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layout3.xml" ContentType="application/vnd.openxmlformats-officedocument.drawingml.diagramLayout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drawing3.xml" ContentType="application/vnd.ms-office.drawingml.diagramDrawing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theme/theme1.xml" ContentType="application/vnd.openxmlformats-officedocument.theme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quickStyle4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layout4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25"/>
  </p:notesMasterIdLst>
  <p:sldIdLst>
    <p:sldId id="356" r:id="rId2"/>
    <p:sldId id="260" r:id="rId3"/>
    <p:sldId id="297" r:id="rId4"/>
    <p:sldId id="287" r:id="rId5"/>
    <p:sldId id="299" r:id="rId6"/>
    <p:sldId id="284" r:id="rId7"/>
    <p:sldId id="341" r:id="rId8"/>
    <p:sldId id="302" r:id="rId9"/>
    <p:sldId id="351" r:id="rId10"/>
    <p:sldId id="312" r:id="rId11"/>
    <p:sldId id="349" r:id="rId12"/>
    <p:sldId id="300" r:id="rId13"/>
    <p:sldId id="345" r:id="rId14"/>
    <p:sldId id="352" r:id="rId15"/>
    <p:sldId id="353" r:id="rId16"/>
    <p:sldId id="354" r:id="rId17"/>
    <p:sldId id="355" r:id="rId18"/>
    <p:sldId id="329" r:id="rId19"/>
    <p:sldId id="348" r:id="rId20"/>
    <p:sldId id="278" r:id="rId21"/>
    <p:sldId id="337" r:id="rId22"/>
    <p:sldId id="298" r:id="rId23"/>
    <p:sldId id="357" r:id="rId24"/>
  </p:sldIdLst>
  <p:sldSz cx="9144000" cy="5143500" type="screen16x9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  <a:srgbClr val="9900CC"/>
    <a:srgbClr val="FF00FF"/>
    <a:srgbClr val="FF6600"/>
    <a:srgbClr val="FFFFFF"/>
    <a:srgbClr val="666699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BE319F-26D9-CB48-B930-550C7A086E00}" v="7" dt="2021-10-15T16:10:40.6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0" autoAdjust="0"/>
    <p:restoredTop sz="94660"/>
  </p:normalViewPr>
  <p:slideViewPr>
    <p:cSldViewPr snapToGrid="0" snapToObjects="1">
      <p:cViewPr>
        <p:scale>
          <a:sx n="33" d="100"/>
          <a:sy n="33" d="100"/>
        </p:scale>
        <p:origin x="2300" y="9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MARIA ERASO VALLEJO" userId="S::diana.eraso@minjusticia.gov.co::14804a76-f2f4-485d-91f8-e00146015a14" providerId="AD" clId="Web-{9DBE319F-26D9-CB48-B930-550C7A086E00}"/>
    <pc:docChg chg="modSld">
      <pc:chgData name="DIANA MARIA ERASO VALLEJO" userId="S::diana.eraso@minjusticia.gov.co::14804a76-f2f4-485d-91f8-e00146015a14" providerId="AD" clId="Web-{9DBE319F-26D9-CB48-B930-550C7A086E00}" dt="2021-10-15T16:10:40.675" v="5" actId="14100"/>
      <pc:docMkLst>
        <pc:docMk/>
      </pc:docMkLst>
      <pc:sldChg chg="addSp delSp modSp">
        <pc:chgData name="DIANA MARIA ERASO VALLEJO" userId="S::diana.eraso@minjusticia.gov.co::14804a76-f2f4-485d-91f8-e00146015a14" providerId="AD" clId="Web-{9DBE319F-26D9-CB48-B930-550C7A086E00}" dt="2021-10-15T16:10:40.675" v="5" actId="14100"/>
        <pc:sldMkLst>
          <pc:docMk/>
          <pc:sldMk cId="0" sldId="348"/>
        </pc:sldMkLst>
        <pc:picChg chg="add mod">
          <ac:chgData name="DIANA MARIA ERASO VALLEJO" userId="S::diana.eraso@minjusticia.gov.co::14804a76-f2f4-485d-91f8-e00146015a14" providerId="AD" clId="Web-{9DBE319F-26D9-CB48-B930-550C7A086E00}" dt="2021-10-15T16:10:40.675" v="5" actId="14100"/>
          <ac:picMkLst>
            <pc:docMk/>
            <pc:sldMk cId="0" sldId="348"/>
            <ac:picMk id="2" creationId="{BB359D8F-3491-4B97-9833-034DB1487849}"/>
          </ac:picMkLst>
        </pc:picChg>
        <pc:picChg chg="del">
          <ac:chgData name="DIANA MARIA ERASO VALLEJO" userId="S::diana.eraso@minjusticia.gov.co::14804a76-f2f4-485d-91f8-e00146015a14" providerId="AD" clId="Web-{9DBE319F-26D9-CB48-B930-550C7A086E00}" dt="2021-10-15T16:10:17.878" v="0"/>
          <ac:picMkLst>
            <pc:docMk/>
            <pc:sldMk cId="0" sldId="348"/>
            <ac:picMk id="44041" creationId="{FE6F4366-6BD1-45D9-8B01-550D070C629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216315-6925-4403-BA52-1C795E83902A}" type="doc">
      <dgm:prSet loTypeId="urn:microsoft.com/office/officeart/2005/8/layout/radial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7A0AE7A-35B3-4AFD-A3C2-40F25929EBD8}">
      <dgm:prSet custT="1"/>
      <dgm:spPr/>
      <dgm:t>
        <a:bodyPr/>
        <a:lstStyle/>
        <a:p>
          <a:pPr rtl="0"/>
          <a:r>
            <a:rPr lang="es-CO" sz="1200" b="1" i="0" dirty="0">
              <a:solidFill>
                <a:srgbClr val="000000"/>
              </a:solidFill>
              <a:latin typeface="Gadugi" panose="020B0502040204020203" pitchFamily="34" charset="0"/>
            </a:rPr>
            <a:t>A través de las fases de:</a:t>
          </a:r>
          <a:endParaRPr lang="es-CO" sz="1200" b="1" dirty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96951801-262C-414A-86F6-27C9D38DE2E7}" type="parTrans" cxnId="{DE9AD3EB-01E7-4254-94AE-97C43DF70F77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3420C22A-72D2-426D-89EB-975C429E0D6F}" type="sibTrans" cxnId="{DE9AD3EB-01E7-4254-94AE-97C43DF70F77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260AF2A9-E5EF-4982-AC4A-2D56BCEF4336}">
      <dgm:prSet custT="1"/>
      <dgm:spPr/>
      <dgm:t>
        <a:bodyPr/>
        <a:lstStyle/>
        <a:p>
          <a:pPr rtl="0"/>
          <a:r>
            <a:rPr lang="es-CO" sz="1200" b="1" i="0" dirty="0">
              <a:solidFill>
                <a:srgbClr val="000000"/>
              </a:solidFill>
              <a:latin typeface="Gadugi" panose="020B0502040204020203" pitchFamily="34" charset="0"/>
            </a:rPr>
            <a:t>2. </a:t>
          </a:r>
          <a:r>
            <a:rPr lang="es-CO" sz="900" b="0" i="0" dirty="0">
              <a:solidFill>
                <a:srgbClr val="000000"/>
              </a:solidFill>
              <a:latin typeface="Gadugi" panose="020B0502040204020203" pitchFamily="34" charset="0"/>
            </a:rPr>
            <a:t>Convocatoria a grupos de interés</a:t>
          </a:r>
          <a:endParaRPr lang="es-CO" sz="900" b="0" dirty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028E8EB6-F3C6-4E1B-B8DB-372AB658701E}" type="parTrans" cxnId="{81535919-168C-4AFD-B6F3-BEA669EC9804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BE4B2E44-E9F9-4E33-8F6D-274967894AD9}" type="sibTrans" cxnId="{81535919-168C-4AFD-B6F3-BEA669EC9804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DDC8C45B-B192-46E8-A552-E425FDEF2813}">
      <dgm:prSet custT="1"/>
      <dgm:spPr/>
      <dgm:t>
        <a:bodyPr/>
        <a:lstStyle/>
        <a:p>
          <a:pPr rtl="0"/>
          <a:r>
            <a:rPr lang="es-CO" sz="1200" b="1" i="0" dirty="0">
              <a:solidFill>
                <a:srgbClr val="000000"/>
              </a:solidFill>
              <a:latin typeface="Gadugi" panose="020B0502040204020203" pitchFamily="34" charset="0"/>
            </a:rPr>
            <a:t>3. </a:t>
          </a:r>
        </a:p>
        <a:p>
          <a:pPr rtl="0"/>
          <a:r>
            <a:rPr lang="es-CO" sz="900" b="0" i="0" dirty="0">
              <a:solidFill>
                <a:srgbClr val="000000"/>
              </a:solidFill>
              <a:latin typeface="Gadugi" panose="020B0502040204020203" pitchFamily="34" charset="0"/>
            </a:rPr>
            <a:t>Desarrollo del diálogo</a:t>
          </a:r>
          <a:endParaRPr lang="es-CO" sz="900" b="0" dirty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777DD3F0-262B-4DF4-BC4F-36969F1EF6EC}" type="parTrans" cxnId="{E315574C-F63B-4063-9159-8D22ADAC3BC4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97DB78CB-0EF3-421B-8B01-DD97A756322D}" type="sibTrans" cxnId="{E315574C-F63B-4063-9159-8D22ADAC3BC4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7E3CA807-0F8A-47FA-A7F4-857DEDD2E877}">
      <dgm:prSet custT="1"/>
      <dgm:spPr/>
      <dgm:t>
        <a:bodyPr/>
        <a:lstStyle/>
        <a:p>
          <a:pPr rtl="0"/>
          <a:r>
            <a:rPr lang="es-CO" sz="1200" b="1" i="0" dirty="0">
              <a:solidFill>
                <a:srgbClr val="000000"/>
              </a:solidFill>
              <a:latin typeface="Gadugi" panose="020B0502040204020203" pitchFamily="34" charset="0"/>
            </a:rPr>
            <a:t>4.</a:t>
          </a:r>
        </a:p>
        <a:p>
          <a:pPr rtl="0"/>
          <a:r>
            <a:rPr lang="es-CO" sz="900" b="0" i="0" dirty="0">
              <a:solidFill>
                <a:srgbClr val="000000"/>
              </a:solidFill>
              <a:latin typeface="Gadugi" panose="020B0502040204020203" pitchFamily="34" charset="0"/>
            </a:rPr>
            <a:t>Publicación de resultados</a:t>
          </a:r>
          <a:endParaRPr lang="es-CO" sz="900" b="0" dirty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88756394-A610-4679-A34E-106292BA7D41}" type="parTrans" cxnId="{4AF24693-6AAD-43C6-98F7-A3973CA8D0C1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944700B0-EBFF-47B8-86FE-53F6A16C6B1E}" type="sibTrans" cxnId="{4AF24693-6AAD-43C6-98F7-A3973CA8D0C1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19262BE6-DB17-42AC-B9F8-63D31843E030}">
      <dgm:prSet custT="1"/>
      <dgm:spPr/>
      <dgm:t>
        <a:bodyPr/>
        <a:lstStyle/>
        <a:p>
          <a:pPr rtl="0"/>
          <a:r>
            <a:rPr lang="es-CO" sz="1100" b="1" i="0" dirty="0">
              <a:solidFill>
                <a:srgbClr val="000000"/>
              </a:solidFill>
              <a:latin typeface="Gadugi" panose="020B0502040204020203" pitchFamily="34" charset="0"/>
            </a:rPr>
            <a:t>1. </a:t>
          </a:r>
        </a:p>
        <a:p>
          <a:pPr rtl="0"/>
          <a:r>
            <a:rPr lang="es-CO" sz="900" b="0" i="0" dirty="0">
              <a:solidFill>
                <a:srgbClr val="000000"/>
              </a:solidFill>
              <a:latin typeface="Gadugi" panose="020B0502040204020203" pitchFamily="34" charset="0"/>
            </a:rPr>
            <a:t>Divulgación de información</a:t>
          </a:r>
          <a:endParaRPr lang="es-CO" sz="900" b="0" dirty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0874A225-AF0A-4800-B125-0C3ED521F5AD}" type="parTrans" cxnId="{CBE53F6A-0BD1-452D-8699-DA8B2351516C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A3F3371D-A38B-4CEA-AFDF-B8989418DEC3}" type="sibTrans" cxnId="{CBE53F6A-0BD1-452D-8699-DA8B2351516C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916EE9CA-B670-464B-984B-4C15609F2104}">
      <dgm:prSet custT="1"/>
      <dgm:spPr/>
      <dgm:t>
        <a:bodyPr/>
        <a:lstStyle/>
        <a:p>
          <a:pPr rtl="0"/>
          <a:r>
            <a:rPr lang="es-CO" sz="1200" b="1" dirty="0">
              <a:solidFill>
                <a:srgbClr val="000000"/>
              </a:solidFill>
              <a:latin typeface="Gadugi" panose="020B0502040204020203" pitchFamily="34" charset="0"/>
            </a:rPr>
            <a:t>5.</a:t>
          </a:r>
        </a:p>
        <a:p>
          <a:pPr rtl="0"/>
          <a:r>
            <a:rPr lang="es-CO" sz="900" b="0" i="0" dirty="0">
              <a:solidFill>
                <a:srgbClr val="000000"/>
              </a:solidFill>
              <a:latin typeface="Gadugi" panose="020B0502040204020203" pitchFamily="34" charset="0"/>
            </a:rPr>
            <a:t>Respuestas a ciudadanos y seguimiento a compromisos</a:t>
          </a:r>
          <a:endParaRPr lang="es-CO" sz="900" b="0" dirty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5BFA1C0C-95B7-401A-8BD4-8A0624F7B314}" type="parTrans" cxnId="{25FCE5E2-6517-4957-8AD8-4ED55D600CF0}">
      <dgm:prSet/>
      <dgm:spPr/>
      <dgm:t>
        <a:bodyPr/>
        <a:lstStyle/>
        <a:p>
          <a:endParaRPr lang="es-ES" sz="900" b="0">
            <a:latin typeface="Gadugi" panose="020B0502040204020203" pitchFamily="34" charset="0"/>
          </a:endParaRPr>
        </a:p>
      </dgm:t>
    </dgm:pt>
    <dgm:pt modelId="{D6B76910-458A-4DC6-B94F-EF11D40ED8EE}" type="sibTrans" cxnId="{25FCE5E2-6517-4957-8AD8-4ED55D600CF0}">
      <dgm:prSet/>
      <dgm:spPr/>
      <dgm:t>
        <a:bodyPr/>
        <a:lstStyle/>
        <a:p>
          <a:endParaRPr lang="es-ES" sz="900" b="0">
            <a:latin typeface="Gadugi" panose="020B0502040204020203" pitchFamily="34" charset="0"/>
          </a:endParaRPr>
        </a:p>
      </dgm:t>
    </dgm:pt>
    <dgm:pt modelId="{61DE13D5-DA01-493E-AE57-8D405C71A482}" type="pres">
      <dgm:prSet presAssocID="{96216315-6925-4403-BA52-1C795E8390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F97AB36-F257-439C-8A54-40393A270527}" type="pres">
      <dgm:prSet presAssocID="{A7A0AE7A-35B3-4AFD-A3C2-40F25929EBD8}" presName="centerShape" presStyleLbl="node0" presStyleIdx="0" presStyleCnt="1" custLinFactNeighborX="-366"/>
      <dgm:spPr/>
      <dgm:t>
        <a:bodyPr/>
        <a:lstStyle/>
        <a:p>
          <a:endParaRPr lang="es-ES"/>
        </a:p>
      </dgm:t>
    </dgm:pt>
    <dgm:pt modelId="{AADA34DD-928A-4B76-A3B1-B0964EB56635}" type="pres">
      <dgm:prSet presAssocID="{19262BE6-DB17-42AC-B9F8-63D31843E03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12DFB0-EB80-484E-9818-C51651D012C3}" type="pres">
      <dgm:prSet presAssocID="{19262BE6-DB17-42AC-B9F8-63D31843E030}" presName="dummy" presStyleCnt="0"/>
      <dgm:spPr/>
    </dgm:pt>
    <dgm:pt modelId="{CCF5F38C-465E-4344-9E99-19BBC29DEFFE}" type="pres">
      <dgm:prSet presAssocID="{A3F3371D-A38B-4CEA-AFDF-B8989418DEC3}" presName="sibTrans" presStyleLbl="sibTrans2D1" presStyleIdx="0" presStyleCnt="5"/>
      <dgm:spPr/>
      <dgm:t>
        <a:bodyPr/>
        <a:lstStyle/>
        <a:p>
          <a:endParaRPr lang="es-ES"/>
        </a:p>
      </dgm:t>
    </dgm:pt>
    <dgm:pt modelId="{9D225A06-7990-4D42-AD22-E7CF63F62720}" type="pres">
      <dgm:prSet presAssocID="{260AF2A9-E5EF-4982-AC4A-2D56BCEF433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E6EAF3-DCA6-4605-8B9A-98F07DD9DA4F}" type="pres">
      <dgm:prSet presAssocID="{260AF2A9-E5EF-4982-AC4A-2D56BCEF4336}" presName="dummy" presStyleCnt="0"/>
      <dgm:spPr/>
    </dgm:pt>
    <dgm:pt modelId="{5D159E79-5AB8-42DA-9C55-8AA15A749AB6}" type="pres">
      <dgm:prSet presAssocID="{BE4B2E44-E9F9-4E33-8F6D-274967894AD9}" presName="sibTrans" presStyleLbl="sibTrans2D1" presStyleIdx="1" presStyleCnt="5"/>
      <dgm:spPr/>
      <dgm:t>
        <a:bodyPr/>
        <a:lstStyle/>
        <a:p>
          <a:endParaRPr lang="es-ES"/>
        </a:p>
      </dgm:t>
    </dgm:pt>
    <dgm:pt modelId="{42953721-406A-4252-A6EA-DFAFD913BE1A}" type="pres">
      <dgm:prSet presAssocID="{DDC8C45B-B192-46E8-A552-E425FDEF281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939C10-97A7-449F-A305-F208AE24636B}" type="pres">
      <dgm:prSet presAssocID="{DDC8C45B-B192-46E8-A552-E425FDEF2813}" presName="dummy" presStyleCnt="0"/>
      <dgm:spPr/>
    </dgm:pt>
    <dgm:pt modelId="{72897737-B3FA-4D94-9208-E26945629F1B}" type="pres">
      <dgm:prSet presAssocID="{97DB78CB-0EF3-421B-8B01-DD97A756322D}" presName="sibTrans" presStyleLbl="sibTrans2D1" presStyleIdx="2" presStyleCnt="5"/>
      <dgm:spPr/>
      <dgm:t>
        <a:bodyPr/>
        <a:lstStyle/>
        <a:p>
          <a:endParaRPr lang="es-ES"/>
        </a:p>
      </dgm:t>
    </dgm:pt>
    <dgm:pt modelId="{E20F4305-DAB5-4FC2-9375-DE0DB1ED09C5}" type="pres">
      <dgm:prSet presAssocID="{7E3CA807-0F8A-47FA-A7F4-857DEDD2E87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D17C97-9B98-48B9-BEE6-A185F1F3016C}" type="pres">
      <dgm:prSet presAssocID="{7E3CA807-0F8A-47FA-A7F4-857DEDD2E877}" presName="dummy" presStyleCnt="0"/>
      <dgm:spPr/>
    </dgm:pt>
    <dgm:pt modelId="{A16F2467-0BAF-4F24-A8A2-E38AACD56DC1}" type="pres">
      <dgm:prSet presAssocID="{944700B0-EBFF-47B8-86FE-53F6A16C6B1E}" presName="sibTrans" presStyleLbl="sibTrans2D1" presStyleIdx="3" presStyleCnt="5"/>
      <dgm:spPr/>
      <dgm:t>
        <a:bodyPr/>
        <a:lstStyle/>
        <a:p>
          <a:endParaRPr lang="es-ES"/>
        </a:p>
      </dgm:t>
    </dgm:pt>
    <dgm:pt modelId="{4B2949FB-E99F-4A4B-A042-567D17A35E18}" type="pres">
      <dgm:prSet presAssocID="{916EE9CA-B670-464B-984B-4C15609F210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8D1F0B-1503-4B7A-8D2A-B470267E1BBA}" type="pres">
      <dgm:prSet presAssocID="{916EE9CA-B670-464B-984B-4C15609F2104}" presName="dummy" presStyleCnt="0"/>
      <dgm:spPr/>
    </dgm:pt>
    <dgm:pt modelId="{7C95018A-4F95-4357-B6CD-0F380B99562E}" type="pres">
      <dgm:prSet presAssocID="{D6B76910-458A-4DC6-B94F-EF11D40ED8EE}" presName="sibTrans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CBE53F6A-0BD1-452D-8699-DA8B2351516C}" srcId="{A7A0AE7A-35B3-4AFD-A3C2-40F25929EBD8}" destId="{19262BE6-DB17-42AC-B9F8-63D31843E030}" srcOrd="0" destOrd="0" parTransId="{0874A225-AF0A-4800-B125-0C3ED521F5AD}" sibTransId="{A3F3371D-A38B-4CEA-AFDF-B8989418DEC3}"/>
    <dgm:cxn modelId="{81535919-168C-4AFD-B6F3-BEA669EC9804}" srcId="{A7A0AE7A-35B3-4AFD-A3C2-40F25929EBD8}" destId="{260AF2A9-E5EF-4982-AC4A-2D56BCEF4336}" srcOrd="1" destOrd="0" parTransId="{028E8EB6-F3C6-4E1B-B8DB-372AB658701E}" sibTransId="{BE4B2E44-E9F9-4E33-8F6D-274967894AD9}"/>
    <dgm:cxn modelId="{E62E0F10-BCF5-4F0F-A0C9-16AF2562620F}" type="presOf" srcId="{916EE9CA-B670-464B-984B-4C15609F2104}" destId="{4B2949FB-E99F-4A4B-A042-567D17A35E18}" srcOrd="0" destOrd="0" presId="urn:microsoft.com/office/officeart/2005/8/layout/radial6"/>
    <dgm:cxn modelId="{25FCE5E2-6517-4957-8AD8-4ED55D600CF0}" srcId="{A7A0AE7A-35B3-4AFD-A3C2-40F25929EBD8}" destId="{916EE9CA-B670-464B-984B-4C15609F2104}" srcOrd="4" destOrd="0" parTransId="{5BFA1C0C-95B7-401A-8BD4-8A0624F7B314}" sibTransId="{D6B76910-458A-4DC6-B94F-EF11D40ED8EE}"/>
    <dgm:cxn modelId="{A4661D19-D92D-4891-92B6-69E470118C81}" type="presOf" srcId="{944700B0-EBFF-47B8-86FE-53F6A16C6B1E}" destId="{A16F2467-0BAF-4F24-A8A2-E38AACD56DC1}" srcOrd="0" destOrd="0" presId="urn:microsoft.com/office/officeart/2005/8/layout/radial6"/>
    <dgm:cxn modelId="{822BC41B-28B2-4A58-A4DC-321B65234A3B}" type="presOf" srcId="{A3F3371D-A38B-4CEA-AFDF-B8989418DEC3}" destId="{CCF5F38C-465E-4344-9E99-19BBC29DEFFE}" srcOrd="0" destOrd="0" presId="urn:microsoft.com/office/officeart/2005/8/layout/radial6"/>
    <dgm:cxn modelId="{E21041FF-560F-4026-AF5B-E3A5951D916C}" type="presOf" srcId="{19262BE6-DB17-42AC-B9F8-63D31843E030}" destId="{AADA34DD-928A-4B76-A3B1-B0964EB56635}" srcOrd="0" destOrd="0" presId="urn:microsoft.com/office/officeart/2005/8/layout/radial6"/>
    <dgm:cxn modelId="{E315574C-F63B-4063-9159-8D22ADAC3BC4}" srcId="{A7A0AE7A-35B3-4AFD-A3C2-40F25929EBD8}" destId="{DDC8C45B-B192-46E8-A552-E425FDEF2813}" srcOrd="2" destOrd="0" parTransId="{777DD3F0-262B-4DF4-BC4F-36969F1EF6EC}" sibTransId="{97DB78CB-0EF3-421B-8B01-DD97A756322D}"/>
    <dgm:cxn modelId="{60DD2CA5-B4F3-4ECC-A01B-0E2BD1F7BE6F}" type="presOf" srcId="{A7A0AE7A-35B3-4AFD-A3C2-40F25929EBD8}" destId="{3F97AB36-F257-439C-8A54-40393A270527}" srcOrd="0" destOrd="0" presId="urn:microsoft.com/office/officeart/2005/8/layout/radial6"/>
    <dgm:cxn modelId="{87609E59-50BB-422C-900C-EF6D6BFAA4F9}" type="presOf" srcId="{7E3CA807-0F8A-47FA-A7F4-857DEDD2E877}" destId="{E20F4305-DAB5-4FC2-9375-DE0DB1ED09C5}" srcOrd="0" destOrd="0" presId="urn:microsoft.com/office/officeart/2005/8/layout/radial6"/>
    <dgm:cxn modelId="{6B0658D8-A7D8-4B3B-BD0C-76F6B99E31D2}" type="presOf" srcId="{260AF2A9-E5EF-4982-AC4A-2D56BCEF4336}" destId="{9D225A06-7990-4D42-AD22-E7CF63F62720}" srcOrd="0" destOrd="0" presId="urn:microsoft.com/office/officeart/2005/8/layout/radial6"/>
    <dgm:cxn modelId="{22139B65-0635-4035-844E-3F40EE80EF02}" type="presOf" srcId="{DDC8C45B-B192-46E8-A552-E425FDEF2813}" destId="{42953721-406A-4252-A6EA-DFAFD913BE1A}" srcOrd="0" destOrd="0" presId="urn:microsoft.com/office/officeart/2005/8/layout/radial6"/>
    <dgm:cxn modelId="{67E38E60-5E14-4A2F-91AF-8756485C9E3C}" type="presOf" srcId="{97DB78CB-0EF3-421B-8B01-DD97A756322D}" destId="{72897737-B3FA-4D94-9208-E26945629F1B}" srcOrd="0" destOrd="0" presId="urn:microsoft.com/office/officeart/2005/8/layout/radial6"/>
    <dgm:cxn modelId="{43270CD7-30D5-403B-A152-F72092617776}" type="presOf" srcId="{96216315-6925-4403-BA52-1C795E83902A}" destId="{61DE13D5-DA01-493E-AE57-8D405C71A482}" srcOrd="0" destOrd="0" presId="urn:microsoft.com/office/officeart/2005/8/layout/radial6"/>
    <dgm:cxn modelId="{DE9AD3EB-01E7-4254-94AE-97C43DF70F77}" srcId="{96216315-6925-4403-BA52-1C795E83902A}" destId="{A7A0AE7A-35B3-4AFD-A3C2-40F25929EBD8}" srcOrd="0" destOrd="0" parTransId="{96951801-262C-414A-86F6-27C9D38DE2E7}" sibTransId="{3420C22A-72D2-426D-89EB-975C429E0D6F}"/>
    <dgm:cxn modelId="{FFFCBF45-051A-418A-8A62-4EBAFB27F46B}" type="presOf" srcId="{BE4B2E44-E9F9-4E33-8F6D-274967894AD9}" destId="{5D159E79-5AB8-42DA-9C55-8AA15A749AB6}" srcOrd="0" destOrd="0" presId="urn:microsoft.com/office/officeart/2005/8/layout/radial6"/>
    <dgm:cxn modelId="{D26B1FE4-1B21-4B6A-A204-03169B0C66FF}" type="presOf" srcId="{D6B76910-458A-4DC6-B94F-EF11D40ED8EE}" destId="{7C95018A-4F95-4357-B6CD-0F380B99562E}" srcOrd="0" destOrd="0" presId="urn:microsoft.com/office/officeart/2005/8/layout/radial6"/>
    <dgm:cxn modelId="{4AF24693-6AAD-43C6-98F7-A3973CA8D0C1}" srcId="{A7A0AE7A-35B3-4AFD-A3C2-40F25929EBD8}" destId="{7E3CA807-0F8A-47FA-A7F4-857DEDD2E877}" srcOrd="3" destOrd="0" parTransId="{88756394-A610-4679-A34E-106292BA7D41}" sibTransId="{944700B0-EBFF-47B8-86FE-53F6A16C6B1E}"/>
    <dgm:cxn modelId="{D22F19F7-D046-48D9-B5CE-FFAAB8FD9034}" type="presParOf" srcId="{61DE13D5-DA01-493E-AE57-8D405C71A482}" destId="{3F97AB36-F257-439C-8A54-40393A270527}" srcOrd="0" destOrd="0" presId="urn:microsoft.com/office/officeart/2005/8/layout/radial6"/>
    <dgm:cxn modelId="{C6201735-2080-4261-B439-013B565C60E5}" type="presParOf" srcId="{61DE13D5-DA01-493E-AE57-8D405C71A482}" destId="{AADA34DD-928A-4B76-A3B1-B0964EB56635}" srcOrd="1" destOrd="0" presId="urn:microsoft.com/office/officeart/2005/8/layout/radial6"/>
    <dgm:cxn modelId="{F899F93C-B119-42FE-B759-77BBD5BEB8B1}" type="presParOf" srcId="{61DE13D5-DA01-493E-AE57-8D405C71A482}" destId="{8812DFB0-EB80-484E-9818-C51651D012C3}" srcOrd="2" destOrd="0" presId="urn:microsoft.com/office/officeart/2005/8/layout/radial6"/>
    <dgm:cxn modelId="{D450849D-C8EF-4ADE-A04A-A18C95362238}" type="presParOf" srcId="{61DE13D5-DA01-493E-AE57-8D405C71A482}" destId="{CCF5F38C-465E-4344-9E99-19BBC29DEFFE}" srcOrd="3" destOrd="0" presId="urn:microsoft.com/office/officeart/2005/8/layout/radial6"/>
    <dgm:cxn modelId="{FC763249-1F7C-4501-9AAF-7ACB2A88E972}" type="presParOf" srcId="{61DE13D5-DA01-493E-AE57-8D405C71A482}" destId="{9D225A06-7990-4D42-AD22-E7CF63F62720}" srcOrd="4" destOrd="0" presId="urn:microsoft.com/office/officeart/2005/8/layout/radial6"/>
    <dgm:cxn modelId="{59E8619C-56F6-41EA-B069-1E3E42598D93}" type="presParOf" srcId="{61DE13D5-DA01-493E-AE57-8D405C71A482}" destId="{0AE6EAF3-DCA6-4605-8B9A-98F07DD9DA4F}" srcOrd="5" destOrd="0" presId="urn:microsoft.com/office/officeart/2005/8/layout/radial6"/>
    <dgm:cxn modelId="{05DCEEC5-9944-4327-A80B-5938F47891CA}" type="presParOf" srcId="{61DE13D5-DA01-493E-AE57-8D405C71A482}" destId="{5D159E79-5AB8-42DA-9C55-8AA15A749AB6}" srcOrd="6" destOrd="0" presId="urn:microsoft.com/office/officeart/2005/8/layout/radial6"/>
    <dgm:cxn modelId="{4A62AEF5-546B-47D9-8101-8A7FAEEE69AD}" type="presParOf" srcId="{61DE13D5-DA01-493E-AE57-8D405C71A482}" destId="{42953721-406A-4252-A6EA-DFAFD913BE1A}" srcOrd="7" destOrd="0" presId="urn:microsoft.com/office/officeart/2005/8/layout/radial6"/>
    <dgm:cxn modelId="{5DAEA5C7-3FC2-4E77-AB98-7227192B2D77}" type="presParOf" srcId="{61DE13D5-DA01-493E-AE57-8D405C71A482}" destId="{C2939C10-97A7-449F-A305-F208AE24636B}" srcOrd="8" destOrd="0" presId="urn:microsoft.com/office/officeart/2005/8/layout/radial6"/>
    <dgm:cxn modelId="{412FC5DF-F694-4A1A-96B8-197999BAA240}" type="presParOf" srcId="{61DE13D5-DA01-493E-AE57-8D405C71A482}" destId="{72897737-B3FA-4D94-9208-E26945629F1B}" srcOrd="9" destOrd="0" presId="urn:microsoft.com/office/officeart/2005/8/layout/radial6"/>
    <dgm:cxn modelId="{87A812EB-F069-4854-81C4-EE365E0271E1}" type="presParOf" srcId="{61DE13D5-DA01-493E-AE57-8D405C71A482}" destId="{E20F4305-DAB5-4FC2-9375-DE0DB1ED09C5}" srcOrd="10" destOrd="0" presId="urn:microsoft.com/office/officeart/2005/8/layout/radial6"/>
    <dgm:cxn modelId="{04E98043-582A-4D46-8DA5-262EFA35D80B}" type="presParOf" srcId="{61DE13D5-DA01-493E-AE57-8D405C71A482}" destId="{44D17C97-9B98-48B9-BEE6-A185F1F3016C}" srcOrd="11" destOrd="0" presId="urn:microsoft.com/office/officeart/2005/8/layout/radial6"/>
    <dgm:cxn modelId="{C4DB11EE-52AE-4B47-A730-CAF6ADECE64B}" type="presParOf" srcId="{61DE13D5-DA01-493E-AE57-8D405C71A482}" destId="{A16F2467-0BAF-4F24-A8A2-E38AACD56DC1}" srcOrd="12" destOrd="0" presId="urn:microsoft.com/office/officeart/2005/8/layout/radial6"/>
    <dgm:cxn modelId="{D4AE5F8C-A546-4216-8FA3-C0EC2EAC3F17}" type="presParOf" srcId="{61DE13D5-DA01-493E-AE57-8D405C71A482}" destId="{4B2949FB-E99F-4A4B-A042-567D17A35E18}" srcOrd="13" destOrd="0" presId="urn:microsoft.com/office/officeart/2005/8/layout/radial6"/>
    <dgm:cxn modelId="{3C5F1687-1A05-4A16-94ED-2A6D2E62090C}" type="presParOf" srcId="{61DE13D5-DA01-493E-AE57-8D405C71A482}" destId="{4D8D1F0B-1503-4B7A-8D2A-B470267E1BBA}" srcOrd="14" destOrd="0" presId="urn:microsoft.com/office/officeart/2005/8/layout/radial6"/>
    <dgm:cxn modelId="{CC0CB9F3-CF39-4810-B2BA-303FB28826B8}" type="presParOf" srcId="{61DE13D5-DA01-493E-AE57-8D405C71A482}" destId="{7C95018A-4F95-4357-B6CD-0F380B99562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8C6DE9-1309-49FA-AEF9-0306E80BE8A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DD7D755-EAC3-41FB-80CC-CBE7B7678EC2}">
      <dgm:prSet custT="1"/>
      <dgm:spPr/>
      <dgm:t>
        <a:bodyPr/>
        <a:lstStyle/>
        <a:p>
          <a:pPr rtl="0"/>
          <a:r>
            <a:rPr lang="es-CO" sz="1600" b="1" i="0" dirty="0">
              <a:solidFill>
                <a:srgbClr val="000000"/>
              </a:solidFill>
              <a:latin typeface="Gadugi" panose="020B0502040204020203" pitchFamily="34" charset="0"/>
            </a:rPr>
            <a:t>Fecha de inicio: </a:t>
          </a:r>
          <a:endParaRPr lang="es-CO" sz="1600" dirty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26F7B3D5-D651-4277-B5EE-9A0DA45DA2F2}" type="parTrans" cxnId="{C8BF8DAD-9519-4459-AE2C-DA7BAF26D001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F319252F-CE27-4262-B441-005CA21F0372}" type="sibTrans" cxnId="{C8BF8DAD-9519-4459-AE2C-DA7BAF26D001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E279F345-8A12-45B9-AB0D-9C1D3E024187}">
      <dgm:prSet custT="1"/>
      <dgm:spPr/>
      <dgm:t>
        <a:bodyPr/>
        <a:lstStyle/>
        <a:p>
          <a:pPr rtl="0"/>
          <a:r>
            <a:rPr lang="es-CO" sz="1600" b="1" i="0" dirty="0" smtClean="0">
              <a:solidFill>
                <a:schemeClr val="bg1">
                  <a:lumMod val="50000"/>
                </a:schemeClr>
              </a:solidFill>
              <a:latin typeface="Gadugi" panose="020B0502040204020203" pitchFamily="34" charset="0"/>
            </a:rPr>
            <a:t>9 de </a:t>
          </a:r>
          <a:r>
            <a:rPr lang="es-CO" sz="1600" b="1" i="0" dirty="0">
              <a:solidFill>
                <a:schemeClr val="bg1">
                  <a:lumMod val="50000"/>
                </a:schemeClr>
              </a:solidFill>
              <a:latin typeface="Gadugi" panose="020B0502040204020203" pitchFamily="34" charset="0"/>
            </a:rPr>
            <a:t>agosto</a:t>
          </a:r>
          <a:r>
            <a:rPr lang="es-CO" sz="1600" b="1" i="0" dirty="0">
              <a:solidFill>
                <a:srgbClr val="7F7F7F"/>
              </a:solidFill>
              <a:latin typeface="Gadugi" panose="020B0502040204020203" pitchFamily="34" charset="0"/>
            </a:rPr>
            <a:t> </a:t>
          </a:r>
          <a:r>
            <a:rPr lang="es-CO" sz="1600" b="0" i="0" dirty="0">
              <a:latin typeface="Gadugi" panose="020B0502040204020203" pitchFamily="34" charset="0"/>
            </a:rPr>
            <a:t>de </a:t>
          </a:r>
          <a:r>
            <a:rPr lang="es-CO" sz="1600" b="0" i="0" dirty="0" smtClean="0">
              <a:latin typeface="Gadugi" panose="020B0502040204020203" pitchFamily="34" charset="0"/>
            </a:rPr>
            <a:t>2022</a:t>
          </a:r>
          <a:endParaRPr lang="es-CO" sz="1600" dirty="0">
            <a:latin typeface="Gadugi" panose="020B0502040204020203" pitchFamily="34" charset="0"/>
          </a:endParaRPr>
        </a:p>
      </dgm:t>
    </dgm:pt>
    <dgm:pt modelId="{E709B1FE-315B-4FD7-8043-97B3E66ADF05}" type="parTrans" cxnId="{B39C88DF-396F-4800-B131-DD68DBF7B711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C1C7CDDE-25AF-4A6F-A84F-7D722D824FA3}" type="sibTrans" cxnId="{B39C88DF-396F-4800-B131-DD68DBF7B711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4685F001-9CFA-40D4-AED2-4BC397C5FC17}">
      <dgm:prSet custT="1"/>
      <dgm:spPr/>
      <dgm:t>
        <a:bodyPr/>
        <a:lstStyle/>
        <a:p>
          <a:pPr rtl="0"/>
          <a:r>
            <a:rPr lang="es-CO" sz="1600" b="1" i="0" dirty="0">
              <a:solidFill>
                <a:srgbClr val="000000"/>
              </a:solidFill>
              <a:latin typeface="Gadugi" panose="020B0502040204020203" pitchFamily="34" charset="0"/>
            </a:rPr>
            <a:t>Canales de divulgación:</a:t>
          </a:r>
          <a:endParaRPr lang="es-CO" sz="1600" dirty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9BC5FFB7-3349-4CA1-89FD-49C05F0120C8}" type="parTrans" cxnId="{C04D8ED1-EA28-47EB-AA29-DEA14432ED03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3FA68846-ADAE-4BE0-9263-AAABD8A6250B}" type="sibTrans" cxnId="{C04D8ED1-EA28-47EB-AA29-DEA14432ED03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1FE63425-DDFD-436D-8009-8054FAA583D6}">
      <dgm:prSet custT="1"/>
      <dgm:spPr/>
      <dgm:t>
        <a:bodyPr/>
        <a:lstStyle/>
        <a:p>
          <a:pPr rtl="0"/>
          <a:r>
            <a:rPr lang="es-CO" sz="1600" b="1" i="0" dirty="0">
              <a:solidFill>
                <a:srgbClr val="7F7F7F"/>
              </a:solidFill>
              <a:latin typeface="Gadugi" panose="020B0502040204020203" pitchFamily="34" charset="0"/>
            </a:rPr>
            <a:t>Portal web y  Correo electrónico</a:t>
          </a:r>
          <a:endParaRPr lang="es-CO" sz="1600" b="1" dirty="0">
            <a:solidFill>
              <a:srgbClr val="7F7F7F"/>
            </a:solidFill>
            <a:latin typeface="Gadugi" panose="020B0502040204020203" pitchFamily="34" charset="0"/>
          </a:endParaRPr>
        </a:p>
      </dgm:t>
    </dgm:pt>
    <dgm:pt modelId="{87AF4DD8-CDEA-412C-BF5C-49AF306212C1}" type="parTrans" cxnId="{677D32D0-05AE-43F0-90C7-1B4224047612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46336692-9DF1-48C6-AE88-036702923C18}" type="sibTrans" cxnId="{677D32D0-05AE-43F0-90C7-1B4224047612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BF6DD9A0-2FDA-4A76-93DB-E3867D0A775D}">
      <dgm:prSet custT="1"/>
      <dgm:spPr/>
      <dgm:t>
        <a:bodyPr/>
        <a:lstStyle/>
        <a:p>
          <a:pPr rtl="0"/>
          <a:r>
            <a:rPr lang="es-CO" sz="1600" b="1" dirty="0">
              <a:solidFill>
                <a:srgbClr val="000000"/>
              </a:solidFill>
              <a:latin typeface="Gadugi" panose="020B0502040204020203" pitchFamily="34" charset="0"/>
            </a:rPr>
            <a:t>Fecha de finalización: </a:t>
          </a:r>
        </a:p>
      </dgm:t>
    </dgm:pt>
    <dgm:pt modelId="{E90E4D6D-2D99-4FB4-9244-4DFDAD861F89}" type="parTrans" cxnId="{56FBE9AD-291C-49F6-A6E6-0F2F254C5495}">
      <dgm:prSet/>
      <dgm:spPr/>
      <dgm:t>
        <a:bodyPr/>
        <a:lstStyle/>
        <a:p>
          <a:endParaRPr lang="es-ES" sz="2400"/>
        </a:p>
      </dgm:t>
    </dgm:pt>
    <dgm:pt modelId="{C7289CBB-9C48-42D5-A5CB-0C103FD32A47}" type="sibTrans" cxnId="{56FBE9AD-291C-49F6-A6E6-0F2F254C5495}">
      <dgm:prSet/>
      <dgm:spPr/>
      <dgm:t>
        <a:bodyPr/>
        <a:lstStyle/>
        <a:p>
          <a:endParaRPr lang="es-ES" sz="2400"/>
        </a:p>
      </dgm:t>
    </dgm:pt>
    <dgm:pt modelId="{A890A5F2-3B62-44F2-B1B2-7227D817DFA1}">
      <dgm:prSet custT="1"/>
      <dgm:spPr/>
      <dgm:t>
        <a:bodyPr/>
        <a:lstStyle/>
        <a:p>
          <a:pPr rtl="0"/>
          <a:r>
            <a:rPr lang="es-CO" sz="1600" b="1" i="0" dirty="0" smtClean="0">
              <a:solidFill>
                <a:schemeClr val="bg1">
                  <a:lumMod val="50000"/>
                </a:schemeClr>
              </a:solidFill>
              <a:latin typeface="Gadugi" panose="020B0502040204020203" pitchFamily="34" charset="0"/>
            </a:rPr>
            <a:t>9 </a:t>
          </a:r>
          <a:r>
            <a:rPr lang="es-CO" sz="1600" b="1" i="0" dirty="0">
              <a:solidFill>
                <a:schemeClr val="bg1">
                  <a:lumMod val="50000"/>
                </a:schemeClr>
              </a:solidFill>
              <a:latin typeface="Gadugi" panose="020B0502040204020203" pitchFamily="34" charset="0"/>
            </a:rPr>
            <a:t>de septiembre </a:t>
          </a:r>
          <a:r>
            <a:rPr lang="es-CO" sz="1600" b="0" i="0" dirty="0">
              <a:latin typeface="Gadugi" panose="020B0502040204020203" pitchFamily="34" charset="0"/>
            </a:rPr>
            <a:t>de </a:t>
          </a:r>
          <a:r>
            <a:rPr lang="es-CO" sz="1600" b="0" i="0" dirty="0" smtClean="0">
              <a:latin typeface="Gadugi" panose="020B0502040204020203" pitchFamily="34" charset="0"/>
            </a:rPr>
            <a:t>2022</a:t>
          </a:r>
          <a:endParaRPr lang="es-CO" sz="1600" b="0" i="0" dirty="0">
            <a:latin typeface="Gadugi" panose="020B0502040204020203" pitchFamily="34" charset="0"/>
          </a:endParaRPr>
        </a:p>
      </dgm:t>
    </dgm:pt>
    <dgm:pt modelId="{2232D251-AF6C-4C38-AD38-7291BA648DC3}" type="parTrans" cxnId="{1D696377-3880-4605-896E-19EFDE5CBBBC}">
      <dgm:prSet/>
      <dgm:spPr/>
      <dgm:t>
        <a:bodyPr/>
        <a:lstStyle/>
        <a:p>
          <a:endParaRPr lang="es-ES" sz="2400"/>
        </a:p>
      </dgm:t>
    </dgm:pt>
    <dgm:pt modelId="{325305E6-06E7-4D45-9DCE-E39F89EEA6A5}" type="sibTrans" cxnId="{1D696377-3880-4605-896E-19EFDE5CBBBC}">
      <dgm:prSet/>
      <dgm:spPr/>
      <dgm:t>
        <a:bodyPr/>
        <a:lstStyle/>
        <a:p>
          <a:endParaRPr lang="es-ES" sz="2400"/>
        </a:p>
      </dgm:t>
    </dgm:pt>
    <dgm:pt modelId="{BDD090C4-7937-42BD-84D4-07AA83BB5124}" type="pres">
      <dgm:prSet presAssocID="{E58C6DE9-1309-49FA-AEF9-0306E80BE8A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77EE6CE-FE63-4D7A-9FE3-BFAEAFC98B07}" type="pres">
      <dgm:prSet presAssocID="{CDD7D755-EAC3-41FB-80CC-CBE7B7678EC2}" presName="root" presStyleCnt="0"/>
      <dgm:spPr/>
    </dgm:pt>
    <dgm:pt modelId="{CA743866-4C28-4C8D-8A0F-061A786B7F55}" type="pres">
      <dgm:prSet presAssocID="{CDD7D755-EAC3-41FB-80CC-CBE7B7678EC2}" presName="rootComposite" presStyleCnt="0"/>
      <dgm:spPr/>
    </dgm:pt>
    <dgm:pt modelId="{5D88F8A1-070B-4E14-A4E8-1B9D5952F218}" type="pres">
      <dgm:prSet presAssocID="{CDD7D755-EAC3-41FB-80CC-CBE7B7678EC2}" presName="rootText" presStyleLbl="node1" presStyleIdx="0" presStyleCnt="3"/>
      <dgm:spPr/>
      <dgm:t>
        <a:bodyPr/>
        <a:lstStyle/>
        <a:p>
          <a:endParaRPr lang="es-ES"/>
        </a:p>
      </dgm:t>
    </dgm:pt>
    <dgm:pt modelId="{77540FA9-8569-4709-94DF-0C0B4691DC8B}" type="pres">
      <dgm:prSet presAssocID="{CDD7D755-EAC3-41FB-80CC-CBE7B7678EC2}" presName="rootConnector" presStyleLbl="node1" presStyleIdx="0" presStyleCnt="3"/>
      <dgm:spPr/>
      <dgm:t>
        <a:bodyPr/>
        <a:lstStyle/>
        <a:p>
          <a:endParaRPr lang="es-ES"/>
        </a:p>
      </dgm:t>
    </dgm:pt>
    <dgm:pt modelId="{C0209BB0-1CCB-4E9B-8CAB-0B3BBCF5FF13}" type="pres">
      <dgm:prSet presAssocID="{CDD7D755-EAC3-41FB-80CC-CBE7B7678EC2}" presName="childShape" presStyleCnt="0"/>
      <dgm:spPr/>
    </dgm:pt>
    <dgm:pt modelId="{92492959-81A3-4B57-BF52-903D53BF2465}" type="pres">
      <dgm:prSet presAssocID="{E709B1FE-315B-4FD7-8043-97B3E66ADF05}" presName="Name13" presStyleLbl="parChTrans1D2" presStyleIdx="0" presStyleCnt="3"/>
      <dgm:spPr/>
      <dgm:t>
        <a:bodyPr/>
        <a:lstStyle/>
        <a:p>
          <a:endParaRPr lang="es-ES"/>
        </a:p>
      </dgm:t>
    </dgm:pt>
    <dgm:pt modelId="{626C65D0-C4D2-43D6-A374-0DD2E0CC7C37}" type="pres">
      <dgm:prSet presAssocID="{E279F345-8A12-45B9-AB0D-9C1D3E024187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C3B3BD-91CA-4414-9539-E92A7938919C}" type="pres">
      <dgm:prSet presAssocID="{BF6DD9A0-2FDA-4A76-93DB-E3867D0A775D}" presName="root" presStyleCnt="0"/>
      <dgm:spPr/>
    </dgm:pt>
    <dgm:pt modelId="{A6C87D42-C43E-4761-B25A-236FAFA4D17A}" type="pres">
      <dgm:prSet presAssocID="{BF6DD9A0-2FDA-4A76-93DB-E3867D0A775D}" presName="rootComposite" presStyleCnt="0"/>
      <dgm:spPr/>
    </dgm:pt>
    <dgm:pt modelId="{B0D685E6-76B9-4EC3-866A-6AF86856DA06}" type="pres">
      <dgm:prSet presAssocID="{BF6DD9A0-2FDA-4A76-93DB-E3867D0A775D}" presName="rootText" presStyleLbl="node1" presStyleIdx="1" presStyleCnt="3"/>
      <dgm:spPr/>
      <dgm:t>
        <a:bodyPr/>
        <a:lstStyle/>
        <a:p>
          <a:endParaRPr lang="es-ES"/>
        </a:p>
      </dgm:t>
    </dgm:pt>
    <dgm:pt modelId="{65995666-1EEF-461E-9754-A69A565A1E9A}" type="pres">
      <dgm:prSet presAssocID="{BF6DD9A0-2FDA-4A76-93DB-E3867D0A775D}" presName="rootConnector" presStyleLbl="node1" presStyleIdx="1" presStyleCnt="3"/>
      <dgm:spPr/>
      <dgm:t>
        <a:bodyPr/>
        <a:lstStyle/>
        <a:p>
          <a:endParaRPr lang="es-ES"/>
        </a:p>
      </dgm:t>
    </dgm:pt>
    <dgm:pt modelId="{AE917479-75CE-433A-BEE5-16D57B408D2A}" type="pres">
      <dgm:prSet presAssocID="{BF6DD9A0-2FDA-4A76-93DB-E3867D0A775D}" presName="childShape" presStyleCnt="0"/>
      <dgm:spPr/>
    </dgm:pt>
    <dgm:pt modelId="{20237869-26A3-4CAC-94E1-B291443CC8AD}" type="pres">
      <dgm:prSet presAssocID="{2232D251-AF6C-4C38-AD38-7291BA648DC3}" presName="Name13" presStyleLbl="parChTrans1D2" presStyleIdx="1" presStyleCnt="3"/>
      <dgm:spPr/>
      <dgm:t>
        <a:bodyPr/>
        <a:lstStyle/>
        <a:p>
          <a:endParaRPr lang="es-ES"/>
        </a:p>
      </dgm:t>
    </dgm:pt>
    <dgm:pt modelId="{4972FDB4-ADF1-482A-B560-2BDC76EE482D}" type="pres">
      <dgm:prSet presAssocID="{A890A5F2-3B62-44F2-B1B2-7227D817DFA1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EABB71-85FC-48B2-A17B-031951E3CD63}" type="pres">
      <dgm:prSet presAssocID="{4685F001-9CFA-40D4-AED2-4BC397C5FC17}" presName="root" presStyleCnt="0"/>
      <dgm:spPr/>
    </dgm:pt>
    <dgm:pt modelId="{23A4CAF6-E52B-4DB4-8FD9-7F7AD397A54B}" type="pres">
      <dgm:prSet presAssocID="{4685F001-9CFA-40D4-AED2-4BC397C5FC17}" presName="rootComposite" presStyleCnt="0"/>
      <dgm:spPr/>
    </dgm:pt>
    <dgm:pt modelId="{EB8A6322-9822-460B-9A66-FC298C35E9CC}" type="pres">
      <dgm:prSet presAssocID="{4685F001-9CFA-40D4-AED2-4BC397C5FC17}" presName="rootText" presStyleLbl="node1" presStyleIdx="2" presStyleCnt="3"/>
      <dgm:spPr/>
      <dgm:t>
        <a:bodyPr/>
        <a:lstStyle/>
        <a:p>
          <a:endParaRPr lang="es-ES"/>
        </a:p>
      </dgm:t>
    </dgm:pt>
    <dgm:pt modelId="{84B0715A-F3DF-4C51-AE7A-B79C8F15C158}" type="pres">
      <dgm:prSet presAssocID="{4685F001-9CFA-40D4-AED2-4BC397C5FC17}" presName="rootConnector" presStyleLbl="node1" presStyleIdx="2" presStyleCnt="3"/>
      <dgm:spPr/>
      <dgm:t>
        <a:bodyPr/>
        <a:lstStyle/>
        <a:p>
          <a:endParaRPr lang="es-ES"/>
        </a:p>
      </dgm:t>
    </dgm:pt>
    <dgm:pt modelId="{0CFEDC04-44B8-4473-9947-586D9A0E575F}" type="pres">
      <dgm:prSet presAssocID="{4685F001-9CFA-40D4-AED2-4BC397C5FC17}" presName="childShape" presStyleCnt="0"/>
      <dgm:spPr/>
    </dgm:pt>
    <dgm:pt modelId="{A9D60903-45B0-43A0-AE53-CDF8237CBCEE}" type="pres">
      <dgm:prSet presAssocID="{87AF4DD8-CDEA-412C-BF5C-49AF306212C1}" presName="Name13" presStyleLbl="parChTrans1D2" presStyleIdx="2" presStyleCnt="3"/>
      <dgm:spPr/>
      <dgm:t>
        <a:bodyPr/>
        <a:lstStyle/>
        <a:p>
          <a:endParaRPr lang="es-ES"/>
        </a:p>
      </dgm:t>
    </dgm:pt>
    <dgm:pt modelId="{C67B0B88-2775-4364-B7CC-7376439DB19B}" type="pres">
      <dgm:prSet presAssocID="{1FE63425-DDFD-436D-8009-8054FAA583D6}" presName="childText" presStyleLbl="bgAcc1" presStyleIdx="2" presStyleCnt="3" custScaleX="125729" custScaleY="201316" custLinFactNeighborX="54" custLinFactNeighborY="308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8BF8DAD-9519-4459-AE2C-DA7BAF26D001}" srcId="{E58C6DE9-1309-49FA-AEF9-0306E80BE8A7}" destId="{CDD7D755-EAC3-41FB-80CC-CBE7B7678EC2}" srcOrd="0" destOrd="0" parTransId="{26F7B3D5-D651-4277-B5EE-9A0DA45DA2F2}" sibTransId="{F319252F-CE27-4262-B441-005CA21F0372}"/>
    <dgm:cxn modelId="{EB5B78D2-98D8-4412-8560-F3727EC24442}" type="presOf" srcId="{2232D251-AF6C-4C38-AD38-7291BA648DC3}" destId="{20237869-26A3-4CAC-94E1-B291443CC8AD}" srcOrd="0" destOrd="0" presId="urn:microsoft.com/office/officeart/2005/8/layout/hierarchy3"/>
    <dgm:cxn modelId="{B39C88DF-396F-4800-B131-DD68DBF7B711}" srcId="{CDD7D755-EAC3-41FB-80CC-CBE7B7678EC2}" destId="{E279F345-8A12-45B9-AB0D-9C1D3E024187}" srcOrd="0" destOrd="0" parTransId="{E709B1FE-315B-4FD7-8043-97B3E66ADF05}" sibTransId="{C1C7CDDE-25AF-4A6F-A84F-7D722D824FA3}"/>
    <dgm:cxn modelId="{33179C9E-D63D-4F12-90FD-F1A09DAE206D}" type="presOf" srcId="{E709B1FE-315B-4FD7-8043-97B3E66ADF05}" destId="{92492959-81A3-4B57-BF52-903D53BF2465}" srcOrd="0" destOrd="0" presId="urn:microsoft.com/office/officeart/2005/8/layout/hierarchy3"/>
    <dgm:cxn modelId="{909FE520-14CD-4F81-A005-C97F1A2F754E}" type="presOf" srcId="{A890A5F2-3B62-44F2-B1B2-7227D817DFA1}" destId="{4972FDB4-ADF1-482A-B560-2BDC76EE482D}" srcOrd="0" destOrd="0" presId="urn:microsoft.com/office/officeart/2005/8/layout/hierarchy3"/>
    <dgm:cxn modelId="{3BAD127D-55C2-455E-B94E-844E6785000C}" type="presOf" srcId="{1FE63425-DDFD-436D-8009-8054FAA583D6}" destId="{C67B0B88-2775-4364-B7CC-7376439DB19B}" srcOrd="0" destOrd="0" presId="urn:microsoft.com/office/officeart/2005/8/layout/hierarchy3"/>
    <dgm:cxn modelId="{F2BF0422-F1D7-4D9D-BA4D-F5FED5BC6C0F}" type="presOf" srcId="{4685F001-9CFA-40D4-AED2-4BC397C5FC17}" destId="{84B0715A-F3DF-4C51-AE7A-B79C8F15C158}" srcOrd="1" destOrd="0" presId="urn:microsoft.com/office/officeart/2005/8/layout/hierarchy3"/>
    <dgm:cxn modelId="{8609996E-AB82-416F-BCBE-619625C61628}" type="presOf" srcId="{87AF4DD8-CDEA-412C-BF5C-49AF306212C1}" destId="{A9D60903-45B0-43A0-AE53-CDF8237CBCEE}" srcOrd="0" destOrd="0" presId="urn:microsoft.com/office/officeart/2005/8/layout/hierarchy3"/>
    <dgm:cxn modelId="{1CCAFF47-EA3A-454F-8163-7EFEAE8ACDEA}" type="presOf" srcId="{4685F001-9CFA-40D4-AED2-4BC397C5FC17}" destId="{EB8A6322-9822-460B-9A66-FC298C35E9CC}" srcOrd="0" destOrd="0" presId="urn:microsoft.com/office/officeart/2005/8/layout/hierarchy3"/>
    <dgm:cxn modelId="{6CE179B4-A6A8-40C6-96A5-1AF750A2A149}" type="presOf" srcId="{BF6DD9A0-2FDA-4A76-93DB-E3867D0A775D}" destId="{65995666-1EEF-461E-9754-A69A565A1E9A}" srcOrd="1" destOrd="0" presId="urn:microsoft.com/office/officeart/2005/8/layout/hierarchy3"/>
    <dgm:cxn modelId="{9FDC1619-51EC-413D-A9A7-938BA26AEC2F}" type="presOf" srcId="{E58C6DE9-1309-49FA-AEF9-0306E80BE8A7}" destId="{BDD090C4-7937-42BD-84D4-07AA83BB5124}" srcOrd="0" destOrd="0" presId="urn:microsoft.com/office/officeart/2005/8/layout/hierarchy3"/>
    <dgm:cxn modelId="{0CA39BCC-BF80-4719-B03F-9A85573E1A8E}" type="presOf" srcId="{CDD7D755-EAC3-41FB-80CC-CBE7B7678EC2}" destId="{5D88F8A1-070B-4E14-A4E8-1B9D5952F218}" srcOrd="0" destOrd="0" presId="urn:microsoft.com/office/officeart/2005/8/layout/hierarchy3"/>
    <dgm:cxn modelId="{56FBE9AD-291C-49F6-A6E6-0F2F254C5495}" srcId="{E58C6DE9-1309-49FA-AEF9-0306E80BE8A7}" destId="{BF6DD9A0-2FDA-4A76-93DB-E3867D0A775D}" srcOrd="1" destOrd="0" parTransId="{E90E4D6D-2D99-4FB4-9244-4DFDAD861F89}" sibTransId="{C7289CBB-9C48-42D5-A5CB-0C103FD32A47}"/>
    <dgm:cxn modelId="{1D696377-3880-4605-896E-19EFDE5CBBBC}" srcId="{BF6DD9A0-2FDA-4A76-93DB-E3867D0A775D}" destId="{A890A5F2-3B62-44F2-B1B2-7227D817DFA1}" srcOrd="0" destOrd="0" parTransId="{2232D251-AF6C-4C38-AD38-7291BA648DC3}" sibTransId="{325305E6-06E7-4D45-9DCE-E39F89EEA6A5}"/>
    <dgm:cxn modelId="{5EC87CB5-4DC1-4D35-989D-37DBEC20D481}" type="presOf" srcId="{CDD7D755-EAC3-41FB-80CC-CBE7B7678EC2}" destId="{77540FA9-8569-4709-94DF-0C0B4691DC8B}" srcOrd="1" destOrd="0" presId="urn:microsoft.com/office/officeart/2005/8/layout/hierarchy3"/>
    <dgm:cxn modelId="{92795FD2-558A-435A-8B4D-7952C71822DD}" type="presOf" srcId="{BF6DD9A0-2FDA-4A76-93DB-E3867D0A775D}" destId="{B0D685E6-76B9-4EC3-866A-6AF86856DA06}" srcOrd="0" destOrd="0" presId="urn:microsoft.com/office/officeart/2005/8/layout/hierarchy3"/>
    <dgm:cxn modelId="{C04D8ED1-EA28-47EB-AA29-DEA14432ED03}" srcId="{E58C6DE9-1309-49FA-AEF9-0306E80BE8A7}" destId="{4685F001-9CFA-40D4-AED2-4BC397C5FC17}" srcOrd="2" destOrd="0" parTransId="{9BC5FFB7-3349-4CA1-89FD-49C05F0120C8}" sibTransId="{3FA68846-ADAE-4BE0-9263-AAABD8A6250B}"/>
    <dgm:cxn modelId="{B290D73E-B4B3-4894-89B2-BED81B6C11EE}" type="presOf" srcId="{E279F345-8A12-45B9-AB0D-9C1D3E024187}" destId="{626C65D0-C4D2-43D6-A374-0DD2E0CC7C37}" srcOrd="0" destOrd="0" presId="urn:microsoft.com/office/officeart/2005/8/layout/hierarchy3"/>
    <dgm:cxn modelId="{677D32D0-05AE-43F0-90C7-1B4224047612}" srcId="{4685F001-9CFA-40D4-AED2-4BC397C5FC17}" destId="{1FE63425-DDFD-436D-8009-8054FAA583D6}" srcOrd="0" destOrd="0" parTransId="{87AF4DD8-CDEA-412C-BF5C-49AF306212C1}" sibTransId="{46336692-9DF1-48C6-AE88-036702923C18}"/>
    <dgm:cxn modelId="{D716CB74-EB93-41BE-B0E0-042C476EC69C}" type="presParOf" srcId="{BDD090C4-7937-42BD-84D4-07AA83BB5124}" destId="{477EE6CE-FE63-4D7A-9FE3-BFAEAFC98B07}" srcOrd="0" destOrd="0" presId="urn:microsoft.com/office/officeart/2005/8/layout/hierarchy3"/>
    <dgm:cxn modelId="{732F31B0-9158-4C3C-A19F-6466C5C36A3C}" type="presParOf" srcId="{477EE6CE-FE63-4D7A-9FE3-BFAEAFC98B07}" destId="{CA743866-4C28-4C8D-8A0F-061A786B7F55}" srcOrd="0" destOrd="0" presId="urn:microsoft.com/office/officeart/2005/8/layout/hierarchy3"/>
    <dgm:cxn modelId="{6798A1EC-D0E3-44CD-890D-35FB80E2379C}" type="presParOf" srcId="{CA743866-4C28-4C8D-8A0F-061A786B7F55}" destId="{5D88F8A1-070B-4E14-A4E8-1B9D5952F218}" srcOrd="0" destOrd="0" presId="urn:microsoft.com/office/officeart/2005/8/layout/hierarchy3"/>
    <dgm:cxn modelId="{31B105B1-1FB6-4ED6-A075-7DCD1E3BED45}" type="presParOf" srcId="{CA743866-4C28-4C8D-8A0F-061A786B7F55}" destId="{77540FA9-8569-4709-94DF-0C0B4691DC8B}" srcOrd="1" destOrd="0" presId="urn:microsoft.com/office/officeart/2005/8/layout/hierarchy3"/>
    <dgm:cxn modelId="{11B48981-C003-4366-92B2-2FE7326534E0}" type="presParOf" srcId="{477EE6CE-FE63-4D7A-9FE3-BFAEAFC98B07}" destId="{C0209BB0-1CCB-4E9B-8CAB-0B3BBCF5FF13}" srcOrd="1" destOrd="0" presId="urn:microsoft.com/office/officeart/2005/8/layout/hierarchy3"/>
    <dgm:cxn modelId="{05E22823-B28E-410C-9A2C-903777201E97}" type="presParOf" srcId="{C0209BB0-1CCB-4E9B-8CAB-0B3BBCF5FF13}" destId="{92492959-81A3-4B57-BF52-903D53BF2465}" srcOrd="0" destOrd="0" presId="urn:microsoft.com/office/officeart/2005/8/layout/hierarchy3"/>
    <dgm:cxn modelId="{4697D2C1-8BC2-470A-B809-0D8C30E8CD54}" type="presParOf" srcId="{C0209BB0-1CCB-4E9B-8CAB-0B3BBCF5FF13}" destId="{626C65D0-C4D2-43D6-A374-0DD2E0CC7C37}" srcOrd="1" destOrd="0" presId="urn:microsoft.com/office/officeart/2005/8/layout/hierarchy3"/>
    <dgm:cxn modelId="{5828D920-B1F5-41E3-92B2-47CBC1939190}" type="presParOf" srcId="{BDD090C4-7937-42BD-84D4-07AA83BB5124}" destId="{ADC3B3BD-91CA-4414-9539-E92A7938919C}" srcOrd="1" destOrd="0" presId="urn:microsoft.com/office/officeart/2005/8/layout/hierarchy3"/>
    <dgm:cxn modelId="{F4A42E04-B623-4FA5-88FC-254C6981FA5C}" type="presParOf" srcId="{ADC3B3BD-91CA-4414-9539-E92A7938919C}" destId="{A6C87D42-C43E-4761-B25A-236FAFA4D17A}" srcOrd="0" destOrd="0" presId="urn:microsoft.com/office/officeart/2005/8/layout/hierarchy3"/>
    <dgm:cxn modelId="{651A0F20-26E1-4906-B2FC-F9A01E792770}" type="presParOf" srcId="{A6C87D42-C43E-4761-B25A-236FAFA4D17A}" destId="{B0D685E6-76B9-4EC3-866A-6AF86856DA06}" srcOrd="0" destOrd="0" presId="urn:microsoft.com/office/officeart/2005/8/layout/hierarchy3"/>
    <dgm:cxn modelId="{CAD61CB7-6DD5-48D5-9185-EFD9B6F529E0}" type="presParOf" srcId="{A6C87D42-C43E-4761-B25A-236FAFA4D17A}" destId="{65995666-1EEF-461E-9754-A69A565A1E9A}" srcOrd="1" destOrd="0" presId="urn:microsoft.com/office/officeart/2005/8/layout/hierarchy3"/>
    <dgm:cxn modelId="{6DA77BB5-5AB8-4B54-BC13-4EB99C70A27A}" type="presParOf" srcId="{ADC3B3BD-91CA-4414-9539-E92A7938919C}" destId="{AE917479-75CE-433A-BEE5-16D57B408D2A}" srcOrd="1" destOrd="0" presId="urn:microsoft.com/office/officeart/2005/8/layout/hierarchy3"/>
    <dgm:cxn modelId="{4815B9B3-BD1D-4146-AF5C-AAD0B1CF6422}" type="presParOf" srcId="{AE917479-75CE-433A-BEE5-16D57B408D2A}" destId="{20237869-26A3-4CAC-94E1-B291443CC8AD}" srcOrd="0" destOrd="0" presId="urn:microsoft.com/office/officeart/2005/8/layout/hierarchy3"/>
    <dgm:cxn modelId="{28F73E64-C8C6-4CD7-BC32-99C3561541D3}" type="presParOf" srcId="{AE917479-75CE-433A-BEE5-16D57B408D2A}" destId="{4972FDB4-ADF1-482A-B560-2BDC76EE482D}" srcOrd="1" destOrd="0" presId="urn:microsoft.com/office/officeart/2005/8/layout/hierarchy3"/>
    <dgm:cxn modelId="{7DB4FA06-5A69-472E-9923-18983A7FCD2E}" type="presParOf" srcId="{BDD090C4-7937-42BD-84D4-07AA83BB5124}" destId="{0DEABB71-85FC-48B2-A17B-031951E3CD63}" srcOrd="2" destOrd="0" presId="urn:microsoft.com/office/officeart/2005/8/layout/hierarchy3"/>
    <dgm:cxn modelId="{9FBF9C5C-DF94-4430-B8A6-54EA68CCD6FF}" type="presParOf" srcId="{0DEABB71-85FC-48B2-A17B-031951E3CD63}" destId="{23A4CAF6-E52B-4DB4-8FD9-7F7AD397A54B}" srcOrd="0" destOrd="0" presId="urn:microsoft.com/office/officeart/2005/8/layout/hierarchy3"/>
    <dgm:cxn modelId="{6C441A16-D8B3-4F00-8EC7-DE2E924B47E6}" type="presParOf" srcId="{23A4CAF6-E52B-4DB4-8FD9-7F7AD397A54B}" destId="{EB8A6322-9822-460B-9A66-FC298C35E9CC}" srcOrd="0" destOrd="0" presId="urn:microsoft.com/office/officeart/2005/8/layout/hierarchy3"/>
    <dgm:cxn modelId="{7075C279-0842-4CD8-8811-4CDD5892017A}" type="presParOf" srcId="{23A4CAF6-E52B-4DB4-8FD9-7F7AD397A54B}" destId="{84B0715A-F3DF-4C51-AE7A-B79C8F15C158}" srcOrd="1" destOrd="0" presId="urn:microsoft.com/office/officeart/2005/8/layout/hierarchy3"/>
    <dgm:cxn modelId="{4C15E54D-CC81-4B03-B012-FFB842E0FBC5}" type="presParOf" srcId="{0DEABB71-85FC-48B2-A17B-031951E3CD63}" destId="{0CFEDC04-44B8-4473-9947-586D9A0E575F}" srcOrd="1" destOrd="0" presId="urn:microsoft.com/office/officeart/2005/8/layout/hierarchy3"/>
    <dgm:cxn modelId="{8BEFB7BF-135B-4384-AFB2-9BBE36A776D7}" type="presParOf" srcId="{0CFEDC04-44B8-4473-9947-586D9A0E575F}" destId="{A9D60903-45B0-43A0-AE53-CDF8237CBCEE}" srcOrd="0" destOrd="0" presId="urn:microsoft.com/office/officeart/2005/8/layout/hierarchy3"/>
    <dgm:cxn modelId="{EC60D515-1226-4375-805C-8F60147D7782}" type="presParOf" srcId="{0CFEDC04-44B8-4473-9947-586D9A0E575F}" destId="{C67B0B88-2775-4364-B7CC-7376439DB19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8C6DE9-1309-49FA-AEF9-0306E80BE8A7}" type="doc">
      <dgm:prSet loTypeId="urn:microsoft.com/office/officeart/2005/8/layout/hierarchy4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DD7D755-EAC3-41FB-80CC-CBE7B7678EC2}">
      <dgm:prSet custT="1"/>
      <dgm:spPr/>
      <dgm:t>
        <a:bodyPr/>
        <a:lstStyle/>
        <a:p>
          <a:pPr rtl="0"/>
          <a:r>
            <a:rPr lang="es-CO" sz="1050" b="1" i="0">
              <a:solidFill>
                <a:srgbClr val="000000"/>
              </a:solidFill>
              <a:latin typeface="Gadugi" panose="020B0502040204020203" pitchFamily="34" charset="0"/>
            </a:rPr>
            <a:t>Fecha de inicio: </a:t>
          </a:r>
          <a:endParaRPr lang="es-CO" sz="1050" dirty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26F7B3D5-D651-4277-B5EE-9A0DA45DA2F2}" type="parTrans" cxnId="{C8BF8DAD-9519-4459-AE2C-DA7BAF26D001}">
      <dgm:prSet/>
      <dgm:spPr/>
      <dgm:t>
        <a:bodyPr/>
        <a:lstStyle/>
        <a:p>
          <a:endParaRPr lang="es-ES" sz="105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F319252F-CE27-4262-B441-005CA21F0372}" type="sibTrans" cxnId="{C8BF8DAD-9519-4459-AE2C-DA7BAF26D001}">
      <dgm:prSet/>
      <dgm:spPr/>
      <dgm:t>
        <a:bodyPr/>
        <a:lstStyle/>
        <a:p>
          <a:endParaRPr lang="es-ES" sz="105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E279F345-8A12-45B9-AB0D-9C1D3E024187}">
      <dgm:prSet custT="1"/>
      <dgm:spPr/>
      <dgm:t>
        <a:bodyPr/>
        <a:lstStyle/>
        <a:p>
          <a:pPr rtl="0"/>
          <a:r>
            <a:rPr lang="es-CO" sz="1400" b="0" i="0" dirty="0" smtClean="0">
              <a:solidFill>
                <a:srgbClr val="000000"/>
              </a:solidFill>
              <a:latin typeface="Gadugi" panose="020B0502040204020203" pitchFamily="34" charset="0"/>
            </a:rPr>
            <a:t>9 </a:t>
          </a:r>
          <a:r>
            <a:rPr lang="es-CO" sz="1400" b="0" i="0" dirty="0">
              <a:solidFill>
                <a:srgbClr val="000000"/>
              </a:solidFill>
              <a:latin typeface="Gadugi" panose="020B0502040204020203" pitchFamily="34" charset="0"/>
            </a:rPr>
            <a:t>de agosto </a:t>
          </a:r>
          <a:r>
            <a:rPr lang="es-CO" sz="1400" b="0" i="0" dirty="0" smtClean="0">
              <a:solidFill>
                <a:srgbClr val="000000"/>
              </a:solidFill>
              <a:latin typeface="Gadugi" panose="020B0502040204020203" pitchFamily="34" charset="0"/>
            </a:rPr>
            <a:t>2022</a:t>
          </a:r>
          <a:endParaRPr lang="es-CO" sz="1400" dirty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E709B1FE-315B-4FD7-8043-97B3E66ADF05}" type="parTrans" cxnId="{B39C88DF-396F-4800-B131-DD68DBF7B711}">
      <dgm:prSet/>
      <dgm:spPr/>
      <dgm:t>
        <a:bodyPr/>
        <a:lstStyle/>
        <a:p>
          <a:endParaRPr lang="es-ES" sz="105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C1C7CDDE-25AF-4A6F-A84F-7D722D824FA3}" type="sibTrans" cxnId="{B39C88DF-396F-4800-B131-DD68DBF7B711}">
      <dgm:prSet/>
      <dgm:spPr/>
      <dgm:t>
        <a:bodyPr/>
        <a:lstStyle/>
        <a:p>
          <a:endParaRPr lang="es-ES" sz="105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4685F001-9CFA-40D4-AED2-4BC397C5FC17}">
      <dgm:prSet custT="1"/>
      <dgm:spPr/>
      <dgm:t>
        <a:bodyPr/>
        <a:lstStyle/>
        <a:p>
          <a:pPr rtl="0"/>
          <a:r>
            <a:rPr lang="es-CO" sz="1200" b="1" i="0" dirty="0">
              <a:solidFill>
                <a:srgbClr val="000000"/>
              </a:solidFill>
              <a:latin typeface="Gadugi" panose="020B0502040204020203" pitchFamily="34" charset="0"/>
            </a:rPr>
            <a:t>Canales de divulgación:</a:t>
          </a:r>
          <a:endParaRPr lang="es-CO" sz="1200" dirty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9BC5FFB7-3349-4CA1-89FD-49C05F0120C8}" type="parTrans" cxnId="{C04D8ED1-EA28-47EB-AA29-DEA14432ED03}">
      <dgm:prSet/>
      <dgm:spPr/>
      <dgm:t>
        <a:bodyPr/>
        <a:lstStyle/>
        <a:p>
          <a:endParaRPr lang="es-ES" sz="105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3FA68846-ADAE-4BE0-9263-AAABD8A6250B}" type="sibTrans" cxnId="{C04D8ED1-EA28-47EB-AA29-DEA14432ED03}">
      <dgm:prSet/>
      <dgm:spPr/>
      <dgm:t>
        <a:bodyPr/>
        <a:lstStyle/>
        <a:p>
          <a:endParaRPr lang="es-ES" sz="105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1FE63425-DDFD-436D-8009-8054FAA583D6}">
      <dgm:prSet custT="1"/>
      <dgm:spPr/>
      <dgm:t>
        <a:bodyPr/>
        <a:lstStyle/>
        <a:p>
          <a:pPr rtl="0"/>
          <a:r>
            <a:rPr lang="es-CO" sz="1400" b="0" i="0" dirty="0">
              <a:solidFill>
                <a:srgbClr val="000000"/>
              </a:solidFill>
              <a:latin typeface="Gadugi" panose="020B0502040204020203" pitchFamily="34" charset="0"/>
            </a:rPr>
            <a:t>Portal WEB</a:t>
          </a:r>
          <a:endParaRPr lang="es-CO" sz="1400" dirty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87AF4DD8-CDEA-412C-BF5C-49AF306212C1}" type="parTrans" cxnId="{677D32D0-05AE-43F0-90C7-1B4224047612}">
      <dgm:prSet/>
      <dgm:spPr/>
      <dgm:t>
        <a:bodyPr/>
        <a:lstStyle/>
        <a:p>
          <a:endParaRPr lang="es-ES" sz="105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46336692-9DF1-48C6-AE88-036702923C18}" type="sibTrans" cxnId="{677D32D0-05AE-43F0-90C7-1B4224047612}">
      <dgm:prSet/>
      <dgm:spPr/>
      <dgm:t>
        <a:bodyPr/>
        <a:lstStyle/>
        <a:p>
          <a:endParaRPr lang="es-ES" sz="105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BF6DD9A0-2FDA-4A76-93DB-E3867D0A775D}">
      <dgm:prSet custT="1"/>
      <dgm:spPr/>
      <dgm:t>
        <a:bodyPr/>
        <a:lstStyle/>
        <a:p>
          <a:pPr rtl="0"/>
          <a:r>
            <a:rPr lang="es-CO" sz="1200" b="1">
              <a:solidFill>
                <a:srgbClr val="000000"/>
              </a:solidFill>
              <a:latin typeface="Gadugi" panose="020B0502040204020203" pitchFamily="34" charset="0"/>
            </a:rPr>
            <a:t>Fecha de finalización: </a:t>
          </a:r>
          <a:endParaRPr lang="es-CO" sz="1200" b="1" dirty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E90E4D6D-2D99-4FB4-9244-4DFDAD861F89}" type="parTrans" cxnId="{56FBE9AD-291C-49F6-A6E6-0F2F254C5495}">
      <dgm:prSet/>
      <dgm:spPr/>
      <dgm:t>
        <a:bodyPr/>
        <a:lstStyle/>
        <a:p>
          <a:endParaRPr lang="es-ES" sz="1800">
            <a:solidFill>
              <a:srgbClr val="000000"/>
            </a:solidFill>
          </a:endParaRPr>
        </a:p>
      </dgm:t>
    </dgm:pt>
    <dgm:pt modelId="{C7289CBB-9C48-42D5-A5CB-0C103FD32A47}" type="sibTrans" cxnId="{56FBE9AD-291C-49F6-A6E6-0F2F254C5495}">
      <dgm:prSet/>
      <dgm:spPr/>
      <dgm:t>
        <a:bodyPr/>
        <a:lstStyle/>
        <a:p>
          <a:endParaRPr lang="es-ES" sz="1800">
            <a:solidFill>
              <a:srgbClr val="000000"/>
            </a:solidFill>
          </a:endParaRPr>
        </a:p>
      </dgm:t>
    </dgm:pt>
    <dgm:pt modelId="{A890A5F2-3B62-44F2-B1B2-7227D817DFA1}">
      <dgm:prSet custT="1"/>
      <dgm:spPr/>
      <dgm:t>
        <a:bodyPr/>
        <a:lstStyle/>
        <a:p>
          <a:pPr rtl="0"/>
          <a:r>
            <a:rPr lang="es-CO" sz="1400" b="0" i="0" dirty="0" smtClean="0">
              <a:solidFill>
                <a:srgbClr val="000000"/>
              </a:solidFill>
              <a:latin typeface="Gadugi" panose="020B0502040204020203" pitchFamily="34" charset="0"/>
            </a:rPr>
            <a:t>9 </a:t>
          </a:r>
          <a:r>
            <a:rPr lang="es-CO" sz="1400" b="0" i="0" dirty="0">
              <a:solidFill>
                <a:srgbClr val="000000"/>
              </a:solidFill>
              <a:latin typeface="Gadugi" panose="020B0502040204020203" pitchFamily="34" charset="0"/>
            </a:rPr>
            <a:t>de septiembre </a:t>
          </a:r>
          <a:r>
            <a:rPr lang="es-CO" sz="1400" b="0" i="0" dirty="0" smtClean="0">
              <a:solidFill>
                <a:srgbClr val="000000"/>
              </a:solidFill>
              <a:latin typeface="Gadugi" panose="020B0502040204020203" pitchFamily="34" charset="0"/>
            </a:rPr>
            <a:t>2022</a:t>
          </a:r>
          <a:endParaRPr lang="es-CO" sz="1400" dirty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2232D251-AF6C-4C38-AD38-7291BA648DC3}" type="parTrans" cxnId="{1D696377-3880-4605-896E-19EFDE5CBBBC}">
      <dgm:prSet/>
      <dgm:spPr/>
      <dgm:t>
        <a:bodyPr/>
        <a:lstStyle/>
        <a:p>
          <a:endParaRPr lang="es-ES" sz="1800">
            <a:solidFill>
              <a:srgbClr val="000000"/>
            </a:solidFill>
          </a:endParaRPr>
        </a:p>
      </dgm:t>
    </dgm:pt>
    <dgm:pt modelId="{325305E6-06E7-4D45-9DCE-E39F89EEA6A5}" type="sibTrans" cxnId="{1D696377-3880-4605-896E-19EFDE5CBBBC}">
      <dgm:prSet/>
      <dgm:spPr/>
      <dgm:t>
        <a:bodyPr/>
        <a:lstStyle/>
        <a:p>
          <a:endParaRPr lang="es-ES" sz="1800">
            <a:solidFill>
              <a:srgbClr val="000000"/>
            </a:solidFill>
          </a:endParaRPr>
        </a:p>
      </dgm:t>
    </dgm:pt>
    <dgm:pt modelId="{2F006BEC-A95E-416B-A0A3-8F88167DA304}">
      <dgm:prSet custT="1"/>
      <dgm:spPr/>
      <dgm:t>
        <a:bodyPr/>
        <a:lstStyle/>
        <a:p>
          <a:pPr rtl="0"/>
          <a:r>
            <a:rPr lang="es-CO" sz="1400" dirty="0">
              <a:solidFill>
                <a:srgbClr val="000000"/>
              </a:solidFill>
              <a:latin typeface="Gadugi" panose="020B0502040204020203" pitchFamily="34" charset="0"/>
            </a:rPr>
            <a:t>Intranet</a:t>
          </a:r>
        </a:p>
      </dgm:t>
    </dgm:pt>
    <dgm:pt modelId="{078F4701-8CE4-4EFE-939D-E6B0B11A5583}" type="parTrans" cxnId="{91B82427-36BD-4949-9EC9-70BFF0B534DB}">
      <dgm:prSet/>
      <dgm:spPr/>
      <dgm:t>
        <a:bodyPr/>
        <a:lstStyle/>
        <a:p>
          <a:endParaRPr lang="es-ES" sz="1400">
            <a:solidFill>
              <a:srgbClr val="000000"/>
            </a:solidFill>
          </a:endParaRPr>
        </a:p>
      </dgm:t>
    </dgm:pt>
    <dgm:pt modelId="{849845C1-6BC3-4594-A214-DA2800F8E461}" type="sibTrans" cxnId="{91B82427-36BD-4949-9EC9-70BFF0B534DB}">
      <dgm:prSet/>
      <dgm:spPr/>
      <dgm:t>
        <a:bodyPr/>
        <a:lstStyle/>
        <a:p>
          <a:endParaRPr lang="es-ES" sz="1400">
            <a:solidFill>
              <a:srgbClr val="000000"/>
            </a:solidFill>
          </a:endParaRPr>
        </a:p>
      </dgm:t>
    </dgm:pt>
    <dgm:pt modelId="{6587E459-73A6-421E-8235-62835DDAEBC5}">
      <dgm:prSet custT="1"/>
      <dgm:spPr/>
      <dgm:t>
        <a:bodyPr/>
        <a:lstStyle/>
        <a:p>
          <a:pPr rtl="0"/>
          <a:r>
            <a:rPr lang="es-CO" sz="1200" dirty="0">
              <a:solidFill>
                <a:srgbClr val="000000"/>
              </a:solidFill>
              <a:latin typeface="Gadugi" panose="020B0502040204020203" pitchFamily="34" charset="0"/>
            </a:rPr>
            <a:t>Correo Electrónico</a:t>
          </a:r>
        </a:p>
      </dgm:t>
    </dgm:pt>
    <dgm:pt modelId="{38131E3F-89FA-4074-8403-337704EAD7D9}" type="parTrans" cxnId="{CE2B74EC-32EF-4C99-9D71-E8498A82C310}">
      <dgm:prSet/>
      <dgm:spPr/>
      <dgm:t>
        <a:bodyPr/>
        <a:lstStyle/>
        <a:p>
          <a:endParaRPr lang="es-ES" sz="1400">
            <a:solidFill>
              <a:srgbClr val="000000"/>
            </a:solidFill>
          </a:endParaRPr>
        </a:p>
      </dgm:t>
    </dgm:pt>
    <dgm:pt modelId="{B0978007-0C1A-4EAD-9157-B58E15F00928}" type="sibTrans" cxnId="{CE2B74EC-32EF-4C99-9D71-E8498A82C310}">
      <dgm:prSet/>
      <dgm:spPr/>
      <dgm:t>
        <a:bodyPr/>
        <a:lstStyle/>
        <a:p>
          <a:endParaRPr lang="es-ES" sz="1400">
            <a:solidFill>
              <a:srgbClr val="000000"/>
            </a:solidFill>
          </a:endParaRPr>
        </a:p>
      </dgm:t>
    </dgm:pt>
    <dgm:pt modelId="{3C5616C6-118D-46DB-9DBE-68C09EB07DE6}" type="pres">
      <dgm:prSet presAssocID="{E58C6DE9-1309-49FA-AEF9-0306E80BE8A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A7BA5C4-C34D-4091-B99B-DDBD3B8ECAAD}" type="pres">
      <dgm:prSet presAssocID="{CDD7D755-EAC3-41FB-80CC-CBE7B7678EC2}" presName="vertOne" presStyleCnt="0"/>
      <dgm:spPr/>
    </dgm:pt>
    <dgm:pt modelId="{86355B78-9FE1-41EE-B011-7027D9300D86}" type="pres">
      <dgm:prSet presAssocID="{CDD7D755-EAC3-41FB-80CC-CBE7B7678EC2}" presName="txOne" presStyleLbl="node0" presStyleIdx="0" presStyleCnt="3" custScaleY="212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26C140-B46C-49C8-BB55-29329EA50C47}" type="pres">
      <dgm:prSet presAssocID="{CDD7D755-EAC3-41FB-80CC-CBE7B7678EC2}" presName="parTransOne" presStyleCnt="0"/>
      <dgm:spPr/>
    </dgm:pt>
    <dgm:pt modelId="{7B2CB50E-B82E-48A5-9505-05F1C5ADB9C9}" type="pres">
      <dgm:prSet presAssocID="{CDD7D755-EAC3-41FB-80CC-CBE7B7678EC2}" presName="horzOne" presStyleCnt="0"/>
      <dgm:spPr/>
    </dgm:pt>
    <dgm:pt modelId="{F72BB0F0-CCEE-47AE-995D-E5BE155CCC88}" type="pres">
      <dgm:prSet presAssocID="{E279F345-8A12-45B9-AB0D-9C1D3E024187}" presName="vertTwo" presStyleCnt="0"/>
      <dgm:spPr/>
    </dgm:pt>
    <dgm:pt modelId="{6F04321C-D1CA-4210-8696-07F9918C7468}" type="pres">
      <dgm:prSet presAssocID="{E279F345-8A12-45B9-AB0D-9C1D3E024187}" presName="txTwo" presStyleLbl="node2" presStyleIdx="0" presStyleCnt="5" custScaleY="70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FF1BFE-139E-472C-B096-2885573B8D1C}" type="pres">
      <dgm:prSet presAssocID="{E279F345-8A12-45B9-AB0D-9C1D3E024187}" presName="horzTwo" presStyleCnt="0"/>
      <dgm:spPr/>
    </dgm:pt>
    <dgm:pt modelId="{15257568-85D5-4A20-AD28-E13CBBBF9280}" type="pres">
      <dgm:prSet presAssocID="{F319252F-CE27-4262-B441-005CA21F0372}" presName="sibSpaceOne" presStyleCnt="0"/>
      <dgm:spPr/>
    </dgm:pt>
    <dgm:pt modelId="{9394D6AC-A3A0-4672-834B-2166E8421282}" type="pres">
      <dgm:prSet presAssocID="{BF6DD9A0-2FDA-4A76-93DB-E3867D0A775D}" presName="vertOne" presStyleCnt="0"/>
      <dgm:spPr/>
    </dgm:pt>
    <dgm:pt modelId="{DD4E50C1-6F00-4408-A730-B8E2EDB75C37}" type="pres">
      <dgm:prSet presAssocID="{BF6DD9A0-2FDA-4A76-93DB-E3867D0A775D}" presName="txOne" presStyleLbl="node0" presStyleIdx="1" presStyleCnt="3" custScaleY="212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977165-B4FC-4C0B-9DF5-B7E27F6D8348}" type="pres">
      <dgm:prSet presAssocID="{BF6DD9A0-2FDA-4A76-93DB-E3867D0A775D}" presName="parTransOne" presStyleCnt="0"/>
      <dgm:spPr/>
    </dgm:pt>
    <dgm:pt modelId="{1B81F6C5-0BD7-4AEA-9B13-F1B1981CDC0A}" type="pres">
      <dgm:prSet presAssocID="{BF6DD9A0-2FDA-4A76-93DB-E3867D0A775D}" presName="horzOne" presStyleCnt="0"/>
      <dgm:spPr/>
    </dgm:pt>
    <dgm:pt modelId="{9FCB8C1E-7410-4856-900F-E23DCE9A5CCF}" type="pres">
      <dgm:prSet presAssocID="{A890A5F2-3B62-44F2-B1B2-7227D817DFA1}" presName="vertTwo" presStyleCnt="0"/>
      <dgm:spPr/>
    </dgm:pt>
    <dgm:pt modelId="{E1E5628A-1714-4DB6-8976-4F42BB5EB0EC}" type="pres">
      <dgm:prSet presAssocID="{A890A5F2-3B62-44F2-B1B2-7227D817DFA1}" presName="txTwo" presStyleLbl="node2" presStyleIdx="1" presStyleCnt="5" custScaleY="70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24338B-DD65-446C-8FA9-5B25FF7D4002}" type="pres">
      <dgm:prSet presAssocID="{A890A5F2-3B62-44F2-B1B2-7227D817DFA1}" presName="horzTwo" presStyleCnt="0"/>
      <dgm:spPr/>
    </dgm:pt>
    <dgm:pt modelId="{865241A5-411D-4D81-9A90-477A04C8B190}" type="pres">
      <dgm:prSet presAssocID="{C7289CBB-9C48-42D5-A5CB-0C103FD32A47}" presName="sibSpaceOne" presStyleCnt="0"/>
      <dgm:spPr/>
    </dgm:pt>
    <dgm:pt modelId="{019F04CA-B2ED-4235-8C08-8D6CD4A23390}" type="pres">
      <dgm:prSet presAssocID="{4685F001-9CFA-40D4-AED2-4BC397C5FC17}" presName="vertOne" presStyleCnt="0"/>
      <dgm:spPr/>
    </dgm:pt>
    <dgm:pt modelId="{CE24F5D8-1E63-47CB-B2AE-19B88449814F}" type="pres">
      <dgm:prSet presAssocID="{4685F001-9CFA-40D4-AED2-4BC397C5FC17}" presName="txOne" presStyleLbl="node0" presStyleIdx="2" presStyleCnt="3" custScaleY="212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A094D0-A31E-465B-B091-D0F0EBF2F827}" type="pres">
      <dgm:prSet presAssocID="{4685F001-9CFA-40D4-AED2-4BC397C5FC17}" presName="parTransOne" presStyleCnt="0"/>
      <dgm:spPr/>
    </dgm:pt>
    <dgm:pt modelId="{20180CD3-55F5-4F2C-ADC1-551A08C832C6}" type="pres">
      <dgm:prSet presAssocID="{4685F001-9CFA-40D4-AED2-4BC397C5FC17}" presName="horzOne" presStyleCnt="0"/>
      <dgm:spPr/>
    </dgm:pt>
    <dgm:pt modelId="{FC007BE7-6167-4759-ACA5-454DE0635546}" type="pres">
      <dgm:prSet presAssocID="{1FE63425-DDFD-436D-8009-8054FAA583D6}" presName="vertTwo" presStyleCnt="0"/>
      <dgm:spPr/>
    </dgm:pt>
    <dgm:pt modelId="{9535C097-0710-4253-A678-A6F618F0371B}" type="pres">
      <dgm:prSet presAssocID="{1FE63425-DDFD-436D-8009-8054FAA583D6}" presName="txTwo" presStyleLbl="node2" presStyleIdx="2" presStyleCnt="5" custScaleY="70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DE2160-F40A-4D6C-949A-F413093DB0E1}" type="pres">
      <dgm:prSet presAssocID="{1FE63425-DDFD-436D-8009-8054FAA583D6}" presName="horzTwo" presStyleCnt="0"/>
      <dgm:spPr/>
    </dgm:pt>
    <dgm:pt modelId="{F95E32D1-A430-48AC-A753-618E4B1E099D}" type="pres">
      <dgm:prSet presAssocID="{46336692-9DF1-48C6-AE88-036702923C18}" presName="sibSpaceTwo" presStyleCnt="0"/>
      <dgm:spPr/>
    </dgm:pt>
    <dgm:pt modelId="{91599FEA-9D03-48F5-9250-E248C05CC1DE}" type="pres">
      <dgm:prSet presAssocID="{6587E459-73A6-421E-8235-62835DDAEBC5}" presName="vertTwo" presStyleCnt="0"/>
      <dgm:spPr/>
    </dgm:pt>
    <dgm:pt modelId="{EE90FB19-E811-46FB-8E2C-ADDA74C2C22B}" type="pres">
      <dgm:prSet presAssocID="{6587E459-73A6-421E-8235-62835DDAEBC5}" presName="txTwo" presStyleLbl="node2" presStyleIdx="3" presStyleCnt="5" custScaleY="70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F918F6-A610-4106-A481-6D1F764A10C4}" type="pres">
      <dgm:prSet presAssocID="{6587E459-73A6-421E-8235-62835DDAEBC5}" presName="horzTwo" presStyleCnt="0"/>
      <dgm:spPr/>
    </dgm:pt>
    <dgm:pt modelId="{B4882CFC-73B2-43AA-9D6E-3027D096784D}" type="pres">
      <dgm:prSet presAssocID="{B0978007-0C1A-4EAD-9157-B58E15F00928}" presName="sibSpaceTwo" presStyleCnt="0"/>
      <dgm:spPr/>
    </dgm:pt>
    <dgm:pt modelId="{39FE826F-22B5-4E4E-AABF-E8B14634CC06}" type="pres">
      <dgm:prSet presAssocID="{2F006BEC-A95E-416B-A0A3-8F88167DA304}" presName="vertTwo" presStyleCnt="0"/>
      <dgm:spPr/>
    </dgm:pt>
    <dgm:pt modelId="{3D09B5A5-328A-4316-A8F4-1620E67F3956}" type="pres">
      <dgm:prSet presAssocID="{2F006BEC-A95E-416B-A0A3-8F88167DA304}" presName="txTwo" presStyleLbl="node2" presStyleIdx="4" presStyleCnt="5" custScaleY="70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44BF0-B378-49F7-B09D-90948944B6D5}" type="pres">
      <dgm:prSet presAssocID="{2F006BEC-A95E-416B-A0A3-8F88167DA304}" presName="horzTwo" presStyleCnt="0"/>
      <dgm:spPr/>
    </dgm:pt>
  </dgm:ptLst>
  <dgm:cxnLst>
    <dgm:cxn modelId="{9B034A66-2C2F-4010-8875-2E95478868C4}" type="presOf" srcId="{4685F001-9CFA-40D4-AED2-4BC397C5FC17}" destId="{CE24F5D8-1E63-47CB-B2AE-19B88449814F}" srcOrd="0" destOrd="0" presId="urn:microsoft.com/office/officeart/2005/8/layout/hierarchy4"/>
    <dgm:cxn modelId="{C1E94C22-E898-40A0-9E2C-251C30871083}" type="presOf" srcId="{CDD7D755-EAC3-41FB-80CC-CBE7B7678EC2}" destId="{86355B78-9FE1-41EE-B011-7027D9300D86}" srcOrd="0" destOrd="0" presId="urn:microsoft.com/office/officeart/2005/8/layout/hierarchy4"/>
    <dgm:cxn modelId="{26DFCF9B-810A-44EE-93F6-2072462C6CA3}" type="presOf" srcId="{A890A5F2-3B62-44F2-B1B2-7227D817DFA1}" destId="{E1E5628A-1714-4DB6-8976-4F42BB5EB0EC}" srcOrd="0" destOrd="0" presId="urn:microsoft.com/office/officeart/2005/8/layout/hierarchy4"/>
    <dgm:cxn modelId="{C04D8ED1-EA28-47EB-AA29-DEA14432ED03}" srcId="{E58C6DE9-1309-49FA-AEF9-0306E80BE8A7}" destId="{4685F001-9CFA-40D4-AED2-4BC397C5FC17}" srcOrd="2" destOrd="0" parTransId="{9BC5FFB7-3349-4CA1-89FD-49C05F0120C8}" sibTransId="{3FA68846-ADAE-4BE0-9263-AAABD8A6250B}"/>
    <dgm:cxn modelId="{99E82280-A609-4BD2-BFDC-54AFA9137911}" type="presOf" srcId="{6587E459-73A6-421E-8235-62835DDAEBC5}" destId="{EE90FB19-E811-46FB-8E2C-ADDA74C2C22B}" srcOrd="0" destOrd="0" presId="urn:microsoft.com/office/officeart/2005/8/layout/hierarchy4"/>
    <dgm:cxn modelId="{C8BF8DAD-9519-4459-AE2C-DA7BAF26D001}" srcId="{E58C6DE9-1309-49FA-AEF9-0306E80BE8A7}" destId="{CDD7D755-EAC3-41FB-80CC-CBE7B7678EC2}" srcOrd="0" destOrd="0" parTransId="{26F7B3D5-D651-4277-B5EE-9A0DA45DA2F2}" sibTransId="{F319252F-CE27-4262-B441-005CA21F0372}"/>
    <dgm:cxn modelId="{B39C88DF-396F-4800-B131-DD68DBF7B711}" srcId="{CDD7D755-EAC3-41FB-80CC-CBE7B7678EC2}" destId="{E279F345-8A12-45B9-AB0D-9C1D3E024187}" srcOrd="0" destOrd="0" parTransId="{E709B1FE-315B-4FD7-8043-97B3E66ADF05}" sibTransId="{C1C7CDDE-25AF-4A6F-A84F-7D722D824FA3}"/>
    <dgm:cxn modelId="{9B80440A-158A-48C2-AF0D-050FC950A1BD}" type="presOf" srcId="{E279F345-8A12-45B9-AB0D-9C1D3E024187}" destId="{6F04321C-D1CA-4210-8696-07F9918C7468}" srcOrd="0" destOrd="0" presId="urn:microsoft.com/office/officeart/2005/8/layout/hierarchy4"/>
    <dgm:cxn modelId="{56FBE9AD-291C-49F6-A6E6-0F2F254C5495}" srcId="{E58C6DE9-1309-49FA-AEF9-0306E80BE8A7}" destId="{BF6DD9A0-2FDA-4A76-93DB-E3867D0A775D}" srcOrd="1" destOrd="0" parTransId="{E90E4D6D-2D99-4FB4-9244-4DFDAD861F89}" sibTransId="{C7289CBB-9C48-42D5-A5CB-0C103FD32A47}"/>
    <dgm:cxn modelId="{6657B9AE-B8BC-4613-88BE-23A210552856}" type="presOf" srcId="{BF6DD9A0-2FDA-4A76-93DB-E3867D0A775D}" destId="{DD4E50C1-6F00-4408-A730-B8E2EDB75C37}" srcOrd="0" destOrd="0" presId="urn:microsoft.com/office/officeart/2005/8/layout/hierarchy4"/>
    <dgm:cxn modelId="{72A8DBBF-B9D1-4AC5-A5AF-75ACB0B1068E}" type="presOf" srcId="{E58C6DE9-1309-49FA-AEF9-0306E80BE8A7}" destId="{3C5616C6-118D-46DB-9DBE-68C09EB07DE6}" srcOrd="0" destOrd="0" presId="urn:microsoft.com/office/officeart/2005/8/layout/hierarchy4"/>
    <dgm:cxn modelId="{91B82427-36BD-4949-9EC9-70BFF0B534DB}" srcId="{4685F001-9CFA-40D4-AED2-4BC397C5FC17}" destId="{2F006BEC-A95E-416B-A0A3-8F88167DA304}" srcOrd="2" destOrd="0" parTransId="{078F4701-8CE4-4EFE-939D-E6B0B11A5583}" sibTransId="{849845C1-6BC3-4594-A214-DA2800F8E461}"/>
    <dgm:cxn modelId="{373FD1AD-4676-41AA-91F2-A72F8C432E1B}" type="presOf" srcId="{1FE63425-DDFD-436D-8009-8054FAA583D6}" destId="{9535C097-0710-4253-A678-A6F618F0371B}" srcOrd="0" destOrd="0" presId="urn:microsoft.com/office/officeart/2005/8/layout/hierarchy4"/>
    <dgm:cxn modelId="{FCC0AB95-0D8F-4406-AD82-1EB584D44DAF}" type="presOf" srcId="{2F006BEC-A95E-416B-A0A3-8F88167DA304}" destId="{3D09B5A5-328A-4316-A8F4-1620E67F3956}" srcOrd="0" destOrd="0" presId="urn:microsoft.com/office/officeart/2005/8/layout/hierarchy4"/>
    <dgm:cxn modelId="{677D32D0-05AE-43F0-90C7-1B4224047612}" srcId="{4685F001-9CFA-40D4-AED2-4BC397C5FC17}" destId="{1FE63425-DDFD-436D-8009-8054FAA583D6}" srcOrd="0" destOrd="0" parTransId="{87AF4DD8-CDEA-412C-BF5C-49AF306212C1}" sibTransId="{46336692-9DF1-48C6-AE88-036702923C18}"/>
    <dgm:cxn modelId="{CE2B74EC-32EF-4C99-9D71-E8498A82C310}" srcId="{4685F001-9CFA-40D4-AED2-4BC397C5FC17}" destId="{6587E459-73A6-421E-8235-62835DDAEBC5}" srcOrd="1" destOrd="0" parTransId="{38131E3F-89FA-4074-8403-337704EAD7D9}" sibTransId="{B0978007-0C1A-4EAD-9157-B58E15F00928}"/>
    <dgm:cxn modelId="{1D696377-3880-4605-896E-19EFDE5CBBBC}" srcId="{BF6DD9A0-2FDA-4A76-93DB-E3867D0A775D}" destId="{A890A5F2-3B62-44F2-B1B2-7227D817DFA1}" srcOrd="0" destOrd="0" parTransId="{2232D251-AF6C-4C38-AD38-7291BA648DC3}" sibTransId="{325305E6-06E7-4D45-9DCE-E39F89EEA6A5}"/>
    <dgm:cxn modelId="{DE441A05-E6A3-4381-86C5-64B2A2A8D897}" type="presParOf" srcId="{3C5616C6-118D-46DB-9DBE-68C09EB07DE6}" destId="{9A7BA5C4-C34D-4091-B99B-DDBD3B8ECAAD}" srcOrd="0" destOrd="0" presId="urn:microsoft.com/office/officeart/2005/8/layout/hierarchy4"/>
    <dgm:cxn modelId="{6C1F8329-22BA-450A-9D4F-E984BDFCA43B}" type="presParOf" srcId="{9A7BA5C4-C34D-4091-B99B-DDBD3B8ECAAD}" destId="{86355B78-9FE1-41EE-B011-7027D9300D86}" srcOrd="0" destOrd="0" presId="urn:microsoft.com/office/officeart/2005/8/layout/hierarchy4"/>
    <dgm:cxn modelId="{C9F8D8AB-56A7-45AA-AFF8-A06F88089FF8}" type="presParOf" srcId="{9A7BA5C4-C34D-4091-B99B-DDBD3B8ECAAD}" destId="{7F26C140-B46C-49C8-BB55-29329EA50C47}" srcOrd="1" destOrd="0" presId="urn:microsoft.com/office/officeart/2005/8/layout/hierarchy4"/>
    <dgm:cxn modelId="{742E35DF-12C0-492F-BF81-86D34A6F9000}" type="presParOf" srcId="{9A7BA5C4-C34D-4091-B99B-DDBD3B8ECAAD}" destId="{7B2CB50E-B82E-48A5-9505-05F1C5ADB9C9}" srcOrd="2" destOrd="0" presId="urn:microsoft.com/office/officeart/2005/8/layout/hierarchy4"/>
    <dgm:cxn modelId="{44BEB7F4-7458-466D-8BD7-C48ABCBE2BA1}" type="presParOf" srcId="{7B2CB50E-B82E-48A5-9505-05F1C5ADB9C9}" destId="{F72BB0F0-CCEE-47AE-995D-E5BE155CCC88}" srcOrd="0" destOrd="0" presId="urn:microsoft.com/office/officeart/2005/8/layout/hierarchy4"/>
    <dgm:cxn modelId="{54E258A8-5CB3-4DFB-9628-3B3A86F42DE9}" type="presParOf" srcId="{F72BB0F0-CCEE-47AE-995D-E5BE155CCC88}" destId="{6F04321C-D1CA-4210-8696-07F9918C7468}" srcOrd="0" destOrd="0" presId="urn:microsoft.com/office/officeart/2005/8/layout/hierarchy4"/>
    <dgm:cxn modelId="{B027056C-C81A-45A4-A724-7E3D0A8AC82C}" type="presParOf" srcId="{F72BB0F0-CCEE-47AE-995D-E5BE155CCC88}" destId="{CCFF1BFE-139E-472C-B096-2885573B8D1C}" srcOrd="1" destOrd="0" presId="urn:microsoft.com/office/officeart/2005/8/layout/hierarchy4"/>
    <dgm:cxn modelId="{C3F669AF-C398-49E9-8C09-C9D219893387}" type="presParOf" srcId="{3C5616C6-118D-46DB-9DBE-68C09EB07DE6}" destId="{15257568-85D5-4A20-AD28-E13CBBBF9280}" srcOrd="1" destOrd="0" presId="urn:microsoft.com/office/officeart/2005/8/layout/hierarchy4"/>
    <dgm:cxn modelId="{E954472A-6193-47C3-A0CE-5AD899290AD3}" type="presParOf" srcId="{3C5616C6-118D-46DB-9DBE-68C09EB07DE6}" destId="{9394D6AC-A3A0-4672-834B-2166E8421282}" srcOrd="2" destOrd="0" presId="urn:microsoft.com/office/officeart/2005/8/layout/hierarchy4"/>
    <dgm:cxn modelId="{5A407BC0-B215-42B2-95CD-E3BF108BFA86}" type="presParOf" srcId="{9394D6AC-A3A0-4672-834B-2166E8421282}" destId="{DD4E50C1-6F00-4408-A730-B8E2EDB75C37}" srcOrd="0" destOrd="0" presId="urn:microsoft.com/office/officeart/2005/8/layout/hierarchy4"/>
    <dgm:cxn modelId="{A72EE277-1C01-436D-B7C1-CDE13AEC02F9}" type="presParOf" srcId="{9394D6AC-A3A0-4672-834B-2166E8421282}" destId="{08977165-B4FC-4C0B-9DF5-B7E27F6D8348}" srcOrd="1" destOrd="0" presId="urn:microsoft.com/office/officeart/2005/8/layout/hierarchy4"/>
    <dgm:cxn modelId="{03974ABB-DE47-4648-8233-BF65C5E19DEA}" type="presParOf" srcId="{9394D6AC-A3A0-4672-834B-2166E8421282}" destId="{1B81F6C5-0BD7-4AEA-9B13-F1B1981CDC0A}" srcOrd="2" destOrd="0" presId="urn:microsoft.com/office/officeart/2005/8/layout/hierarchy4"/>
    <dgm:cxn modelId="{57295A36-41A5-45DD-B37F-11646C8C3CA1}" type="presParOf" srcId="{1B81F6C5-0BD7-4AEA-9B13-F1B1981CDC0A}" destId="{9FCB8C1E-7410-4856-900F-E23DCE9A5CCF}" srcOrd="0" destOrd="0" presId="urn:microsoft.com/office/officeart/2005/8/layout/hierarchy4"/>
    <dgm:cxn modelId="{ED56B245-4392-4E6A-AC62-82AC290784D5}" type="presParOf" srcId="{9FCB8C1E-7410-4856-900F-E23DCE9A5CCF}" destId="{E1E5628A-1714-4DB6-8976-4F42BB5EB0EC}" srcOrd="0" destOrd="0" presId="urn:microsoft.com/office/officeart/2005/8/layout/hierarchy4"/>
    <dgm:cxn modelId="{7237D8DD-B82F-487D-BA2F-180A3ECF1BEE}" type="presParOf" srcId="{9FCB8C1E-7410-4856-900F-E23DCE9A5CCF}" destId="{BB24338B-DD65-446C-8FA9-5B25FF7D4002}" srcOrd="1" destOrd="0" presId="urn:microsoft.com/office/officeart/2005/8/layout/hierarchy4"/>
    <dgm:cxn modelId="{5F0B7633-8A43-4FE5-A6A7-2A081799C2F2}" type="presParOf" srcId="{3C5616C6-118D-46DB-9DBE-68C09EB07DE6}" destId="{865241A5-411D-4D81-9A90-477A04C8B190}" srcOrd="3" destOrd="0" presId="urn:microsoft.com/office/officeart/2005/8/layout/hierarchy4"/>
    <dgm:cxn modelId="{70D4231B-3A7E-4B0C-9377-170E25275513}" type="presParOf" srcId="{3C5616C6-118D-46DB-9DBE-68C09EB07DE6}" destId="{019F04CA-B2ED-4235-8C08-8D6CD4A23390}" srcOrd="4" destOrd="0" presId="urn:microsoft.com/office/officeart/2005/8/layout/hierarchy4"/>
    <dgm:cxn modelId="{BB2B1A3D-C735-4170-A049-7D9B0E035E0F}" type="presParOf" srcId="{019F04CA-B2ED-4235-8C08-8D6CD4A23390}" destId="{CE24F5D8-1E63-47CB-B2AE-19B88449814F}" srcOrd="0" destOrd="0" presId="urn:microsoft.com/office/officeart/2005/8/layout/hierarchy4"/>
    <dgm:cxn modelId="{ED7A875E-8AA3-4BB9-B935-FED736F12B6C}" type="presParOf" srcId="{019F04CA-B2ED-4235-8C08-8D6CD4A23390}" destId="{64A094D0-A31E-465B-B091-D0F0EBF2F827}" srcOrd="1" destOrd="0" presId="urn:microsoft.com/office/officeart/2005/8/layout/hierarchy4"/>
    <dgm:cxn modelId="{98B143A0-CEA3-46C1-A0C8-85CED4CA66D1}" type="presParOf" srcId="{019F04CA-B2ED-4235-8C08-8D6CD4A23390}" destId="{20180CD3-55F5-4F2C-ADC1-551A08C832C6}" srcOrd="2" destOrd="0" presId="urn:microsoft.com/office/officeart/2005/8/layout/hierarchy4"/>
    <dgm:cxn modelId="{18F5319C-AEC8-4680-AF3F-AD2B89A02235}" type="presParOf" srcId="{20180CD3-55F5-4F2C-ADC1-551A08C832C6}" destId="{FC007BE7-6167-4759-ACA5-454DE0635546}" srcOrd="0" destOrd="0" presId="urn:microsoft.com/office/officeart/2005/8/layout/hierarchy4"/>
    <dgm:cxn modelId="{1C116639-8798-4D77-B52B-6032A64A3923}" type="presParOf" srcId="{FC007BE7-6167-4759-ACA5-454DE0635546}" destId="{9535C097-0710-4253-A678-A6F618F0371B}" srcOrd="0" destOrd="0" presId="urn:microsoft.com/office/officeart/2005/8/layout/hierarchy4"/>
    <dgm:cxn modelId="{7F5AAD00-7731-4F88-85C3-B7FC64FB7176}" type="presParOf" srcId="{FC007BE7-6167-4759-ACA5-454DE0635546}" destId="{B5DE2160-F40A-4D6C-949A-F413093DB0E1}" srcOrd="1" destOrd="0" presId="urn:microsoft.com/office/officeart/2005/8/layout/hierarchy4"/>
    <dgm:cxn modelId="{B076895E-F920-40BB-926F-9D94F3249AE1}" type="presParOf" srcId="{20180CD3-55F5-4F2C-ADC1-551A08C832C6}" destId="{F95E32D1-A430-48AC-A753-618E4B1E099D}" srcOrd="1" destOrd="0" presId="urn:microsoft.com/office/officeart/2005/8/layout/hierarchy4"/>
    <dgm:cxn modelId="{BCC79577-A2F3-46AB-8F03-E409FC6B4E27}" type="presParOf" srcId="{20180CD3-55F5-4F2C-ADC1-551A08C832C6}" destId="{91599FEA-9D03-48F5-9250-E248C05CC1DE}" srcOrd="2" destOrd="0" presId="urn:microsoft.com/office/officeart/2005/8/layout/hierarchy4"/>
    <dgm:cxn modelId="{5103B14A-889F-4313-95B2-C882531F4CDC}" type="presParOf" srcId="{91599FEA-9D03-48F5-9250-E248C05CC1DE}" destId="{EE90FB19-E811-46FB-8E2C-ADDA74C2C22B}" srcOrd="0" destOrd="0" presId="urn:microsoft.com/office/officeart/2005/8/layout/hierarchy4"/>
    <dgm:cxn modelId="{A7AD2B1D-41ED-4158-8211-29095938B8B5}" type="presParOf" srcId="{91599FEA-9D03-48F5-9250-E248C05CC1DE}" destId="{5AF918F6-A610-4106-A481-6D1F764A10C4}" srcOrd="1" destOrd="0" presId="urn:microsoft.com/office/officeart/2005/8/layout/hierarchy4"/>
    <dgm:cxn modelId="{05C10BD4-D054-4E5B-B0AF-B995D207C36F}" type="presParOf" srcId="{20180CD3-55F5-4F2C-ADC1-551A08C832C6}" destId="{B4882CFC-73B2-43AA-9D6E-3027D096784D}" srcOrd="3" destOrd="0" presId="urn:microsoft.com/office/officeart/2005/8/layout/hierarchy4"/>
    <dgm:cxn modelId="{A0C156E9-6384-4261-BDAC-2D54F81A745C}" type="presParOf" srcId="{20180CD3-55F5-4F2C-ADC1-551A08C832C6}" destId="{39FE826F-22B5-4E4E-AABF-E8B14634CC06}" srcOrd="4" destOrd="0" presId="urn:microsoft.com/office/officeart/2005/8/layout/hierarchy4"/>
    <dgm:cxn modelId="{A9C83D4B-F3A3-4E38-AC03-D902A3FBC0D8}" type="presParOf" srcId="{39FE826F-22B5-4E4E-AABF-E8B14634CC06}" destId="{3D09B5A5-328A-4316-A8F4-1620E67F3956}" srcOrd="0" destOrd="0" presId="urn:microsoft.com/office/officeart/2005/8/layout/hierarchy4"/>
    <dgm:cxn modelId="{07EE1235-4BDD-4389-812A-6CD836D0534E}" type="presParOf" srcId="{39FE826F-22B5-4E4E-AABF-E8B14634CC06}" destId="{A1C44BF0-B378-49F7-B09D-90948944B6D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8C6DE9-1309-49FA-AEF9-0306E80BE8A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DD7D755-EAC3-41FB-80CC-CBE7B7678EC2}">
      <dgm:prSet custT="1"/>
      <dgm:spPr/>
      <dgm:t>
        <a:bodyPr/>
        <a:lstStyle/>
        <a:p>
          <a:pPr rtl="0"/>
          <a:r>
            <a:rPr lang="es-CO" sz="1600" b="1" i="0" dirty="0">
              <a:solidFill>
                <a:srgbClr val="000000"/>
              </a:solidFill>
              <a:latin typeface="Gadugi" panose="020B0502040204020203" pitchFamily="34" charset="0"/>
            </a:rPr>
            <a:t>Fecha de inicio: </a:t>
          </a:r>
          <a:endParaRPr lang="es-CO" sz="1600" dirty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26F7B3D5-D651-4277-B5EE-9A0DA45DA2F2}" type="parTrans" cxnId="{C8BF8DAD-9519-4459-AE2C-DA7BAF26D001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F319252F-CE27-4262-B441-005CA21F0372}" type="sibTrans" cxnId="{C8BF8DAD-9519-4459-AE2C-DA7BAF26D001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E279F345-8A12-45B9-AB0D-9C1D3E024187}">
      <dgm:prSet custT="1"/>
      <dgm:spPr/>
      <dgm:t>
        <a:bodyPr/>
        <a:lstStyle/>
        <a:p>
          <a:pPr rtl="0"/>
          <a:r>
            <a:rPr lang="es-CO" sz="1600" b="0" i="0" dirty="0" smtClean="0">
              <a:latin typeface="Gadugi" panose="020B0502040204020203" pitchFamily="34" charset="0"/>
            </a:rPr>
            <a:t>9 </a:t>
          </a:r>
          <a:r>
            <a:rPr lang="es-CO" sz="1600" b="0" i="0" dirty="0">
              <a:latin typeface="Gadugi" panose="020B0502040204020203" pitchFamily="34" charset="0"/>
            </a:rPr>
            <a:t>de agosto del </a:t>
          </a:r>
          <a:r>
            <a:rPr lang="es-CO" sz="1600" b="0" i="0" dirty="0" smtClean="0">
              <a:latin typeface="Gadugi" panose="020B0502040204020203" pitchFamily="34" charset="0"/>
            </a:rPr>
            <a:t>2022</a:t>
          </a:r>
          <a:endParaRPr lang="es-CO" sz="1600" dirty="0">
            <a:latin typeface="Gadugi" panose="020B0502040204020203" pitchFamily="34" charset="0"/>
          </a:endParaRPr>
        </a:p>
      </dgm:t>
    </dgm:pt>
    <dgm:pt modelId="{E709B1FE-315B-4FD7-8043-97B3E66ADF05}" type="parTrans" cxnId="{B39C88DF-396F-4800-B131-DD68DBF7B711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C1C7CDDE-25AF-4A6F-A84F-7D722D824FA3}" type="sibTrans" cxnId="{B39C88DF-396F-4800-B131-DD68DBF7B711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4685F001-9CFA-40D4-AED2-4BC397C5FC17}">
      <dgm:prSet custT="1"/>
      <dgm:spPr/>
      <dgm:t>
        <a:bodyPr/>
        <a:lstStyle/>
        <a:p>
          <a:pPr rtl="0"/>
          <a:r>
            <a:rPr lang="es-CO" sz="1600" b="1" i="0" dirty="0">
              <a:solidFill>
                <a:srgbClr val="000000"/>
              </a:solidFill>
              <a:latin typeface="Gadugi" panose="020B0502040204020203" pitchFamily="34" charset="0"/>
            </a:rPr>
            <a:t>Canales de diálogo</a:t>
          </a:r>
          <a:endParaRPr lang="es-CO" sz="1600" dirty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9BC5FFB7-3349-4CA1-89FD-49C05F0120C8}" type="parTrans" cxnId="{C04D8ED1-EA28-47EB-AA29-DEA14432ED03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3FA68846-ADAE-4BE0-9263-AAABD8A6250B}" type="sibTrans" cxnId="{C04D8ED1-EA28-47EB-AA29-DEA14432ED03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1FE63425-DDFD-436D-8009-8054FAA583D6}">
      <dgm:prSet custT="1"/>
      <dgm:spPr/>
      <dgm:t>
        <a:bodyPr/>
        <a:lstStyle/>
        <a:p>
          <a:pPr rtl="0"/>
          <a:r>
            <a:rPr lang="es-CO" sz="1600" b="0" i="0" dirty="0">
              <a:latin typeface="Gadugi" panose="020B0502040204020203" pitchFamily="34" charset="0"/>
            </a:rPr>
            <a:t>Formulario en FORMS</a:t>
          </a:r>
          <a:endParaRPr lang="es-CO" sz="1600" dirty="0">
            <a:latin typeface="Gadugi" panose="020B0502040204020203" pitchFamily="34" charset="0"/>
          </a:endParaRPr>
        </a:p>
      </dgm:t>
    </dgm:pt>
    <dgm:pt modelId="{87AF4DD8-CDEA-412C-BF5C-49AF306212C1}" type="parTrans" cxnId="{677D32D0-05AE-43F0-90C7-1B4224047612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46336692-9DF1-48C6-AE88-036702923C18}" type="sibTrans" cxnId="{677D32D0-05AE-43F0-90C7-1B4224047612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BF6DD9A0-2FDA-4A76-93DB-E3867D0A775D}">
      <dgm:prSet custT="1"/>
      <dgm:spPr/>
      <dgm:t>
        <a:bodyPr/>
        <a:lstStyle/>
        <a:p>
          <a:pPr rtl="0"/>
          <a:r>
            <a:rPr lang="es-CO" sz="1600" b="1" dirty="0">
              <a:solidFill>
                <a:srgbClr val="000000"/>
              </a:solidFill>
              <a:latin typeface="Gadugi" panose="020B0502040204020203" pitchFamily="34" charset="0"/>
            </a:rPr>
            <a:t>Fecha de finalización: </a:t>
          </a:r>
        </a:p>
      </dgm:t>
    </dgm:pt>
    <dgm:pt modelId="{E90E4D6D-2D99-4FB4-9244-4DFDAD861F89}" type="parTrans" cxnId="{56FBE9AD-291C-49F6-A6E6-0F2F254C5495}">
      <dgm:prSet/>
      <dgm:spPr/>
      <dgm:t>
        <a:bodyPr/>
        <a:lstStyle/>
        <a:p>
          <a:endParaRPr lang="es-ES" sz="2400"/>
        </a:p>
      </dgm:t>
    </dgm:pt>
    <dgm:pt modelId="{C7289CBB-9C48-42D5-A5CB-0C103FD32A47}" type="sibTrans" cxnId="{56FBE9AD-291C-49F6-A6E6-0F2F254C5495}">
      <dgm:prSet/>
      <dgm:spPr/>
      <dgm:t>
        <a:bodyPr/>
        <a:lstStyle/>
        <a:p>
          <a:endParaRPr lang="es-ES" sz="2400"/>
        </a:p>
      </dgm:t>
    </dgm:pt>
    <dgm:pt modelId="{A890A5F2-3B62-44F2-B1B2-7227D817DFA1}">
      <dgm:prSet custT="1"/>
      <dgm:spPr/>
      <dgm:t>
        <a:bodyPr/>
        <a:lstStyle/>
        <a:p>
          <a:pPr rtl="0"/>
          <a:r>
            <a:rPr lang="es-CO" sz="1600" b="0" i="0" dirty="0" smtClean="0">
              <a:latin typeface="Gadugi" panose="020B0502040204020203" pitchFamily="34" charset="0"/>
            </a:rPr>
            <a:t>9 </a:t>
          </a:r>
          <a:r>
            <a:rPr lang="es-CO" sz="1600" b="0" i="0" dirty="0">
              <a:latin typeface="Gadugi" panose="020B0502040204020203" pitchFamily="34" charset="0"/>
            </a:rPr>
            <a:t>de septiembre de </a:t>
          </a:r>
          <a:r>
            <a:rPr lang="es-CO" sz="1600" b="0" i="0" dirty="0" smtClean="0">
              <a:latin typeface="Gadugi" panose="020B0502040204020203" pitchFamily="34" charset="0"/>
            </a:rPr>
            <a:t>2022</a:t>
          </a:r>
          <a:endParaRPr lang="es-CO" sz="1600" dirty="0">
            <a:latin typeface="Gadugi" panose="020B0502040204020203" pitchFamily="34" charset="0"/>
          </a:endParaRPr>
        </a:p>
      </dgm:t>
    </dgm:pt>
    <dgm:pt modelId="{2232D251-AF6C-4C38-AD38-7291BA648DC3}" type="parTrans" cxnId="{1D696377-3880-4605-896E-19EFDE5CBBBC}">
      <dgm:prSet/>
      <dgm:spPr/>
      <dgm:t>
        <a:bodyPr/>
        <a:lstStyle/>
        <a:p>
          <a:endParaRPr lang="es-ES" sz="2400"/>
        </a:p>
      </dgm:t>
    </dgm:pt>
    <dgm:pt modelId="{325305E6-06E7-4D45-9DCE-E39F89EEA6A5}" type="sibTrans" cxnId="{1D696377-3880-4605-896E-19EFDE5CBBBC}">
      <dgm:prSet/>
      <dgm:spPr/>
      <dgm:t>
        <a:bodyPr/>
        <a:lstStyle/>
        <a:p>
          <a:endParaRPr lang="es-ES" sz="2400"/>
        </a:p>
      </dgm:t>
    </dgm:pt>
    <dgm:pt modelId="{BDD090C4-7937-42BD-84D4-07AA83BB5124}" type="pres">
      <dgm:prSet presAssocID="{E58C6DE9-1309-49FA-AEF9-0306E80BE8A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77EE6CE-FE63-4D7A-9FE3-BFAEAFC98B07}" type="pres">
      <dgm:prSet presAssocID="{CDD7D755-EAC3-41FB-80CC-CBE7B7678EC2}" presName="root" presStyleCnt="0"/>
      <dgm:spPr/>
    </dgm:pt>
    <dgm:pt modelId="{CA743866-4C28-4C8D-8A0F-061A786B7F55}" type="pres">
      <dgm:prSet presAssocID="{CDD7D755-EAC3-41FB-80CC-CBE7B7678EC2}" presName="rootComposite" presStyleCnt="0"/>
      <dgm:spPr/>
    </dgm:pt>
    <dgm:pt modelId="{5D88F8A1-070B-4E14-A4E8-1B9D5952F218}" type="pres">
      <dgm:prSet presAssocID="{CDD7D755-EAC3-41FB-80CC-CBE7B7678EC2}" presName="rootText" presStyleLbl="node1" presStyleIdx="0" presStyleCnt="3" custScaleX="126549"/>
      <dgm:spPr/>
      <dgm:t>
        <a:bodyPr/>
        <a:lstStyle/>
        <a:p>
          <a:endParaRPr lang="es-ES"/>
        </a:p>
      </dgm:t>
    </dgm:pt>
    <dgm:pt modelId="{77540FA9-8569-4709-94DF-0C0B4691DC8B}" type="pres">
      <dgm:prSet presAssocID="{CDD7D755-EAC3-41FB-80CC-CBE7B7678EC2}" presName="rootConnector" presStyleLbl="node1" presStyleIdx="0" presStyleCnt="3"/>
      <dgm:spPr/>
      <dgm:t>
        <a:bodyPr/>
        <a:lstStyle/>
        <a:p>
          <a:endParaRPr lang="es-ES"/>
        </a:p>
      </dgm:t>
    </dgm:pt>
    <dgm:pt modelId="{C0209BB0-1CCB-4E9B-8CAB-0B3BBCF5FF13}" type="pres">
      <dgm:prSet presAssocID="{CDD7D755-EAC3-41FB-80CC-CBE7B7678EC2}" presName="childShape" presStyleCnt="0"/>
      <dgm:spPr/>
    </dgm:pt>
    <dgm:pt modelId="{92492959-81A3-4B57-BF52-903D53BF2465}" type="pres">
      <dgm:prSet presAssocID="{E709B1FE-315B-4FD7-8043-97B3E66ADF05}" presName="Name13" presStyleLbl="parChTrans1D2" presStyleIdx="0" presStyleCnt="3"/>
      <dgm:spPr/>
      <dgm:t>
        <a:bodyPr/>
        <a:lstStyle/>
        <a:p>
          <a:endParaRPr lang="es-ES"/>
        </a:p>
      </dgm:t>
    </dgm:pt>
    <dgm:pt modelId="{626C65D0-C4D2-43D6-A374-0DD2E0CC7C37}" type="pres">
      <dgm:prSet presAssocID="{E279F345-8A12-45B9-AB0D-9C1D3E024187}" presName="childText" presStyleLbl="bgAcc1" presStyleIdx="0" presStyleCnt="3" custScaleX="124904" custLinFactNeighborX="36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C3B3BD-91CA-4414-9539-E92A7938919C}" type="pres">
      <dgm:prSet presAssocID="{BF6DD9A0-2FDA-4A76-93DB-E3867D0A775D}" presName="root" presStyleCnt="0"/>
      <dgm:spPr/>
    </dgm:pt>
    <dgm:pt modelId="{A6C87D42-C43E-4761-B25A-236FAFA4D17A}" type="pres">
      <dgm:prSet presAssocID="{BF6DD9A0-2FDA-4A76-93DB-E3867D0A775D}" presName="rootComposite" presStyleCnt="0"/>
      <dgm:spPr/>
    </dgm:pt>
    <dgm:pt modelId="{B0D685E6-76B9-4EC3-866A-6AF86856DA06}" type="pres">
      <dgm:prSet presAssocID="{BF6DD9A0-2FDA-4A76-93DB-E3867D0A775D}" presName="rootText" presStyleLbl="node1" presStyleIdx="1" presStyleCnt="3" custScaleX="126549"/>
      <dgm:spPr/>
      <dgm:t>
        <a:bodyPr/>
        <a:lstStyle/>
        <a:p>
          <a:endParaRPr lang="es-ES"/>
        </a:p>
      </dgm:t>
    </dgm:pt>
    <dgm:pt modelId="{65995666-1EEF-461E-9754-A69A565A1E9A}" type="pres">
      <dgm:prSet presAssocID="{BF6DD9A0-2FDA-4A76-93DB-E3867D0A775D}" presName="rootConnector" presStyleLbl="node1" presStyleIdx="1" presStyleCnt="3"/>
      <dgm:spPr/>
      <dgm:t>
        <a:bodyPr/>
        <a:lstStyle/>
        <a:p>
          <a:endParaRPr lang="es-ES"/>
        </a:p>
      </dgm:t>
    </dgm:pt>
    <dgm:pt modelId="{AE917479-75CE-433A-BEE5-16D57B408D2A}" type="pres">
      <dgm:prSet presAssocID="{BF6DD9A0-2FDA-4A76-93DB-E3867D0A775D}" presName="childShape" presStyleCnt="0"/>
      <dgm:spPr/>
    </dgm:pt>
    <dgm:pt modelId="{20237869-26A3-4CAC-94E1-B291443CC8AD}" type="pres">
      <dgm:prSet presAssocID="{2232D251-AF6C-4C38-AD38-7291BA648DC3}" presName="Name13" presStyleLbl="parChTrans1D2" presStyleIdx="1" presStyleCnt="3"/>
      <dgm:spPr/>
      <dgm:t>
        <a:bodyPr/>
        <a:lstStyle/>
        <a:p>
          <a:endParaRPr lang="es-ES"/>
        </a:p>
      </dgm:t>
    </dgm:pt>
    <dgm:pt modelId="{4972FDB4-ADF1-482A-B560-2BDC76EE482D}" type="pres">
      <dgm:prSet presAssocID="{A890A5F2-3B62-44F2-B1B2-7227D817DFA1}" presName="childText" presStyleLbl="bgAcc1" presStyleIdx="1" presStyleCnt="3" custScaleX="124904" custLinFactNeighborX="36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EABB71-85FC-48B2-A17B-031951E3CD63}" type="pres">
      <dgm:prSet presAssocID="{4685F001-9CFA-40D4-AED2-4BC397C5FC17}" presName="root" presStyleCnt="0"/>
      <dgm:spPr/>
    </dgm:pt>
    <dgm:pt modelId="{23A4CAF6-E52B-4DB4-8FD9-7F7AD397A54B}" type="pres">
      <dgm:prSet presAssocID="{4685F001-9CFA-40D4-AED2-4BC397C5FC17}" presName="rootComposite" presStyleCnt="0"/>
      <dgm:spPr/>
    </dgm:pt>
    <dgm:pt modelId="{EB8A6322-9822-460B-9A66-FC298C35E9CC}" type="pres">
      <dgm:prSet presAssocID="{4685F001-9CFA-40D4-AED2-4BC397C5FC17}" presName="rootText" presStyleLbl="node1" presStyleIdx="2" presStyleCnt="3" custScaleX="126549"/>
      <dgm:spPr/>
      <dgm:t>
        <a:bodyPr/>
        <a:lstStyle/>
        <a:p>
          <a:endParaRPr lang="es-ES"/>
        </a:p>
      </dgm:t>
    </dgm:pt>
    <dgm:pt modelId="{84B0715A-F3DF-4C51-AE7A-B79C8F15C158}" type="pres">
      <dgm:prSet presAssocID="{4685F001-9CFA-40D4-AED2-4BC397C5FC17}" presName="rootConnector" presStyleLbl="node1" presStyleIdx="2" presStyleCnt="3"/>
      <dgm:spPr/>
      <dgm:t>
        <a:bodyPr/>
        <a:lstStyle/>
        <a:p>
          <a:endParaRPr lang="es-ES"/>
        </a:p>
      </dgm:t>
    </dgm:pt>
    <dgm:pt modelId="{0CFEDC04-44B8-4473-9947-586D9A0E575F}" type="pres">
      <dgm:prSet presAssocID="{4685F001-9CFA-40D4-AED2-4BC397C5FC17}" presName="childShape" presStyleCnt="0"/>
      <dgm:spPr/>
    </dgm:pt>
    <dgm:pt modelId="{A9D60903-45B0-43A0-AE53-CDF8237CBCEE}" type="pres">
      <dgm:prSet presAssocID="{87AF4DD8-CDEA-412C-BF5C-49AF306212C1}" presName="Name13" presStyleLbl="parChTrans1D2" presStyleIdx="2" presStyleCnt="3"/>
      <dgm:spPr/>
      <dgm:t>
        <a:bodyPr/>
        <a:lstStyle/>
        <a:p>
          <a:endParaRPr lang="es-ES"/>
        </a:p>
      </dgm:t>
    </dgm:pt>
    <dgm:pt modelId="{C67B0B88-2775-4364-B7CC-7376439DB19B}" type="pres">
      <dgm:prSet presAssocID="{1FE63425-DDFD-436D-8009-8054FAA583D6}" presName="childText" presStyleLbl="bgAcc1" presStyleIdx="2" presStyleCnt="3" custScaleX="124904" custLinFactNeighborX="36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9C25B9A-D602-483F-8629-4C3668604AAD}" type="presOf" srcId="{BF6DD9A0-2FDA-4A76-93DB-E3867D0A775D}" destId="{65995666-1EEF-461E-9754-A69A565A1E9A}" srcOrd="1" destOrd="0" presId="urn:microsoft.com/office/officeart/2005/8/layout/hierarchy3"/>
    <dgm:cxn modelId="{C8BF8DAD-9519-4459-AE2C-DA7BAF26D001}" srcId="{E58C6DE9-1309-49FA-AEF9-0306E80BE8A7}" destId="{CDD7D755-EAC3-41FB-80CC-CBE7B7678EC2}" srcOrd="0" destOrd="0" parTransId="{26F7B3D5-D651-4277-B5EE-9A0DA45DA2F2}" sibTransId="{F319252F-CE27-4262-B441-005CA21F0372}"/>
    <dgm:cxn modelId="{B39C88DF-396F-4800-B131-DD68DBF7B711}" srcId="{CDD7D755-EAC3-41FB-80CC-CBE7B7678EC2}" destId="{E279F345-8A12-45B9-AB0D-9C1D3E024187}" srcOrd="0" destOrd="0" parTransId="{E709B1FE-315B-4FD7-8043-97B3E66ADF05}" sibTransId="{C1C7CDDE-25AF-4A6F-A84F-7D722D824FA3}"/>
    <dgm:cxn modelId="{9C38BFA4-B3F2-4675-8592-5163DE97EE86}" type="presOf" srcId="{A890A5F2-3B62-44F2-B1B2-7227D817DFA1}" destId="{4972FDB4-ADF1-482A-B560-2BDC76EE482D}" srcOrd="0" destOrd="0" presId="urn:microsoft.com/office/officeart/2005/8/layout/hierarchy3"/>
    <dgm:cxn modelId="{00FEDB7A-6FA8-43BB-999D-DE3337D783E6}" type="presOf" srcId="{CDD7D755-EAC3-41FB-80CC-CBE7B7678EC2}" destId="{77540FA9-8569-4709-94DF-0C0B4691DC8B}" srcOrd="1" destOrd="0" presId="urn:microsoft.com/office/officeart/2005/8/layout/hierarchy3"/>
    <dgm:cxn modelId="{39E203AC-1902-4F19-BC7F-4F060800089C}" type="presOf" srcId="{4685F001-9CFA-40D4-AED2-4BC397C5FC17}" destId="{EB8A6322-9822-460B-9A66-FC298C35E9CC}" srcOrd="0" destOrd="0" presId="urn:microsoft.com/office/officeart/2005/8/layout/hierarchy3"/>
    <dgm:cxn modelId="{D117E929-BDA7-44C9-96F2-0F6810C1B28E}" type="presOf" srcId="{2232D251-AF6C-4C38-AD38-7291BA648DC3}" destId="{20237869-26A3-4CAC-94E1-B291443CC8AD}" srcOrd="0" destOrd="0" presId="urn:microsoft.com/office/officeart/2005/8/layout/hierarchy3"/>
    <dgm:cxn modelId="{D90C3760-C85C-4B89-AFD3-1A4676A02212}" type="presOf" srcId="{4685F001-9CFA-40D4-AED2-4BC397C5FC17}" destId="{84B0715A-F3DF-4C51-AE7A-B79C8F15C158}" srcOrd="1" destOrd="0" presId="urn:microsoft.com/office/officeart/2005/8/layout/hierarchy3"/>
    <dgm:cxn modelId="{B6A363CE-9B9F-4BD7-AB69-DB0CFC7E1A4B}" type="presOf" srcId="{BF6DD9A0-2FDA-4A76-93DB-E3867D0A775D}" destId="{B0D685E6-76B9-4EC3-866A-6AF86856DA06}" srcOrd="0" destOrd="0" presId="urn:microsoft.com/office/officeart/2005/8/layout/hierarchy3"/>
    <dgm:cxn modelId="{56FBE9AD-291C-49F6-A6E6-0F2F254C5495}" srcId="{E58C6DE9-1309-49FA-AEF9-0306E80BE8A7}" destId="{BF6DD9A0-2FDA-4A76-93DB-E3867D0A775D}" srcOrd="1" destOrd="0" parTransId="{E90E4D6D-2D99-4FB4-9244-4DFDAD861F89}" sibTransId="{C7289CBB-9C48-42D5-A5CB-0C103FD32A47}"/>
    <dgm:cxn modelId="{AA1527AD-F908-4ED0-915F-D7F7FC2A0616}" type="presOf" srcId="{1FE63425-DDFD-436D-8009-8054FAA583D6}" destId="{C67B0B88-2775-4364-B7CC-7376439DB19B}" srcOrd="0" destOrd="0" presId="urn:microsoft.com/office/officeart/2005/8/layout/hierarchy3"/>
    <dgm:cxn modelId="{1D696377-3880-4605-896E-19EFDE5CBBBC}" srcId="{BF6DD9A0-2FDA-4A76-93DB-E3867D0A775D}" destId="{A890A5F2-3B62-44F2-B1B2-7227D817DFA1}" srcOrd="0" destOrd="0" parTransId="{2232D251-AF6C-4C38-AD38-7291BA648DC3}" sibTransId="{325305E6-06E7-4D45-9DCE-E39F89EEA6A5}"/>
    <dgm:cxn modelId="{CC723464-BE36-48D3-AAB8-953AFA39447A}" type="presOf" srcId="{87AF4DD8-CDEA-412C-BF5C-49AF306212C1}" destId="{A9D60903-45B0-43A0-AE53-CDF8237CBCEE}" srcOrd="0" destOrd="0" presId="urn:microsoft.com/office/officeart/2005/8/layout/hierarchy3"/>
    <dgm:cxn modelId="{7D981B2D-00DD-46D1-9890-C94A4D9210DC}" type="presOf" srcId="{E709B1FE-315B-4FD7-8043-97B3E66ADF05}" destId="{92492959-81A3-4B57-BF52-903D53BF2465}" srcOrd="0" destOrd="0" presId="urn:microsoft.com/office/officeart/2005/8/layout/hierarchy3"/>
    <dgm:cxn modelId="{C04D8ED1-EA28-47EB-AA29-DEA14432ED03}" srcId="{E58C6DE9-1309-49FA-AEF9-0306E80BE8A7}" destId="{4685F001-9CFA-40D4-AED2-4BC397C5FC17}" srcOrd="2" destOrd="0" parTransId="{9BC5FFB7-3349-4CA1-89FD-49C05F0120C8}" sibTransId="{3FA68846-ADAE-4BE0-9263-AAABD8A6250B}"/>
    <dgm:cxn modelId="{1D102610-B4E1-4607-BDFE-6168036ACF54}" type="presOf" srcId="{E58C6DE9-1309-49FA-AEF9-0306E80BE8A7}" destId="{BDD090C4-7937-42BD-84D4-07AA83BB5124}" srcOrd="0" destOrd="0" presId="urn:microsoft.com/office/officeart/2005/8/layout/hierarchy3"/>
    <dgm:cxn modelId="{F6700B9E-7979-4CC7-8284-AB65D226A69E}" type="presOf" srcId="{CDD7D755-EAC3-41FB-80CC-CBE7B7678EC2}" destId="{5D88F8A1-070B-4E14-A4E8-1B9D5952F218}" srcOrd="0" destOrd="0" presId="urn:microsoft.com/office/officeart/2005/8/layout/hierarchy3"/>
    <dgm:cxn modelId="{84F0EDDA-65C6-4F87-91F9-E839CB1BDCAB}" type="presOf" srcId="{E279F345-8A12-45B9-AB0D-9C1D3E024187}" destId="{626C65D0-C4D2-43D6-A374-0DD2E0CC7C37}" srcOrd="0" destOrd="0" presId="urn:microsoft.com/office/officeart/2005/8/layout/hierarchy3"/>
    <dgm:cxn modelId="{677D32D0-05AE-43F0-90C7-1B4224047612}" srcId="{4685F001-9CFA-40D4-AED2-4BC397C5FC17}" destId="{1FE63425-DDFD-436D-8009-8054FAA583D6}" srcOrd="0" destOrd="0" parTransId="{87AF4DD8-CDEA-412C-BF5C-49AF306212C1}" sibTransId="{46336692-9DF1-48C6-AE88-036702923C18}"/>
    <dgm:cxn modelId="{ED5017C4-BF93-44BA-A4D2-96766DC8AF16}" type="presParOf" srcId="{BDD090C4-7937-42BD-84D4-07AA83BB5124}" destId="{477EE6CE-FE63-4D7A-9FE3-BFAEAFC98B07}" srcOrd="0" destOrd="0" presId="urn:microsoft.com/office/officeart/2005/8/layout/hierarchy3"/>
    <dgm:cxn modelId="{2539EA77-F584-463D-A55B-72189663711F}" type="presParOf" srcId="{477EE6CE-FE63-4D7A-9FE3-BFAEAFC98B07}" destId="{CA743866-4C28-4C8D-8A0F-061A786B7F55}" srcOrd="0" destOrd="0" presId="urn:microsoft.com/office/officeart/2005/8/layout/hierarchy3"/>
    <dgm:cxn modelId="{37B2488E-26B9-44FD-80F5-95646626FDE7}" type="presParOf" srcId="{CA743866-4C28-4C8D-8A0F-061A786B7F55}" destId="{5D88F8A1-070B-4E14-A4E8-1B9D5952F218}" srcOrd="0" destOrd="0" presId="urn:microsoft.com/office/officeart/2005/8/layout/hierarchy3"/>
    <dgm:cxn modelId="{AE05D729-B20A-432E-98B8-2C12A873BEE8}" type="presParOf" srcId="{CA743866-4C28-4C8D-8A0F-061A786B7F55}" destId="{77540FA9-8569-4709-94DF-0C0B4691DC8B}" srcOrd="1" destOrd="0" presId="urn:microsoft.com/office/officeart/2005/8/layout/hierarchy3"/>
    <dgm:cxn modelId="{DB5EF789-54E9-4E29-85EA-22383125B06C}" type="presParOf" srcId="{477EE6CE-FE63-4D7A-9FE3-BFAEAFC98B07}" destId="{C0209BB0-1CCB-4E9B-8CAB-0B3BBCF5FF13}" srcOrd="1" destOrd="0" presId="urn:microsoft.com/office/officeart/2005/8/layout/hierarchy3"/>
    <dgm:cxn modelId="{73E7303A-3A66-4E65-870F-CB1BC97A36C9}" type="presParOf" srcId="{C0209BB0-1CCB-4E9B-8CAB-0B3BBCF5FF13}" destId="{92492959-81A3-4B57-BF52-903D53BF2465}" srcOrd="0" destOrd="0" presId="urn:microsoft.com/office/officeart/2005/8/layout/hierarchy3"/>
    <dgm:cxn modelId="{11137F0B-96A4-455E-8312-C57F8747E704}" type="presParOf" srcId="{C0209BB0-1CCB-4E9B-8CAB-0B3BBCF5FF13}" destId="{626C65D0-C4D2-43D6-A374-0DD2E0CC7C37}" srcOrd="1" destOrd="0" presId="urn:microsoft.com/office/officeart/2005/8/layout/hierarchy3"/>
    <dgm:cxn modelId="{5D70E212-FA75-4F68-8D4B-8CAE9B9AD816}" type="presParOf" srcId="{BDD090C4-7937-42BD-84D4-07AA83BB5124}" destId="{ADC3B3BD-91CA-4414-9539-E92A7938919C}" srcOrd="1" destOrd="0" presId="urn:microsoft.com/office/officeart/2005/8/layout/hierarchy3"/>
    <dgm:cxn modelId="{5BD6B71F-4A67-42EA-B260-1FD2A7D77933}" type="presParOf" srcId="{ADC3B3BD-91CA-4414-9539-E92A7938919C}" destId="{A6C87D42-C43E-4761-B25A-236FAFA4D17A}" srcOrd="0" destOrd="0" presId="urn:microsoft.com/office/officeart/2005/8/layout/hierarchy3"/>
    <dgm:cxn modelId="{2350F291-E1DA-4333-BDF9-AC6C32A4A631}" type="presParOf" srcId="{A6C87D42-C43E-4761-B25A-236FAFA4D17A}" destId="{B0D685E6-76B9-4EC3-866A-6AF86856DA06}" srcOrd="0" destOrd="0" presId="urn:microsoft.com/office/officeart/2005/8/layout/hierarchy3"/>
    <dgm:cxn modelId="{73138694-C985-494C-8B5F-EBBDE3FA3011}" type="presParOf" srcId="{A6C87D42-C43E-4761-B25A-236FAFA4D17A}" destId="{65995666-1EEF-461E-9754-A69A565A1E9A}" srcOrd="1" destOrd="0" presId="urn:microsoft.com/office/officeart/2005/8/layout/hierarchy3"/>
    <dgm:cxn modelId="{4B6B3009-392F-4F44-AD3C-8389EB59C359}" type="presParOf" srcId="{ADC3B3BD-91CA-4414-9539-E92A7938919C}" destId="{AE917479-75CE-433A-BEE5-16D57B408D2A}" srcOrd="1" destOrd="0" presId="urn:microsoft.com/office/officeart/2005/8/layout/hierarchy3"/>
    <dgm:cxn modelId="{0C757620-852F-4D82-8BD6-021E5902FF53}" type="presParOf" srcId="{AE917479-75CE-433A-BEE5-16D57B408D2A}" destId="{20237869-26A3-4CAC-94E1-B291443CC8AD}" srcOrd="0" destOrd="0" presId="urn:microsoft.com/office/officeart/2005/8/layout/hierarchy3"/>
    <dgm:cxn modelId="{3F718BF2-507D-4C23-B8BD-51485BC7C363}" type="presParOf" srcId="{AE917479-75CE-433A-BEE5-16D57B408D2A}" destId="{4972FDB4-ADF1-482A-B560-2BDC76EE482D}" srcOrd="1" destOrd="0" presId="urn:microsoft.com/office/officeart/2005/8/layout/hierarchy3"/>
    <dgm:cxn modelId="{431C0C89-009C-4318-B4B4-8B734005BDB7}" type="presParOf" srcId="{BDD090C4-7937-42BD-84D4-07AA83BB5124}" destId="{0DEABB71-85FC-48B2-A17B-031951E3CD63}" srcOrd="2" destOrd="0" presId="urn:microsoft.com/office/officeart/2005/8/layout/hierarchy3"/>
    <dgm:cxn modelId="{4CAE4D3C-EBB3-4EC4-AE5A-4756F89A4B40}" type="presParOf" srcId="{0DEABB71-85FC-48B2-A17B-031951E3CD63}" destId="{23A4CAF6-E52B-4DB4-8FD9-7F7AD397A54B}" srcOrd="0" destOrd="0" presId="urn:microsoft.com/office/officeart/2005/8/layout/hierarchy3"/>
    <dgm:cxn modelId="{CC8DD2F0-DA76-4F88-8CB2-FE3037350228}" type="presParOf" srcId="{23A4CAF6-E52B-4DB4-8FD9-7F7AD397A54B}" destId="{EB8A6322-9822-460B-9A66-FC298C35E9CC}" srcOrd="0" destOrd="0" presId="urn:microsoft.com/office/officeart/2005/8/layout/hierarchy3"/>
    <dgm:cxn modelId="{40E5A9CE-EF46-47EA-8E7A-19C21C198FF2}" type="presParOf" srcId="{23A4CAF6-E52B-4DB4-8FD9-7F7AD397A54B}" destId="{84B0715A-F3DF-4C51-AE7A-B79C8F15C158}" srcOrd="1" destOrd="0" presId="urn:microsoft.com/office/officeart/2005/8/layout/hierarchy3"/>
    <dgm:cxn modelId="{D788A977-86A7-467C-9CD8-6F97C58124D4}" type="presParOf" srcId="{0DEABB71-85FC-48B2-A17B-031951E3CD63}" destId="{0CFEDC04-44B8-4473-9947-586D9A0E575F}" srcOrd="1" destOrd="0" presId="urn:microsoft.com/office/officeart/2005/8/layout/hierarchy3"/>
    <dgm:cxn modelId="{AE15C127-4167-4725-8894-0E593F9BB476}" type="presParOf" srcId="{0CFEDC04-44B8-4473-9947-586D9A0E575F}" destId="{A9D60903-45B0-43A0-AE53-CDF8237CBCEE}" srcOrd="0" destOrd="0" presId="urn:microsoft.com/office/officeart/2005/8/layout/hierarchy3"/>
    <dgm:cxn modelId="{793A2F63-4959-4B03-8F22-94D727C01FDA}" type="presParOf" srcId="{0CFEDC04-44B8-4473-9947-586D9A0E575F}" destId="{C67B0B88-2775-4364-B7CC-7376439DB19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8C6DE9-1309-49FA-AEF9-0306E80BE8A7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DD7D755-EAC3-41FB-80CC-CBE7B7678EC2}">
      <dgm:prSet custT="1"/>
      <dgm:spPr/>
      <dgm:t>
        <a:bodyPr/>
        <a:lstStyle/>
        <a:p>
          <a:pPr rtl="0"/>
          <a:r>
            <a:rPr lang="es-CO" sz="1400" b="1" i="0">
              <a:latin typeface="Gadugi" panose="020B0502040204020203" pitchFamily="34" charset="0"/>
            </a:rPr>
            <a:t>Fecha de inicio</a:t>
          </a:r>
          <a:endParaRPr lang="es-CO" sz="1400" b="1" dirty="0">
            <a:latin typeface="Gadugi" panose="020B0502040204020203" pitchFamily="34" charset="0"/>
          </a:endParaRPr>
        </a:p>
      </dgm:t>
    </dgm:pt>
    <dgm:pt modelId="{26F7B3D5-D651-4277-B5EE-9A0DA45DA2F2}" type="parTrans" cxnId="{C8BF8DAD-9519-4459-AE2C-DA7BAF26D001}">
      <dgm:prSet/>
      <dgm:spPr/>
      <dgm:t>
        <a:bodyPr/>
        <a:lstStyle/>
        <a:p>
          <a:endParaRPr lang="es-ES" sz="1100" b="1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F319252F-CE27-4262-B441-005CA21F0372}" type="sibTrans" cxnId="{C8BF8DAD-9519-4459-AE2C-DA7BAF26D001}">
      <dgm:prSet/>
      <dgm:spPr/>
      <dgm:t>
        <a:bodyPr/>
        <a:lstStyle/>
        <a:p>
          <a:endParaRPr lang="es-ES" sz="1100" b="1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E279F345-8A12-45B9-AB0D-9C1D3E024187}">
      <dgm:prSet custT="1"/>
      <dgm:spPr/>
      <dgm:t>
        <a:bodyPr/>
        <a:lstStyle/>
        <a:p>
          <a:pPr rtl="0"/>
          <a:r>
            <a:rPr lang="es-CO" sz="1100" b="1" i="0" dirty="0" smtClean="0">
              <a:latin typeface="Gadugi" panose="020B0502040204020203" pitchFamily="34" charset="0"/>
            </a:rPr>
            <a:t>9 de septiembre del 2022</a:t>
          </a:r>
          <a:endParaRPr lang="es-CO" sz="1100" b="1" dirty="0">
            <a:latin typeface="Gadugi" panose="020B0502040204020203" pitchFamily="34" charset="0"/>
          </a:endParaRPr>
        </a:p>
      </dgm:t>
    </dgm:pt>
    <dgm:pt modelId="{E709B1FE-315B-4FD7-8043-97B3E66ADF05}" type="parTrans" cxnId="{B39C88DF-396F-4800-B131-DD68DBF7B711}">
      <dgm:prSet/>
      <dgm:spPr/>
      <dgm:t>
        <a:bodyPr/>
        <a:lstStyle/>
        <a:p>
          <a:endParaRPr lang="es-ES" sz="1100" b="1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C1C7CDDE-25AF-4A6F-A84F-7D722D824FA3}" type="sibTrans" cxnId="{B39C88DF-396F-4800-B131-DD68DBF7B711}">
      <dgm:prSet/>
      <dgm:spPr/>
      <dgm:t>
        <a:bodyPr/>
        <a:lstStyle/>
        <a:p>
          <a:endParaRPr lang="es-ES" sz="1100" b="1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B07BB5AC-2B49-471A-979D-4533F528C47B}" type="pres">
      <dgm:prSet presAssocID="{E58C6DE9-1309-49FA-AEF9-0306E80BE8A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AB8597-F217-4C9A-B4AB-F1C9FB332F43}" type="pres">
      <dgm:prSet presAssocID="{CDD7D755-EAC3-41FB-80CC-CBE7B7678EC2}" presName="hierRoot1" presStyleCnt="0">
        <dgm:presLayoutVars>
          <dgm:hierBranch val="init"/>
        </dgm:presLayoutVars>
      </dgm:prSet>
      <dgm:spPr/>
    </dgm:pt>
    <dgm:pt modelId="{C38708C5-9A68-4A21-A657-1AF9F89FD796}" type="pres">
      <dgm:prSet presAssocID="{CDD7D755-EAC3-41FB-80CC-CBE7B7678EC2}" presName="rootComposite1" presStyleCnt="0"/>
      <dgm:spPr/>
    </dgm:pt>
    <dgm:pt modelId="{21BCD637-88F3-436D-B5BB-CC14C8CA5328}" type="pres">
      <dgm:prSet presAssocID="{CDD7D755-EAC3-41FB-80CC-CBE7B7678EC2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28F09-1146-4C20-B9C8-6E16068DF991}" type="pres">
      <dgm:prSet presAssocID="{CDD7D755-EAC3-41FB-80CC-CBE7B7678EC2}" presName="topArc1" presStyleLbl="parChTrans1D1" presStyleIdx="0" presStyleCnt="4"/>
      <dgm:spPr/>
    </dgm:pt>
    <dgm:pt modelId="{1D7C65BC-710B-4770-B086-257BCF3E6F30}" type="pres">
      <dgm:prSet presAssocID="{CDD7D755-EAC3-41FB-80CC-CBE7B7678EC2}" presName="bottomArc1" presStyleLbl="parChTrans1D1" presStyleIdx="1" presStyleCnt="4"/>
      <dgm:spPr/>
    </dgm:pt>
    <dgm:pt modelId="{85329320-22A4-43C7-B3CC-E86E48D479E8}" type="pres">
      <dgm:prSet presAssocID="{CDD7D755-EAC3-41FB-80CC-CBE7B7678EC2}" presName="topConnNode1" presStyleLbl="node1" presStyleIdx="0" presStyleCnt="0"/>
      <dgm:spPr/>
      <dgm:t>
        <a:bodyPr/>
        <a:lstStyle/>
        <a:p>
          <a:endParaRPr lang="es-ES"/>
        </a:p>
      </dgm:t>
    </dgm:pt>
    <dgm:pt modelId="{6CBD3C8A-0C51-4F4A-B984-6AB04E10947F}" type="pres">
      <dgm:prSet presAssocID="{CDD7D755-EAC3-41FB-80CC-CBE7B7678EC2}" presName="hierChild2" presStyleCnt="0"/>
      <dgm:spPr/>
    </dgm:pt>
    <dgm:pt modelId="{C3752386-940A-4C8F-8F22-49ED86582163}" type="pres">
      <dgm:prSet presAssocID="{E709B1FE-315B-4FD7-8043-97B3E66ADF05}" presName="Name28" presStyleLbl="parChTrans1D2" presStyleIdx="0" presStyleCnt="1"/>
      <dgm:spPr/>
      <dgm:t>
        <a:bodyPr/>
        <a:lstStyle/>
        <a:p>
          <a:endParaRPr lang="es-ES"/>
        </a:p>
      </dgm:t>
    </dgm:pt>
    <dgm:pt modelId="{7D2D6B54-0EC0-490A-A28F-5783052D345F}" type="pres">
      <dgm:prSet presAssocID="{E279F345-8A12-45B9-AB0D-9C1D3E024187}" presName="hierRoot2" presStyleCnt="0">
        <dgm:presLayoutVars>
          <dgm:hierBranch val="init"/>
        </dgm:presLayoutVars>
      </dgm:prSet>
      <dgm:spPr/>
    </dgm:pt>
    <dgm:pt modelId="{13049558-B60D-4AC5-9421-A95600619DD1}" type="pres">
      <dgm:prSet presAssocID="{E279F345-8A12-45B9-AB0D-9C1D3E024187}" presName="rootComposite2" presStyleCnt="0"/>
      <dgm:spPr/>
    </dgm:pt>
    <dgm:pt modelId="{8E196CCF-D078-4892-9FA8-D0E61175BD0B}" type="pres">
      <dgm:prSet presAssocID="{E279F345-8A12-45B9-AB0D-9C1D3E02418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B305BF-802C-455E-A71B-5F1711238F51}" type="pres">
      <dgm:prSet presAssocID="{E279F345-8A12-45B9-AB0D-9C1D3E024187}" presName="topArc2" presStyleLbl="parChTrans1D1" presStyleIdx="2" presStyleCnt="4"/>
      <dgm:spPr/>
    </dgm:pt>
    <dgm:pt modelId="{3D3F131A-2E4B-4230-8DAA-63D5D845C234}" type="pres">
      <dgm:prSet presAssocID="{E279F345-8A12-45B9-AB0D-9C1D3E024187}" presName="bottomArc2" presStyleLbl="parChTrans1D1" presStyleIdx="3" presStyleCnt="4"/>
      <dgm:spPr/>
    </dgm:pt>
    <dgm:pt modelId="{6DD82C5F-4BE4-45D9-BA5C-2E2DD96981B3}" type="pres">
      <dgm:prSet presAssocID="{E279F345-8A12-45B9-AB0D-9C1D3E024187}" presName="topConnNode2" presStyleLbl="node2" presStyleIdx="0" presStyleCnt="0"/>
      <dgm:spPr/>
      <dgm:t>
        <a:bodyPr/>
        <a:lstStyle/>
        <a:p>
          <a:endParaRPr lang="es-ES"/>
        </a:p>
      </dgm:t>
    </dgm:pt>
    <dgm:pt modelId="{93BB9366-1366-4BDB-A9F9-2FC4CEF4DDBE}" type="pres">
      <dgm:prSet presAssocID="{E279F345-8A12-45B9-AB0D-9C1D3E024187}" presName="hierChild4" presStyleCnt="0"/>
      <dgm:spPr/>
    </dgm:pt>
    <dgm:pt modelId="{4D1F05C1-DA89-4860-86A9-2FB822DA394D}" type="pres">
      <dgm:prSet presAssocID="{E279F345-8A12-45B9-AB0D-9C1D3E024187}" presName="hierChild5" presStyleCnt="0"/>
      <dgm:spPr/>
    </dgm:pt>
    <dgm:pt modelId="{236909C2-A28D-43F2-84B9-150F994EAFC5}" type="pres">
      <dgm:prSet presAssocID="{CDD7D755-EAC3-41FB-80CC-CBE7B7678EC2}" presName="hierChild3" presStyleCnt="0"/>
      <dgm:spPr/>
    </dgm:pt>
  </dgm:ptLst>
  <dgm:cxnLst>
    <dgm:cxn modelId="{C8BF8DAD-9519-4459-AE2C-DA7BAF26D001}" srcId="{E58C6DE9-1309-49FA-AEF9-0306E80BE8A7}" destId="{CDD7D755-EAC3-41FB-80CC-CBE7B7678EC2}" srcOrd="0" destOrd="0" parTransId="{26F7B3D5-D651-4277-B5EE-9A0DA45DA2F2}" sibTransId="{F319252F-CE27-4262-B441-005CA21F0372}"/>
    <dgm:cxn modelId="{B39C88DF-396F-4800-B131-DD68DBF7B711}" srcId="{CDD7D755-EAC3-41FB-80CC-CBE7B7678EC2}" destId="{E279F345-8A12-45B9-AB0D-9C1D3E024187}" srcOrd="0" destOrd="0" parTransId="{E709B1FE-315B-4FD7-8043-97B3E66ADF05}" sibTransId="{C1C7CDDE-25AF-4A6F-A84F-7D722D824FA3}"/>
    <dgm:cxn modelId="{B7377C78-B409-45C4-ABC0-CB9EE91D45D5}" type="presOf" srcId="{CDD7D755-EAC3-41FB-80CC-CBE7B7678EC2}" destId="{21BCD637-88F3-436D-B5BB-CC14C8CA5328}" srcOrd="0" destOrd="0" presId="urn:microsoft.com/office/officeart/2008/layout/HalfCircleOrganizationChart"/>
    <dgm:cxn modelId="{3BEFAEE0-3343-45EB-8377-DEAD363786DA}" type="presOf" srcId="{E279F345-8A12-45B9-AB0D-9C1D3E024187}" destId="{8E196CCF-D078-4892-9FA8-D0E61175BD0B}" srcOrd="0" destOrd="0" presId="urn:microsoft.com/office/officeart/2008/layout/HalfCircleOrganizationChart"/>
    <dgm:cxn modelId="{78CA91A0-A1E9-4EA3-B8C3-ED7BA5F1F0DC}" type="presOf" srcId="{E709B1FE-315B-4FD7-8043-97B3E66ADF05}" destId="{C3752386-940A-4C8F-8F22-49ED86582163}" srcOrd="0" destOrd="0" presId="urn:microsoft.com/office/officeart/2008/layout/HalfCircleOrganizationChart"/>
    <dgm:cxn modelId="{D2284836-F5EF-4B9C-BDE1-89D73523FA50}" type="presOf" srcId="{E279F345-8A12-45B9-AB0D-9C1D3E024187}" destId="{6DD82C5F-4BE4-45D9-BA5C-2E2DD96981B3}" srcOrd="1" destOrd="0" presId="urn:microsoft.com/office/officeart/2008/layout/HalfCircleOrganizationChart"/>
    <dgm:cxn modelId="{11CCF55F-0D35-4F1D-92EE-02AE1457DD45}" type="presOf" srcId="{CDD7D755-EAC3-41FB-80CC-CBE7B7678EC2}" destId="{85329320-22A4-43C7-B3CC-E86E48D479E8}" srcOrd="1" destOrd="0" presId="urn:microsoft.com/office/officeart/2008/layout/HalfCircleOrganizationChart"/>
    <dgm:cxn modelId="{9DE9624B-3198-4F51-AADA-1DB069988FA8}" type="presOf" srcId="{E58C6DE9-1309-49FA-AEF9-0306E80BE8A7}" destId="{B07BB5AC-2B49-471A-979D-4533F528C47B}" srcOrd="0" destOrd="0" presId="urn:microsoft.com/office/officeart/2008/layout/HalfCircleOrganizationChart"/>
    <dgm:cxn modelId="{410B9331-AD7C-407D-8FC5-2BEEDC5D0EC8}" type="presParOf" srcId="{B07BB5AC-2B49-471A-979D-4533F528C47B}" destId="{E7AB8597-F217-4C9A-B4AB-F1C9FB332F43}" srcOrd="0" destOrd="0" presId="urn:microsoft.com/office/officeart/2008/layout/HalfCircleOrganizationChart"/>
    <dgm:cxn modelId="{496A9994-0B8E-4AB4-81B5-43DAE9AF1CC2}" type="presParOf" srcId="{E7AB8597-F217-4C9A-B4AB-F1C9FB332F43}" destId="{C38708C5-9A68-4A21-A657-1AF9F89FD796}" srcOrd="0" destOrd="0" presId="urn:microsoft.com/office/officeart/2008/layout/HalfCircleOrganizationChart"/>
    <dgm:cxn modelId="{A3713B4C-E97C-4828-9970-792FF1BAF860}" type="presParOf" srcId="{C38708C5-9A68-4A21-A657-1AF9F89FD796}" destId="{21BCD637-88F3-436D-B5BB-CC14C8CA5328}" srcOrd="0" destOrd="0" presId="urn:microsoft.com/office/officeart/2008/layout/HalfCircleOrganizationChart"/>
    <dgm:cxn modelId="{6BE9B610-47B6-4635-A8E5-99C8A33EE70F}" type="presParOf" srcId="{C38708C5-9A68-4A21-A657-1AF9F89FD796}" destId="{33C28F09-1146-4C20-B9C8-6E16068DF991}" srcOrd="1" destOrd="0" presId="urn:microsoft.com/office/officeart/2008/layout/HalfCircleOrganizationChart"/>
    <dgm:cxn modelId="{575EB3FC-9A18-4351-9B08-B11F53902BCC}" type="presParOf" srcId="{C38708C5-9A68-4A21-A657-1AF9F89FD796}" destId="{1D7C65BC-710B-4770-B086-257BCF3E6F30}" srcOrd="2" destOrd="0" presId="urn:microsoft.com/office/officeart/2008/layout/HalfCircleOrganizationChart"/>
    <dgm:cxn modelId="{3CCEB383-1B58-46B4-9FD0-A911EBA402DE}" type="presParOf" srcId="{C38708C5-9A68-4A21-A657-1AF9F89FD796}" destId="{85329320-22A4-43C7-B3CC-E86E48D479E8}" srcOrd="3" destOrd="0" presId="urn:microsoft.com/office/officeart/2008/layout/HalfCircleOrganizationChart"/>
    <dgm:cxn modelId="{62549A8D-A6E8-4DDC-B05D-A441AD6287E7}" type="presParOf" srcId="{E7AB8597-F217-4C9A-B4AB-F1C9FB332F43}" destId="{6CBD3C8A-0C51-4F4A-B984-6AB04E10947F}" srcOrd="1" destOrd="0" presId="urn:microsoft.com/office/officeart/2008/layout/HalfCircleOrganizationChart"/>
    <dgm:cxn modelId="{ACA09E5B-792C-4788-B8A2-4478730452D3}" type="presParOf" srcId="{6CBD3C8A-0C51-4F4A-B984-6AB04E10947F}" destId="{C3752386-940A-4C8F-8F22-49ED86582163}" srcOrd="0" destOrd="0" presId="urn:microsoft.com/office/officeart/2008/layout/HalfCircleOrganizationChart"/>
    <dgm:cxn modelId="{C99FB98B-A141-4A77-BEB1-15AB45D29E80}" type="presParOf" srcId="{6CBD3C8A-0C51-4F4A-B984-6AB04E10947F}" destId="{7D2D6B54-0EC0-490A-A28F-5783052D345F}" srcOrd="1" destOrd="0" presId="urn:microsoft.com/office/officeart/2008/layout/HalfCircleOrganizationChart"/>
    <dgm:cxn modelId="{5D6AE5C1-8F34-4B80-897B-4EA9AC6A0F53}" type="presParOf" srcId="{7D2D6B54-0EC0-490A-A28F-5783052D345F}" destId="{13049558-B60D-4AC5-9421-A95600619DD1}" srcOrd="0" destOrd="0" presId="urn:microsoft.com/office/officeart/2008/layout/HalfCircleOrganizationChart"/>
    <dgm:cxn modelId="{D83F0485-67FC-41C4-A417-29BB84DE02A7}" type="presParOf" srcId="{13049558-B60D-4AC5-9421-A95600619DD1}" destId="{8E196CCF-D078-4892-9FA8-D0E61175BD0B}" srcOrd="0" destOrd="0" presId="urn:microsoft.com/office/officeart/2008/layout/HalfCircleOrganizationChart"/>
    <dgm:cxn modelId="{C085E297-2419-4273-8B7E-97FFA457D01D}" type="presParOf" srcId="{13049558-B60D-4AC5-9421-A95600619DD1}" destId="{40B305BF-802C-455E-A71B-5F1711238F51}" srcOrd="1" destOrd="0" presId="urn:microsoft.com/office/officeart/2008/layout/HalfCircleOrganizationChart"/>
    <dgm:cxn modelId="{6A9935A3-083B-4892-A7A4-D547E5F8D319}" type="presParOf" srcId="{13049558-B60D-4AC5-9421-A95600619DD1}" destId="{3D3F131A-2E4B-4230-8DAA-63D5D845C234}" srcOrd="2" destOrd="0" presId="urn:microsoft.com/office/officeart/2008/layout/HalfCircleOrganizationChart"/>
    <dgm:cxn modelId="{F30A7B98-640D-4F71-9585-6069738B8EB2}" type="presParOf" srcId="{13049558-B60D-4AC5-9421-A95600619DD1}" destId="{6DD82C5F-4BE4-45D9-BA5C-2E2DD96981B3}" srcOrd="3" destOrd="0" presId="urn:microsoft.com/office/officeart/2008/layout/HalfCircleOrganizationChart"/>
    <dgm:cxn modelId="{6E935962-2226-4C51-AC62-A700F37215AE}" type="presParOf" srcId="{7D2D6B54-0EC0-490A-A28F-5783052D345F}" destId="{93BB9366-1366-4BDB-A9F9-2FC4CEF4DDBE}" srcOrd="1" destOrd="0" presId="urn:microsoft.com/office/officeart/2008/layout/HalfCircleOrganizationChart"/>
    <dgm:cxn modelId="{DC8278C8-4855-400F-926F-0DBB92E5E9B3}" type="presParOf" srcId="{7D2D6B54-0EC0-490A-A28F-5783052D345F}" destId="{4D1F05C1-DA89-4860-86A9-2FB822DA394D}" srcOrd="2" destOrd="0" presId="urn:microsoft.com/office/officeart/2008/layout/HalfCircleOrganizationChart"/>
    <dgm:cxn modelId="{C4CA12EC-F5D0-45F1-BED0-09461B802AAF}" type="presParOf" srcId="{E7AB8597-F217-4C9A-B4AB-F1C9FB332F43}" destId="{236909C2-A28D-43F2-84B9-150F994EAFC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DB7C55-6178-4CBB-9096-BFB399631471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351731A-503A-4ABB-B422-425611376B01}">
      <dgm:prSet phldrT="[Texto]"/>
      <dgm:spPr/>
      <dgm:t>
        <a:bodyPr/>
        <a:lstStyle/>
        <a:p>
          <a:pPr rtl="0"/>
          <a:r>
            <a:rPr lang="es-CO" b="1" i="0" dirty="0">
              <a:latin typeface="Gadugi" panose="020B0502040204020203" pitchFamily="34" charset="0"/>
            </a:rPr>
            <a:t>Canales de publicación</a:t>
          </a:r>
          <a:endParaRPr lang="es-CO" dirty="0"/>
        </a:p>
      </dgm:t>
    </dgm:pt>
    <dgm:pt modelId="{F8131AFC-83BE-4F7E-BD94-C1DF9AAA48E6}" type="parTrans" cxnId="{B369762A-1D3D-46D5-B105-5D5DD6319864}">
      <dgm:prSet/>
      <dgm:spPr/>
      <dgm:t>
        <a:bodyPr/>
        <a:lstStyle/>
        <a:p>
          <a:endParaRPr lang="es-CO"/>
        </a:p>
      </dgm:t>
    </dgm:pt>
    <dgm:pt modelId="{6603F14F-3242-4F85-AB11-BAEDF3146FDA}" type="sibTrans" cxnId="{B369762A-1D3D-46D5-B105-5D5DD6319864}">
      <dgm:prSet/>
      <dgm:spPr/>
      <dgm:t>
        <a:bodyPr/>
        <a:lstStyle/>
        <a:p>
          <a:endParaRPr lang="es-CO"/>
        </a:p>
      </dgm:t>
    </dgm:pt>
    <dgm:pt modelId="{69F26652-36BB-4221-915D-A9E9050EF009}">
      <dgm:prSet phldrT="[Texto]"/>
      <dgm:spPr/>
      <dgm:t>
        <a:bodyPr/>
        <a:lstStyle/>
        <a:p>
          <a:pPr rtl="0"/>
          <a:r>
            <a:rPr lang="es-CO" b="1" i="0" dirty="0">
              <a:latin typeface="Gadugi" panose="020B0502040204020203" pitchFamily="34" charset="0"/>
            </a:rPr>
            <a:t>Correo electrónico</a:t>
          </a:r>
          <a:endParaRPr lang="es-CO" dirty="0"/>
        </a:p>
      </dgm:t>
    </dgm:pt>
    <dgm:pt modelId="{EDB4662E-0808-47EB-8CF8-4992839311CD}" type="parTrans" cxnId="{EF174140-68C3-4A9A-A4AD-611BE17F00A2}">
      <dgm:prSet/>
      <dgm:spPr/>
      <dgm:t>
        <a:bodyPr/>
        <a:lstStyle/>
        <a:p>
          <a:endParaRPr lang="es-CO"/>
        </a:p>
      </dgm:t>
    </dgm:pt>
    <dgm:pt modelId="{8DF000FC-02A8-40F6-A191-07A9337530D3}" type="sibTrans" cxnId="{EF174140-68C3-4A9A-A4AD-611BE17F00A2}">
      <dgm:prSet/>
      <dgm:spPr/>
      <dgm:t>
        <a:bodyPr/>
        <a:lstStyle/>
        <a:p>
          <a:endParaRPr lang="es-CO"/>
        </a:p>
      </dgm:t>
    </dgm:pt>
    <dgm:pt modelId="{EED2A50F-F35D-4D50-AE52-5C24206BCE08}">
      <dgm:prSet phldrT="[Texto]"/>
      <dgm:spPr/>
      <dgm:t>
        <a:bodyPr/>
        <a:lstStyle/>
        <a:p>
          <a:r>
            <a:rPr lang="es-CO" b="1" dirty="0"/>
            <a:t>Pagina Web</a:t>
          </a:r>
        </a:p>
      </dgm:t>
    </dgm:pt>
    <dgm:pt modelId="{F0001570-B833-436C-9022-EEDB72F22D9C}" type="parTrans" cxnId="{20700AE9-8D4E-4041-B0FC-D085B9FE876C}">
      <dgm:prSet/>
      <dgm:spPr/>
      <dgm:t>
        <a:bodyPr/>
        <a:lstStyle/>
        <a:p>
          <a:endParaRPr lang="es-CO"/>
        </a:p>
      </dgm:t>
    </dgm:pt>
    <dgm:pt modelId="{673EEF24-CEF3-4D2A-89E4-C50C8D3165AD}" type="sibTrans" cxnId="{20700AE9-8D4E-4041-B0FC-D085B9FE876C}">
      <dgm:prSet/>
      <dgm:spPr/>
      <dgm:t>
        <a:bodyPr/>
        <a:lstStyle/>
        <a:p>
          <a:endParaRPr lang="es-CO"/>
        </a:p>
      </dgm:t>
    </dgm:pt>
    <dgm:pt modelId="{81E867A2-3910-4349-86EC-12EC57E9A315}" type="pres">
      <dgm:prSet presAssocID="{9FDB7C55-6178-4CBB-9096-BFB39963147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A53B6-1F48-4FDA-BCDF-327766133833}" type="pres">
      <dgm:prSet presAssocID="{3351731A-503A-4ABB-B422-425611376B01}" presName="hierRoot1" presStyleCnt="0">
        <dgm:presLayoutVars>
          <dgm:hierBranch val="init"/>
        </dgm:presLayoutVars>
      </dgm:prSet>
      <dgm:spPr/>
    </dgm:pt>
    <dgm:pt modelId="{044F7B29-34EF-4E97-BF4D-71FEF2981C49}" type="pres">
      <dgm:prSet presAssocID="{3351731A-503A-4ABB-B422-425611376B01}" presName="rootComposite1" presStyleCnt="0"/>
      <dgm:spPr/>
    </dgm:pt>
    <dgm:pt modelId="{CCF0DC1C-70FC-4FA9-8CBE-D6D7A1F385A5}" type="pres">
      <dgm:prSet presAssocID="{3351731A-503A-4ABB-B422-425611376B01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CEE1C5-E1B5-45AA-8973-0FDCFA5D7644}" type="pres">
      <dgm:prSet presAssocID="{3351731A-503A-4ABB-B422-425611376B01}" presName="topArc1" presStyleLbl="parChTrans1D1" presStyleIdx="0" presStyleCnt="6"/>
      <dgm:spPr/>
    </dgm:pt>
    <dgm:pt modelId="{33A9B9F0-C392-4618-8986-F84C05FDEC9D}" type="pres">
      <dgm:prSet presAssocID="{3351731A-503A-4ABB-B422-425611376B01}" presName="bottomArc1" presStyleLbl="parChTrans1D1" presStyleIdx="1" presStyleCnt="6"/>
      <dgm:spPr/>
    </dgm:pt>
    <dgm:pt modelId="{2C5F4F85-823E-4750-A46C-06A7C5FE129F}" type="pres">
      <dgm:prSet presAssocID="{3351731A-503A-4ABB-B422-425611376B01}" presName="topConnNode1" presStyleLbl="node1" presStyleIdx="0" presStyleCnt="0"/>
      <dgm:spPr/>
      <dgm:t>
        <a:bodyPr/>
        <a:lstStyle/>
        <a:p>
          <a:endParaRPr lang="es-ES"/>
        </a:p>
      </dgm:t>
    </dgm:pt>
    <dgm:pt modelId="{6EAFD5C2-F38F-4CE5-9E05-4F6DDE182632}" type="pres">
      <dgm:prSet presAssocID="{3351731A-503A-4ABB-B422-425611376B01}" presName="hierChild2" presStyleCnt="0"/>
      <dgm:spPr/>
    </dgm:pt>
    <dgm:pt modelId="{12C3CF02-8BEA-4962-A954-6892E3216748}" type="pres">
      <dgm:prSet presAssocID="{EDB4662E-0808-47EB-8CF8-4992839311CD}" presName="Name28" presStyleLbl="parChTrans1D2" presStyleIdx="0" presStyleCnt="2"/>
      <dgm:spPr/>
      <dgm:t>
        <a:bodyPr/>
        <a:lstStyle/>
        <a:p>
          <a:endParaRPr lang="es-ES"/>
        </a:p>
      </dgm:t>
    </dgm:pt>
    <dgm:pt modelId="{0EE9D64F-9D6E-434A-8BBF-DE1FC8B9F7B0}" type="pres">
      <dgm:prSet presAssocID="{69F26652-36BB-4221-915D-A9E9050EF009}" presName="hierRoot2" presStyleCnt="0">
        <dgm:presLayoutVars>
          <dgm:hierBranch val="init"/>
        </dgm:presLayoutVars>
      </dgm:prSet>
      <dgm:spPr/>
    </dgm:pt>
    <dgm:pt modelId="{8222297E-4642-4DCC-9910-EE048CE0AF7E}" type="pres">
      <dgm:prSet presAssocID="{69F26652-36BB-4221-915D-A9E9050EF009}" presName="rootComposite2" presStyleCnt="0"/>
      <dgm:spPr/>
    </dgm:pt>
    <dgm:pt modelId="{334CE169-2F5B-4C87-AE18-138080F3FCBD}" type="pres">
      <dgm:prSet presAssocID="{69F26652-36BB-4221-915D-A9E9050EF00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11CF5F-FAC2-4E47-A90F-308301125DB1}" type="pres">
      <dgm:prSet presAssocID="{69F26652-36BB-4221-915D-A9E9050EF009}" presName="topArc2" presStyleLbl="parChTrans1D1" presStyleIdx="2" presStyleCnt="6"/>
      <dgm:spPr/>
    </dgm:pt>
    <dgm:pt modelId="{41097BDF-11D7-4F7F-853B-1E8BADD6B949}" type="pres">
      <dgm:prSet presAssocID="{69F26652-36BB-4221-915D-A9E9050EF009}" presName="bottomArc2" presStyleLbl="parChTrans1D1" presStyleIdx="3" presStyleCnt="6"/>
      <dgm:spPr/>
    </dgm:pt>
    <dgm:pt modelId="{97E5364F-34DB-4066-8AC2-BC1F66C013AF}" type="pres">
      <dgm:prSet presAssocID="{69F26652-36BB-4221-915D-A9E9050EF009}" presName="topConnNode2" presStyleLbl="node2" presStyleIdx="0" presStyleCnt="0"/>
      <dgm:spPr/>
      <dgm:t>
        <a:bodyPr/>
        <a:lstStyle/>
        <a:p>
          <a:endParaRPr lang="es-ES"/>
        </a:p>
      </dgm:t>
    </dgm:pt>
    <dgm:pt modelId="{22CAF246-B8FE-4E1B-9BC0-6139CD6FFF63}" type="pres">
      <dgm:prSet presAssocID="{69F26652-36BB-4221-915D-A9E9050EF009}" presName="hierChild4" presStyleCnt="0"/>
      <dgm:spPr/>
    </dgm:pt>
    <dgm:pt modelId="{377124C5-E78B-4A24-9316-28EE4356FCC2}" type="pres">
      <dgm:prSet presAssocID="{69F26652-36BB-4221-915D-A9E9050EF009}" presName="hierChild5" presStyleCnt="0"/>
      <dgm:spPr/>
    </dgm:pt>
    <dgm:pt modelId="{DD7A02CC-7D1B-42C4-B134-08A12101DE39}" type="pres">
      <dgm:prSet presAssocID="{F0001570-B833-436C-9022-EEDB72F22D9C}" presName="Name28" presStyleLbl="parChTrans1D2" presStyleIdx="1" presStyleCnt="2"/>
      <dgm:spPr/>
      <dgm:t>
        <a:bodyPr/>
        <a:lstStyle/>
        <a:p>
          <a:endParaRPr lang="es-ES"/>
        </a:p>
      </dgm:t>
    </dgm:pt>
    <dgm:pt modelId="{DB25ADC3-8DD8-41C7-9279-1DCCEEDC2C00}" type="pres">
      <dgm:prSet presAssocID="{EED2A50F-F35D-4D50-AE52-5C24206BCE08}" presName="hierRoot2" presStyleCnt="0">
        <dgm:presLayoutVars>
          <dgm:hierBranch val="init"/>
        </dgm:presLayoutVars>
      </dgm:prSet>
      <dgm:spPr/>
    </dgm:pt>
    <dgm:pt modelId="{30AEEEA1-7CC2-4A95-BE71-276E0BFFAD4B}" type="pres">
      <dgm:prSet presAssocID="{EED2A50F-F35D-4D50-AE52-5C24206BCE08}" presName="rootComposite2" presStyleCnt="0"/>
      <dgm:spPr/>
    </dgm:pt>
    <dgm:pt modelId="{C86C3E78-69FB-4F90-B11D-F280B452AD64}" type="pres">
      <dgm:prSet presAssocID="{EED2A50F-F35D-4D50-AE52-5C24206BCE0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CE1E52-6E21-4B28-B609-46B125355772}" type="pres">
      <dgm:prSet presAssocID="{EED2A50F-F35D-4D50-AE52-5C24206BCE08}" presName="topArc2" presStyleLbl="parChTrans1D1" presStyleIdx="4" presStyleCnt="6"/>
      <dgm:spPr/>
    </dgm:pt>
    <dgm:pt modelId="{906AE320-F698-49E4-AEED-DC5AC301304C}" type="pres">
      <dgm:prSet presAssocID="{EED2A50F-F35D-4D50-AE52-5C24206BCE08}" presName="bottomArc2" presStyleLbl="parChTrans1D1" presStyleIdx="5" presStyleCnt="6"/>
      <dgm:spPr/>
    </dgm:pt>
    <dgm:pt modelId="{1644E8BF-18AA-4208-AA42-3486DF5F98A8}" type="pres">
      <dgm:prSet presAssocID="{EED2A50F-F35D-4D50-AE52-5C24206BCE08}" presName="topConnNode2" presStyleLbl="node2" presStyleIdx="0" presStyleCnt="0"/>
      <dgm:spPr/>
      <dgm:t>
        <a:bodyPr/>
        <a:lstStyle/>
        <a:p>
          <a:endParaRPr lang="es-ES"/>
        </a:p>
      </dgm:t>
    </dgm:pt>
    <dgm:pt modelId="{67D23BCF-8F94-4DD4-AD4A-9D5918B1E281}" type="pres">
      <dgm:prSet presAssocID="{EED2A50F-F35D-4D50-AE52-5C24206BCE08}" presName="hierChild4" presStyleCnt="0"/>
      <dgm:spPr/>
    </dgm:pt>
    <dgm:pt modelId="{7C69E029-1F6C-42C0-AE7B-3C700639512F}" type="pres">
      <dgm:prSet presAssocID="{EED2A50F-F35D-4D50-AE52-5C24206BCE08}" presName="hierChild5" presStyleCnt="0"/>
      <dgm:spPr/>
    </dgm:pt>
    <dgm:pt modelId="{A96D9E97-426A-4E8D-8689-9C7DB7EB7BA3}" type="pres">
      <dgm:prSet presAssocID="{3351731A-503A-4ABB-B422-425611376B01}" presName="hierChild3" presStyleCnt="0"/>
      <dgm:spPr/>
    </dgm:pt>
  </dgm:ptLst>
  <dgm:cxnLst>
    <dgm:cxn modelId="{EF174140-68C3-4A9A-A4AD-611BE17F00A2}" srcId="{3351731A-503A-4ABB-B422-425611376B01}" destId="{69F26652-36BB-4221-915D-A9E9050EF009}" srcOrd="0" destOrd="0" parTransId="{EDB4662E-0808-47EB-8CF8-4992839311CD}" sibTransId="{8DF000FC-02A8-40F6-A191-07A9337530D3}"/>
    <dgm:cxn modelId="{66BE9876-AAA0-4CF3-998C-3D378669B508}" type="presOf" srcId="{69F26652-36BB-4221-915D-A9E9050EF009}" destId="{97E5364F-34DB-4066-8AC2-BC1F66C013AF}" srcOrd="1" destOrd="0" presId="urn:microsoft.com/office/officeart/2008/layout/HalfCircleOrganizationChart"/>
    <dgm:cxn modelId="{EB2A4D4C-3CA7-4BB0-8B8F-44ECDE7E0C1E}" type="presOf" srcId="{EDB4662E-0808-47EB-8CF8-4992839311CD}" destId="{12C3CF02-8BEA-4962-A954-6892E3216748}" srcOrd="0" destOrd="0" presId="urn:microsoft.com/office/officeart/2008/layout/HalfCircleOrganizationChart"/>
    <dgm:cxn modelId="{20700AE9-8D4E-4041-B0FC-D085B9FE876C}" srcId="{3351731A-503A-4ABB-B422-425611376B01}" destId="{EED2A50F-F35D-4D50-AE52-5C24206BCE08}" srcOrd="1" destOrd="0" parTransId="{F0001570-B833-436C-9022-EEDB72F22D9C}" sibTransId="{673EEF24-CEF3-4D2A-89E4-C50C8D3165AD}"/>
    <dgm:cxn modelId="{88BEFCCE-0208-4E15-9E27-0A910DBED3E2}" type="presOf" srcId="{3351731A-503A-4ABB-B422-425611376B01}" destId="{2C5F4F85-823E-4750-A46C-06A7C5FE129F}" srcOrd="1" destOrd="0" presId="urn:microsoft.com/office/officeart/2008/layout/HalfCircleOrganizationChart"/>
    <dgm:cxn modelId="{B9EEDBD4-FDF0-4257-9E3B-D52B944DE66D}" type="presOf" srcId="{EED2A50F-F35D-4D50-AE52-5C24206BCE08}" destId="{C86C3E78-69FB-4F90-B11D-F280B452AD64}" srcOrd="0" destOrd="0" presId="urn:microsoft.com/office/officeart/2008/layout/HalfCircleOrganizationChart"/>
    <dgm:cxn modelId="{B92AEDD7-90E9-4E65-BF23-7FBEF535F564}" type="presOf" srcId="{3351731A-503A-4ABB-B422-425611376B01}" destId="{CCF0DC1C-70FC-4FA9-8CBE-D6D7A1F385A5}" srcOrd="0" destOrd="0" presId="urn:microsoft.com/office/officeart/2008/layout/HalfCircleOrganizationChart"/>
    <dgm:cxn modelId="{78E9CB74-0A4D-4441-9230-0E57D13EB415}" type="presOf" srcId="{9FDB7C55-6178-4CBB-9096-BFB399631471}" destId="{81E867A2-3910-4349-86EC-12EC57E9A315}" srcOrd="0" destOrd="0" presId="urn:microsoft.com/office/officeart/2008/layout/HalfCircleOrganizationChart"/>
    <dgm:cxn modelId="{09E64890-B177-487D-82AB-27AFE0F47736}" type="presOf" srcId="{69F26652-36BB-4221-915D-A9E9050EF009}" destId="{334CE169-2F5B-4C87-AE18-138080F3FCBD}" srcOrd="0" destOrd="0" presId="urn:microsoft.com/office/officeart/2008/layout/HalfCircleOrganizationChart"/>
    <dgm:cxn modelId="{FD11F372-97F7-4BA9-8FDA-9A4123C8A632}" type="presOf" srcId="{EED2A50F-F35D-4D50-AE52-5C24206BCE08}" destId="{1644E8BF-18AA-4208-AA42-3486DF5F98A8}" srcOrd="1" destOrd="0" presId="urn:microsoft.com/office/officeart/2008/layout/HalfCircleOrganizationChart"/>
    <dgm:cxn modelId="{C7D4DEED-3CA4-48A6-8D08-FB9DA9E8FEC6}" type="presOf" srcId="{F0001570-B833-436C-9022-EEDB72F22D9C}" destId="{DD7A02CC-7D1B-42C4-B134-08A12101DE39}" srcOrd="0" destOrd="0" presId="urn:microsoft.com/office/officeart/2008/layout/HalfCircleOrganizationChart"/>
    <dgm:cxn modelId="{B369762A-1D3D-46D5-B105-5D5DD6319864}" srcId="{9FDB7C55-6178-4CBB-9096-BFB399631471}" destId="{3351731A-503A-4ABB-B422-425611376B01}" srcOrd="0" destOrd="0" parTransId="{F8131AFC-83BE-4F7E-BD94-C1DF9AAA48E6}" sibTransId="{6603F14F-3242-4F85-AB11-BAEDF3146FDA}"/>
    <dgm:cxn modelId="{154454F2-5A0A-47F4-879F-2ED222FE8D74}" type="presParOf" srcId="{81E867A2-3910-4349-86EC-12EC57E9A315}" destId="{373A53B6-1F48-4FDA-BCDF-327766133833}" srcOrd="0" destOrd="0" presId="urn:microsoft.com/office/officeart/2008/layout/HalfCircleOrganizationChart"/>
    <dgm:cxn modelId="{C34CCE77-5BCF-4C38-A4A4-6A83DC2143B6}" type="presParOf" srcId="{373A53B6-1F48-4FDA-BCDF-327766133833}" destId="{044F7B29-34EF-4E97-BF4D-71FEF2981C49}" srcOrd="0" destOrd="0" presId="urn:microsoft.com/office/officeart/2008/layout/HalfCircleOrganizationChart"/>
    <dgm:cxn modelId="{3F5E45C0-A677-4647-9CF8-CC5F95C339C3}" type="presParOf" srcId="{044F7B29-34EF-4E97-BF4D-71FEF2981C49}" destId="{CCF0DC1C-70FC-4FA9-8CBE-D6D7A1F385A5}" srcOrd="0" destOrd="0" presId="urn:microsoft.com/office/officeart/2008/layout/HalfCircleOrganizationChart"/>
    <dgm:cxn modelId="{4D33F9B8-5385-412C-866B-661358D314BD}" type="presParOf" srcId="{044F7B29-34EF-4E97-BF4D-71FEF2981C49}" destId="{FDCEE1C5-E1B5-45AA-8973-0FDCFA5D7644}" srcOrd="1" destOrd="0" presId="urn:microsoft.com/office/officeart/2008/layout/HalfCircleOrganizationChart"/>
    <dgm:cxn modelId="{FB13FCC1-7098-4401-A174-60CBD015B49E}" type="presParOf" srcId="{044F7B29-34EF-4E97-BF4D-71FEF2981C49}" destId="{33A9B9F0-C392-4618-8986-F84C05FDEC9D}" srcOrd="2" destOrd="0" presId="urn:microsoft.com/office/officeart/2008/layout/HalfCircleOrganizationChart"/>
    <dgm:cxn modelId="{6AD56D1D-619D-4072-AB38-3F91F6DA9420}" type="presParOf" srcId="{044F7B29-34EF-4E97-BF4D-71FEF2981C49}" destId="{2C5F4F85-823E-4750-A46C-06A7C5FE129F}" srcOrd="3" destOrd="0" presId="urn:microsoft.com/office/officeart/2008/layout/HalfCircleOrganizationChart"/>
    <dgm:cxn modelId="{821EB910-6737-4C55-98F2-A812945E4C4B}" type="presParOf" srcId="{373A53B6-1F48-4FDA-BCDF-327766133833}" destId="{6EAFD5C2-F38F-4CE5-9E05-4F6DDE182632}" srcOrd="1" destOrd="0" presId="urn:microsoft.com/office/officeart/2008/layout/HalfCircleOrganizationChart"/>
    <dgm:cxn modelId="{C2AF86CF-AC76-4981-B8D9-FD08E5FC7EE4}" type="presParOf" srcId="{6EAFD5C2-F38F-4CE5-9E05-4F6DDE182632}" destId="{12C3CF02-8BEA-4962-A954-6892E3216748}" srcOrd="0" destOrd="0" presId="urn:microsoft.com/office/officeart/2008/layout/HalfCircleOrganizationChart"/>
    <dgm:cxn modelId="{1AB42159-90CE-45A2-B64A-6FB1580E5A19}" type="presParOf" srcId="{6EAFD5C2-F38F-4CE5-9E05-4F6DDE182632}" destId="{0EE9D64F-9D6E-434A-8BBF-DE1FC8B9F7B0}" srcOrd="1" destOrd="0" presId="urn:microsoft.com/office/officeart/2008/layout/HalfCircleOrganizationChart"/>
    <dgm:cxn modelId="{D3CE0021-93D5-441C-B0EA-2BB531BD63D0}" type="presParOf" srcId="{0EE9D64F-9D6E-434A-8BBF-DE1FC8B9F7B0}" destId="{8222297E-4642-4DCC-9910-EE048CE0AF7E}" srcOrd="0" destOrd="0" presId="urn:microsoft.com/office/officeart/2008/layout/HalfCircleOrganizationChart"/>
    <dgm:cxn modelId="{7967B6F5-51B1-4EFA-B205-CB5CA3DD2F5F}" type="presParOf" srcId="{8222297E-4642-4DCC-9910-EE048CE0AF7E}" destId="{334CE169-2F5B-4C87-AE18-138080F3FCBD}" srcOrd="0" destOrd="0" presId="urn:microsoft.com/office/officeart/2008/layout/HalfCircleOrganizationChart"/>
    <dgm:cxn modelId="{44421E9A-F545-448B-A750-36E6B00A32B3}" type="presParOf" srcId="{8222297E-4642-4DCC-9910-EE048CE0AF7E}" destId="{EF11CF5F-FAC2-4E47-A90F-308301125DB1}" srcOrd="1" destOrd="0" presId="urn:microsoft.com/office/officeart/2008/layout/HalfCircleOrganizationChart"/>
    <dgm:cxn modelId="{39ABB356-EE83-48D7-B5F5-D1D9D836A644}" type="presParOf" srcId="{8222297E-4642-4DCC-9910-EE048CE0AF7E}" destId="{41097BDF-11D7-4F7F-853B-1E8BADD6B949}" srcOrd="2" destOrd="0" presId="urn:microsoft.com/office/officeart/2008/layout/HalfCircleOrganizationChart"/>
    <dgm:cxn modelId="{717457C5-2408-4ABD-91D6-5F6D136403AB}" type="presParOf" srcId="{8222297E-4642-4DCC-9910-EE048CE0AF7E}" destId="{97E5364F-34DB-4066-8AC2-BC1F66C013AF}" srcOrd="3" destOrd="0" presId="urn:microsoft.com/office/officeart/2008/layout/HalfCircleOrganizationChart"/>
    <dgm:cxn modelId="{D376F129-EE07-4A30-8193-8618D34D8FF4}" type="presParOf" srcId="{0EE9D64F-9D6E-434A-8BBF-DE1FC8B9F7B0}" destId="{22CAF246-B8FE-4E1B-9BC0-6139CD6FFF63}" srcOrd="1" destOrd="0" presId="urn:microsoft.com/office/officeart/2008/layout/HalfCircleOrganizationChart"/>
    <dgm:cxn modelId="{51540154-614A-4F7A-8465-AB2FC0D5848E}" type="presParOf" srcId="{0EE9D64F-9D6E-434A-8BBF-DE1FC8B9F7B0}" destId="{377124C5-E78B-4A24-9316-28EE4356FCC2}" srcOrd="2" destOrd="0" presId="urn:microsoft.com/office/officeart/2008/layout/HalfCircleOrganizationChart"/>
    <dgm:cxn modelId="{9110DCDD-1937-43FD-970C-F0458DD4B1C6}" type="presParOf" srcId="{6EAFD5C2-F38F-4CE5-9E05-4F6DDE182632}" destId="{DD7A02CC-7D1B-42C4-B134-08A12101DE39}" srcOrd="2" destOrd="0" presId="urn:microsoft.com/office/officeart/2008/layout/HalfCircleOrganizationChart"/>
    <dgm:cxn modelId="{71636E7D-E29A-4307-AB41-934C55D6DEE8}" type="presParOf" srcId="{6EAFD5C2-F38F-4CE5-9E05-4F6DDE182632}" destId="{DB25ADC3-8DD8-41C7-9279-1DCCEEDC2C00}" srcOrd="3" destOrd="0" presId="urn:microsoft.com/office/officeart/2008/layout/HalfCircleOrganizationChart"/>
    <dgm:cxn modelId="{FB967316-8C6D-4972-91CD-B4BE1992C89B}" type="presParOf" srcId="{DB25ADC3-8DD8-41C7-9279-1DCCEEDC2C00}" destId="{30AEEEA1-7CC2-4A95-BE71-276E0BFFAD4B}" srcOrd="0" destOrd="0" presId="urn:microsoft.com/office/officeart/2008/layout/HalfCircleOrganizationChart"/>
    <dgm:cxn modelId="{F4B9CF6A-4E16-4995-9C7E-849DE58FE77B}" type="presParOf" srcId="{30AEEEA1-7CC2-4A95-BE71-276E0BFFAD4B}" destId="{C86C3E78-69FB-4F90-B11D-F280B452AD64}" srcOrd="0" destOrd="0" presId="urn:microsoft.com/office/officeart/2008/layout/HalfCircleOrganizationChart"/>
    <dgm:cxn modelId="{DF6DEA02-E486-4C58-A1CB-716C051126DA}" type="presParOf" srcId="{30AEEEA1-7CC2-4A95-BE71-276E0BFFAD4B}" destId="{22CE1E52-6E21-4B28-B609-46B125355772}" srcOrd="1" destOrd="0" presId="urn:microsoft.com/office/officeart/2008/layout/HalfCircleOrganizationChart"/>
    <dgm:cxn modelId="{0D2CE075-103E-4888-BCEE-E68000ADFE46}" type="presParOf" srcId="{30AEEEA1-7CC2-4A95-BE71-276E0BFFAD4B}" destId="{906AE320-F698-49E4-AEED-DC5AC301304C}" srcOrd="2" destOrd="0" presId="urn:microsoft.com/office/officeart/2008/layout/HalfCircleOrganizationChart"/>
    <dgm:cxn modelId="{99C9727B-6A1C-4949-912C-C0205DF4DD75}" type="presParOf" srcId="{30AEEEA1-7CC2-4A95-BE71-276E0BFFAD4B}" destId="{1644E8BF-18AA-4208-AA42-3486DF5F98A8}" srcOrd="3" destOrd="0" presId="urn:microsoft.com/office/officeart/2008/layout/HalfCircleOrganizationChart"/>
    <dgm:cxn modelId="{8E0F65AB-A340-407E-AB93-C302B0ABA83C}" type="presParOf" srcId="{DB25ADC3-8DD8-41C7-9279-1DCCEEDC2C00}" destId="{67D23BCF-8F94-4DD4-AD4A-9D5918B1E281}" srcOrd="1" destOrd="0" presId="urn:microsoft.com/office/officeart/2008/layout/HalfCircleOrganizationChart"/>
    <dgm:cxn modelId="{1F2609F0-D46A-4FD7-B0FC-8FBCABE63CC6}" type="presParOf" srcId="{DB25ADC3-8DD8-41C7-9279-1DCCEEDC2C00}" destId="{7C69E029-1F6C-42C0-AE7B-3C700639512F}" srcOrd="2" destOrd="0" presId="urn:microsoft.com/office/officeart/2008/layout/HalfCircleOrganizationChart"/>
    <dgm:cxn modelId="{BF8D20CB-4246-4D16-8D6A-587A8A937163}" type="presParOf" srcId="{373A53B6-1F48-4FDA-BCDF-327766133833}" destId="{A96D9E97-426A-4E8D-8689-9C7DB7EB7BA3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5018A-4F95-4357-B6CD-0F380B99562E}">
      <dsp:nvSpPr>
        <dsp:cNvPr id="0" name=""/>
        <dsp:cNvSpPr/>
      </dsp:nvSpPr>
      <dsp:spPr>
        <a:xfrm>
          <a:off x="2112271" y="521588"/>
          <a:ext cx="3480848" cy="3480848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6F2467-0BAF-4F24-A8A2-E38AACD56DC1}">
      <dsp:nvSpPr>
        <dsp:cNvPr id="0" name=""/>
        <dsp:cNvSpPr/>
      </dsp:nvSpPr>
      <dsp:spPr>
        <a:xfrm>
          <a:off x="2112271" y="521588"/>
          <a:ext cx="3480848" cy="3480848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897737-B3FA-4D94-9208-E26945629F1B}">
      <dsp:nvSpPr>
        <dsp:cNvPr id="0" name=""/>
        <dsp:cNvSpPr/>
      </dsp:nvSpPr>
      <dsp:spPr>
        <a:xfrm>
          <a:off x="2112271" y="521588"/>
          <a:ext cx="3480848" cy="3480848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159E79-5AB8-42DA-9C55-8AA15A749AB6}">
      <dsp:nvSpPr>
        <dsp:cNvPr id="0" name=""/>
        <dsp:cNvSpPr/>
      </dsp:nvSpPr>
      <dsp:spPr>
        <a:xfrm>
          <a:off x="2112271" y="521588"/>
          <a:ext cx="3480848" cy="3480848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F5F38C-465E-4344-9E99-19BBC29DEFFE}">
      <dsp:nvSpPr>
        <dsp:cNvPr id="0" name=""/>
        <dsp:cNvSpPr/>
      </dsp:nvSpPr>
      <dsp:spPr>
        <a:xfrm>
          <a:off x="2112271" y="521588"/>
          <a:ext cx="3480848" cy="3480848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97AB36-F257-439C-8A54-40393A270527}">
      <dsp:nvSpPr>
        <dsp:cNvPr id="0" name=""/>
        <dsp:cNvSpPr/>
      </dsp:nvSpPr>
      <dsp:spPr>
        <a:xfrm>
          <a:off x="3038860" y="1460621"/>
          <a:ext cx="1602781" cy="1602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i="0" kern="1200" dirty="0">
              <a:solidFill>
                <a:srgbClr val="000000"/>
              </a:solidFill>
              <a:latin typeface="Gadugi" panose="020B0502040204020203" pitchFamily="34" charset="0"/>
            </a:rPr>
            <a:t>A través de las fases de:</a:t>
          </a:r>
          <a:endParaRPr lang="es-CO" sz="1200" b="1" kern="1200" dirty="0">
            <a:solidFill>
              <a:srgbClr val="000000"/>
            </a:solidFill>
            <a:latin typeface="Gadugi" panose="020B0502040204020203" pitchFamily="34" charset="0"/>
          </a:endParaRPr>
        </a:p>
      </dsp:txBody>
      <dsp:txXfrm>
        <a:off x="3273582" y="1695343"/>
        <a:ext cx="1133337" cy="1133337"/>
      </dsp:txXfrm>
    </dsp:sp>
    <dsp:sp modelId="{AADA34DD-928A-4B76-A3B1-B0964EB56635}">
      <dsp:nvSpPr>
        <dsp:cNvPr id="0" name=""/>
        <dsp:cNvSpPr/>
      </dsp:nvSpPr>
      <dsp:spPr>
        <a:xfrm>
          <a:off x="3291722" y="1004"/>
          <a:ext cx="1121947" cy="11219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i="0" kern="1200" dirty="0">
              <a:solidFill>
                <a:srgbClr val="000000"/>
              </a:solidFill>
              <a:latin typeface="Gadugi" panose="020B0502040204020203" pitchFamily="34" charset="0"/>
            </a:rPr>
            <a:t>1. 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b="0" i="0" kern="1200" dirty="0">
              <a:solidFill>
                <a:srgbClr val="000000"/>
              </a:solidFill>
              <a:latin typeface="Gadugi" panose="020B0502040204020203" pitchFamily="34" charset="0"/>
            </a:rPr>
            <a:t>Divulgación de información</a:t>
          </a:r>
          <a:endParaRPr lang="es-CO" sz="900" b="0" kern="1200" dirty="0">
            <a:solidFill>
              <a:srgbClr val="000000"/>
            </a:solidFill>
            <a:latin typeface="Gadugi" panose="020B0502040204020203" pitchFamily="34" charset="0"/>
          </a:endParaRPr>
        </a:p>
      </dsp:txBody>
      <dsp:txXfrm>
        <a:off x="3456027" y="165309"/>
        <a:ext cx="793337" cy="793337"/>
      </dsp:txXfrm>
    </dsp:sp>
    <dsp:sp modelId="{9D225A06-7990-4D42-AD22-E7CF63F62720}">
      <dsp:nvSpPr>
        <dsp:cNvPr id="0" name=""/>
        <dsp:cNvSpPr/>
      </dsp:nvSpPr>
      <dsp:spPr>
        <a:xfrm>
          <a:off x="4908550" y="1175699"/>
          <a:ext cx="1121947" cy="11219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i="0" kern="1200" dirty="0">
              <a:solidFill>
                <a:srgbClr val="000000"/>
              </a:solidFill>
              <a:latin typeface="Gadugi" panose="020B0502040204020203" pitchFamily="34" charset="0"/>
            </a:rPr>
            <a:t>2. </a:t>
          </a:r>
          <a:r>
            <a:rPr lang="es-CO" sz="900" b="0" i="0" kern="1200" dirty="0">
              <a:solidFill>
                <a:srgbClr val="000000"/>
              </a:solidFill>
              <a:latin typeface="Gadugi" panose="020B0502040204020203" pitchFamily="34" charset="0"/>
            </a:rPr>
            <a:t>Convocatoria a grupos de interés</a:t>
          </a:r>
          <a:endParaRPr lang="es-CO" sz="900" b="0" kern="1200" dirty="0">
            <a:solidFill>
              <a:srgbClr val="000000"/>
            </a:solidFill>
            <a:latin typeface="Gadugi" panose="020B0502040204020203" pitchFamily="34" charset="0"/>
          </a:endParaRPr>
        </a:p>
      </dsp:txBody>
      <dsp:txXfrm>
        <a:off x="5072855" y="1340004"/>
        <a:ext cx="793337" cy="793337"/>
      </dsp:txXfrm>
    </dsp:sp>
    <dsp:sp modelId="{42953721-406A-4252-A6EA-DFAFD913BE1A}">
      <dsp:nvSpPr>
        <dsp:cNvPr id="0" name=""/>
        <dsp:cNvSpPr/>
      </dsp:nvSpPr>
      <dsp:spPr>
        <a:xfrm>
          <a:off x="4290977" y="3076394"/>
          <a:ext cx="1121947" cy="11219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i="0" kern="1200" dirty="0">
              <a:solidFill>
                <a:srgbClr val="000000"/>
              </a:solidFill>
              <a:latin typeface="Gadugi" panose="020B0502040204020203" pitchFamily="34" charset="0"/>
            </a:rPr>
            <a:t>3.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b="0" i="0" kern="1200" dirty="0">
              <a:solidFill>
                <a:srgbClr val="000000"/>
              </a:solidFill>
              <a:latin typeface="Gadugi" panose="020B0502040204020203" pitchFamily="34" charset="0"/>
            </a:rPr>
            <a:t>Desarrollo del diálogo</a:t>
          </a:r>
          <a:endParaRPr lang="es-CO" sz="900" b="0" kern="1200" dirty="0">
            <a:solidFill>
              <a:srgbClr val="000000"/>
            </a:solidFill>
            <a:latin typeface="Gadugi" panose="020B0502040204020203" pitchFamily="34" charset="0"/>
          </a:endParaRPr>
        </a:p>
      </dsp:txBody>
      <dsp:txXfrm>
        <a:off x="4455282" y="3240699"/>
        <a:ext cx="793337" cy="793337"/>
      </dsp:txXfrm>
    </dsp:sp>
    <dsp:sp modelId="{E20F4305-DAB5-4FC2-9375-DE0DB1ED09C5}">
      <dsp:nvSpPr>
        <dsp:cNvPr id="0" name=""/>
        <dsp:cNvSpPr/>
      </dsp:nvSpPr>
      <dsp:spPr>
        <a:xfrm>
          <a:off x="2292467" y="3076394"/>
          <a:ext cx="1121947" cy="11219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i="0" kern="1200" dirty="0">
              <a:solidFill>
                <a:srgbClr val="000000"/>
              </a:solidFill>
              <a:latin typeface="Gadugi" panose="020B0502040204020203" pitchFamily="34" charset="0"/>
            </a:rPr>
            <a:t>4.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b="0" i="0" kern="1200" dirty="0">
              <a:solidFill>
                <a:srgbClr val="000000"/>
              </a:solidFill>
              <a:latin typeface="Gadugi" panose="020B0502040204020203" pitchFamily="34" charset="0"/>
            </a:rPr>
            <a:t>Publicación de resultados</a:t>
          </a:r>
          <a:endParaRPr lang="es-CO" sz="900" b="0" kern="1200" dirty="0">
            <a:solidFill>
              <a:srgbClr val="000000"/>
            </a:solidFill>
            <a:latin typeface="Gadugi" panose="020B0502040204020203" pitchFamily="34" charset="0"/>
          </a:endParaRPr>
        </a:p>
      </dsp:txBody>
      <dsp:txXfrm>
        <a:off x="2456772" y="3240699"/>
        <a:ext cx="793337" cy="793337"/>
      </dsp:txXfrm>
    </dsp:sp>
    <dsp:sp modelId="{4B2949FB-E99F-4A4B-A042-567D17A35E18}">
      <dsp:nvSpPr>
        <dsp:cNvPr id="0" name=""/>
        <dsp:cNvSpPr/>
      </dsp:nvSpPr>
      <dsp:spPr>
        <a:xfrm>
          <a:off x="1674894" y="1175699"/>
          <a:ext cx="1121947" cy="11219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>
              <a:solidFill>
                <a:srgbClr val="000000"/>
              </a:solidFill>
              <a:latin typeface="Gadugi" panose="020B0502040204020203" pitchFamily="34" charset="0"/>
            </a:rPr>
            <a:t>5.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b="0" i="0" kern="1200" dirty="0">
              <a:solidFill>
                <a:srgbClr val="000000"/>
              </a:solidFill>
              <a:latin typeface="Gadugi" panose="020B0502040204020203" pitchFamily="34" charset="0"/>
            </a:rPr>
            <a:t>Respuestas a ciudadanos y seguimiento a compromisos</a:t>
          </a:r>
          <a:endParaRPr lang="es-CO" sz="900" b="0" kern="1200" dirty="0">
            <a:solidFill>
              <a:srgbClr val="000000"/>
            </a:solidFill>
            <a:latin typeface="Gadugi" panose="020B0502040204020203" pitchFamily="34" charset="0"/>
          </a:endParaRPr>
        </a:p>
      </dsp:txBody>
      <dsp:txXfrm>
        <a:off x="1839199" y="1340004"/>
        <a:ext cx="793337" cy="793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8F8A1-070B-4E14-A4E8-1B9D5952F218}">
      <dsp:nvSpPr>
        <dsp:cNvPr id="0" name=""/>
        <dsp:cNvSpPr/>
      </dsp:nvSpPr>
      <dsp:spPr>
        <a:xfrm>
          <a:off x="2989" y="911661"/>
          <a:ext cx="1386153" cy="693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i="0" kern="1200" dirty="0">
              <a:solidFill>
                <a:srgbClr val="000000"/>
              </a:solidFill>
              <a:latin typeface="Gadugi" panose="020B0502040204020203" pitchFamily="34" charset="0"/>
            </a:rPr>
            <a:t>Fecha de inicio: </a:t>
          </a:r>
          <a:endParaRPr lang="es-CO" sz="1600" kern="1200" dirty="0">
            <a:solidFill>
              <a:srgbClr val="000000"/>
            </a:solidFill>
            <a:latin typeface="Gadugi" panose="020B0502040204020203" pitchFamily="34" charset="0"/>
          </a:endParaRPr>
        </a:p>
      </dsp:txBody>
      <dsp:txXfrm>
        <a:off x="23289" y="931961"/>
        <a:ext cx="1345553" cy="652476"/>
      </dsp:txXfrm>
    </dsp:sp>
    <dsp:sp modelId="{92492959-81A3-4B57-BF52-903D53BF2465}">
      <dsp:nvSpPr>
        <dsp:cNvPr id="0" name=""/>
        <dsp:cNvSpPr/>
      </dsp:nvSpPr>
      <dsp:spPr>
        <a:xfrm>
          <a:off x="141604" y="1604738"/>
          <a:ext cx="138615" cy="519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807"/>
              </a:lnTo>
              <a:lnTo>
                <a:pt x="138615" y="5198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C65D0-C4D2-43D6-A374-0DD2E0CC7C37}">
      <dsp:nvSpPr>
        <dsp:cNvPr id="0" name=""/>
        <dsp:cNvSpPr/>
      </dsp:nvSpPr>
      <dsp:spPr>
        <a:xfrm>
          <a:off x="280219" y="1778007"/>
          <a:ext cx="1108923" cy="693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i="0" kern="1200" dirty="0" smtClean="0">
              <a:solidFill>
                <a:schemeClr val="bg1">
                  <a:lumMod val="50000"/>
                </a:schemeClr>
              </a:solidFill>
              <a:latin typeface="Gadugi" panose="020B0502040204020203" pitchFamily="34" charset="0"/>
            </a:rPr>
            <a:t>9 de </a:t>
          </a:r>
          <a:r>
            <a:rPr lang="es-CO" sz="1600" b="1" i="0" kern="1200" dirty="0">
              <a:solidFill>
                <a:schemeClr val="bg1">
                  <a:lumMod val="50000"/>
                </a:schemeClr>
              </a:solidFill>
              <a:latin typeface="Gadugi" panose="020B0502040204020203" pitchFamily="34" charset="0"/>
            </a:rPr>
            <a:t>agosto</a:t>
          </a:r>
          <a:r>
            <a:rPr lang="es-CO" sz="1600" b="1" i="0" kern="1200" dirty="0">
              <a:solidFill>
                <a:srgbClr val="7F7F7F"/>
              </a:solidFill>
              <a:latin typeface="Gadugi" panose="020B0502040204020203" pitchFamily="34" charset="0"/>
            </a:rPr>
            <a:t> </a:t>
          </a:r>
          <a:r>
            <a:rPr lang="es-CO" sz="1600" b="0" i="0" kern="1200" dirty="0">
              <a:latin typeface="Gadugi" panose="020B0502040204020203" pitchFamily="34" charset="0"/>
            </a:rPr>
            <a:t>de </a:t>
          </a:r>
          <a:r>
            <a:rPr lang="es-CO" sz="1600" b="0" i="0" kern="1200" dirty="0" smtClean="0">
              <a:latin typeface="Gadugi" panose="020B0502040204020203" pitchFamily="34" charset="0"/>
            </a:rPr>
            <a:t>2022</a:t>
          </a:r>
          <a:endParaRPr lang="es-CO" sz="1600" kern="1200" dirty="0">
            <a:latin typeface="Gadugi" panose="020B0502040204020203" pitchFamily="34" charset="0"/>
          </a:endParaRPr>
        </a:p>
      </dsp:txBody>
      <dsp:txXfrm>
        <a:off x="300519" y="1798307"/>
        <a:ext cx="1068323" cy="652476"/>
      </dsp:txXfrm>
    </dsp:sp>
    <dsp:sp modelId="{B0D685E6-76B9-4EC3-866A-6AF86856DA06}">
      <dsp:nvSpPr>
        <dsp:cNvPr id="0" name=""/>
        <dsp:cNvSpPr/>
      </dsp:nvSpPr>
      <dsp:spPr>
        <a:xfrm>
          <a:off x="1735681" y="911661"/>
          <a:ext cx="1386153" cy="693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>
              <a:solidFill>
                <a:srgbClr val="000000"/>
              </a:solidFill>
              <a:latin typeface="Gadugi" panose="020B0502040204020203" pitchFamily="34" charset="0"/>
            </a:rPr>
            <a:t>Fecha de finalización: </a:t>
          </a:r>
        </a:p>
      </dsp:txBody>
      <dsp:txXfrm>
        <a:off x="1755981" y="931961"/>
        <a:ext cx="1345553" cy="652476"/>
      </dsp:txXfrm>
    </dsp:sp>
    <dsp:sp modelId="{20237869-26A3-4CAC-94E1-B291443CC8AD}">
      <dsp:nvSpPr>
        <dsp:cNvPr id="0" name=""/>
        <dsp:cNvSpPr/>
      </dsp:nvSpPr>
      <dsp:spPr>
        <a:xfrm>
          <a:off x="1874297" y="1604738"/>
          <a:ext cx="138615" cy="519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807"/>
              </a:lnTo>
              <a:lnTo>
                <a:pt x="138615" y="5198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2FDB4-ADF1-482A-B560-2BDC76EE482D}">
      <dsp:nvSpPr>
        <dsp:cNvPr id="0" name=""/>
        <dsp:cNvSpPr/>
      </dsp:nvSpPr>
      <dsp:spPr>
        <a:xfrm>
          <a:off x="2012912" y="1778007"/>
          <a:ext cx="1108923" cy="693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i="0" kern="1200" dirty="0" smtClean="0">
              <a:solidFill>
                <a:schemeClr val="bg1">
                  <a:lumMod val="50000"/>
                </a:schemeClr>
              </a:solidFill>
              <a:latin typeface="Gadugi" panose="020B0502040204020203" pitchFamily="34" charset="0"/>
            </a:rPr>
            <a:t>9 </a:t>
          </a:r>
          <a:r>
            <a:rPr lang="es-CO" sz="1600" b="1" i="0" kern="1200" dirty="0">
              <a:solidFill>
                <a:schemeClr val="bg1">
                  <a:lumMod val="50000"/>
                </a:schemeClr>
              </a:solidFill>
              <a:latin typeface="Gadugi" panose="020B0502040204020203" pitchFamily="34" charset="0"/>
            </a:rPr>
            <a:t>de septiembre </a:t>
          </a:r>
          <a:r>
            <a:rPr lang="es-CO" sz="1600" b="0" i="0" kern="1200" dirty="0">
              <a:latin typeface="Gadugi" panose="020B0502040204020203" pitchFamily="34" charset="0"/>
            </a:rPr>
            <a:t>de </a:t>
          </a:r>
          <a:r>
            <a:rPr lang="es-CO" sz="1600" b="0" i="0" kern="1200" dirty="0" smtClean="0">
              <a:latin typeface="Gadugi" panose="020B0502040204020203" pitchFamily="34" charset="0"/>
            </a:rPr>
            <a:t>2022</a:t>
          </a:r>
          <a:endParaRPr lang="es-CO" sz="1600" b="0" i="0" kern="1200" dirty="0">
            <a:latin typeface="Gadugi" panose="020B0502040204020203" pitchFamily="34" charset="0"/>
          </a:endParaRPr>
        </a:p>
      </dsp:txBody>
      <dsp:txXfrm>
        <a:off x="2033212" y="1798307"/>
        <a:ext cx="1068323" cy="652476"/>
      </dsp:txXfrm>
    </dsp:sp>
    <dsp:sp modelId="{EB8A6322-9822-460B-9A66-FC298C35E9CC}">
      <dsp:nvSpPr>
        <dsp:cNvPr id="0" name=""/>
        <dsp:cNvSpPr/>
      </dsp:nvSpPr>
      <dsp:spPr>
        <a:xfrm>
          <a:off x="3468374" y="911661"/>
          <a:ext cx="1386153" cy="693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i="0" kern="1200" dirty="0">
              <a:solidFill>
                <a:srgbClr val="000000"/>
              </a:solidFill>
              <a:latin typeface="Gadugi" panose="020B0502040204020203" pitchFamily="34" charset="0"/>
            </a:rPr>
            <a:t>Canales de divulgación:</a:t>
          </a:r>
          <a:endParaRPr lang="es-CO" sz="1600" kern="1200" dirty="0">
            <a:solidFill>
              <a:srgbClr val="000000"/>
            </a:solidFill>
            <a:latin typeface="Gadugi" panose="020B0502040204020203" pitchFamily="34" charset="0"/>
          </a:endParaRPr>
        </a:p>
      </dsp:txBody>
      <dsp:txXfrm>
        <a:off x="3488674" y="931961"/>
        <a:ext cx="1345553" cy="652476"/>
      </dsp:txXfrm>
    </dsp:sp>
    <dsp:sp modelId="{A9D60903-45B0-43A0-AE53-CDF8237CBCEE}">
      <dsp:nvSpPr>
        <dsp:cNvPr id="0" name=""/>
        <dsp:cNvSpPr/>
      </dsp:nvSpPr>
      <dsp:spPr>
        <a:xfrm>
          <a:off x="3606989" y="1604738"/>
          <a:ext cx="139214" cy="1084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4478"/>
              </a:lnTo>
              <a:lnTo>
                <a:pt x="139214" y="10844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B0B88-2775-4364-B7CC-7376439DB19B}">
      <dsp:nvSpPr>
        <dsp:cNvPr id="0" name=""/>
        <dsp:cNvSpPr/>
      </dsp:nvSpPr>
      <dsp:spPr>
        <a:xfrm>
          <a:off x="3746203" y="1991579"/>
          <a:ext cx="1394237" cy="1395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i="0" kern="1200" dirty="0">
              <a:solidFill>
                <a:srgbClr val="7F7F7F"/>
              </a:solidFill>
              <a:latin typeface="Gadugi" panose="020B0502040204020203" pitchFamily="34" charset="0"/>
            </a:rPr>
            <a:t>Portal web y  Correo electrónico</a:t>
          </a:r>
          <a:endParaRPr lang="es-CO" sz="1600" b="1" kern="1200" dirty="0">
            <a:solidFill>
              <a:srgbClr val="7F7F7F"/>
            </a:solidFill>
            <a:latin typeface="Gadugi" panose="020B0502040204020203" pitchFamily="34" charset="0"/>
          </a:endParaRPr>
        </a:p>
      </dsp:txBody>
      <dsp:txXfrm>
        <a:off x="3787039" y="2032415"/>
        <a:ext cx="1312565" cy="1313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55B78-9FE1-41EE-B011-7027D9300D86}">
      <dsp:nvSpPr>
        <dsp:cNvPr id="0" name=""/>
        <dsp:cNvSpPr/>
      </dsp:nvSpPr>
      <dsp:spPr>
        <a:xfrm>
          <a:off x="835" y="1121"/>
          <a:ext cx="1213375" cy="568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i="0" kern="1200">
              <a:solidFill>
                <a:srgbClr val="000000"/>
              </a:solidFill>
              <a:latin typeface="Gadugi" panose="020B0502040204020203" pitchFamily="34" charset="0"/>
            </a:rPr>
            <a:t>Fecha de inicio: </a:t>
          </a:r>
          <a:endParaRPr lang="es-CO" sz="1050" kern="1200" dirty="0">
            <a:solidFill>
              <a:srgbClr val="000000"/>
            </a:solidFill>
            <a:latin typeface="Gadugi" panose="020B0502040204020203" pitchFamily="34" charset="0"/>
          </a:endParaRPr>
        </a:p>
      </dsp:txBody>
      <dsp:txXfrm>
        <a:off x="17494" y="17780"/>
        <a:ext cx="1180057" cy="535454"/>
      </dsp:txXfrm>
    </dsp:sp>
    <dsp:sp modelId="{6F04321C-D1CA-4210-8696-07F9918C7468}">
      <dsp:nvSpPr>
        <dsp:cNvPr id="0" name=""/>
        <dsp:cNvSpPr/>
      </dsp:nvSpPr>
      <dsp:spPr>
        <a:xfrm>
          <a:off x="835" y="924617"/>
          <a:ext cx="1213375" cy="1897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i="0" kern="1200" dirty="0" smtClean="0">
              <a:solidFill>
                <a:srgbClr val="000000"/>
              </a:solidFill>
              <a:latin typeface="Gadugi" panose="020B0502040204020203" pitchFamily="34" charset="0"/>
            </a:rPr>
            <a:t>9 </a:t>
          </a:r>
          <a:r>
            <a:rPr lang="es-CO" sz="1400" b="0" i="0" kern="1200" dirty="0">
              <a:solidFill>
                <a:srgbClr val="000000"/>
              </a:solidFill>
              <a:latin typeface="Gadugi" panose="020B0502040204020203" pitchFamily="34" charset="0"/>
            </a:rPr>
            <a:t>de agosto </a:t>
          </a:r>
          <a:r>
            <a:rPr lang="es-CO" sz="1400" b="0" i="0" kern="1200" dirty="0" smtClean="0">
              <a:solidFill>
                <a:srgbClr val="000000"/>
              </a:solidFill>
              <a:latin typeface="Gadugi" panose="020B0502040204020203" pitchFamily="34" charset="0"/>
            </a:rPr>
            <a:t>2022</a:t>
          </a:r>
          <a:endParaRPr lang="es-CO" sz="1400" kern="1200" dirty="0">
            <a:solidFill>
              <a:srgbClr val="000000"/>
            </a:solidFill>
            <a:latin typeface="Gadugi" panose="020B0502040204020203" pitchFamily="34" charset="0"/>
          </a:endParaRPr>
        </a:p>
      </dsp:txBody>
      <dsp:txXfrm>
        <a:off x="36374" y="960156"/>
        <a:ext cx="1142297" cy="1826784"/>
      </dsp:txXfrm>
    </dsp:sp>
    <dsp:sp modelId="{DD4E50C1-6F00-4408-A730-B8E2EDB75C37}">
      <dsp:nvSpPr>
        <dsp:cNvPr id="0" name=""/>
        <dsp:cNvSpPr/>
      </dsp:nvSpPr>
      <dsp:spPr>
        <a:xfrm>
          <a:off x="1418057" y="1121"/>
          <a:ext cx="1213375" cy="568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>
              <a:solidFill>
                <a:srgbClr val="000000"/>
              </a:solidFill>
              <a:latin typeface="Gadugi" panose="020B0502040204020203" pitchFamily="34" charset="0"/>
            </a:rPr>
            <a:t>Fecha de finalización: </a:t>
          </a:r>
          <a:endParaRPr lang="es-CO" sz="1200" b="1" kern="1200" dirty="0">
            <a:solidFill>
              <a:srgbClr val="000000"/>
            </a:solidFill>
            <a:latin typeface="Gadugi" panose="020B0502040204020203" pitchFamily="34" charset="0"/>
          </a:endParaRPr>
        </a:p>
      </dsp:txBody>
      <dsp:txXfrm>
        <a:off x="1434716" y="17780"/>
        <a:ext cx="1180057" cy="535454"/>
      </dsp:txXfrm>
    </dsp:sp>
    <dsp:sp modelId="{E1E5628A-1714-4DB6-8976-4F42BB5EB0EC}">
      <dsp:nvSpPr>
        <dsp:cNvPr id="0" name=""/>
        <dsp:cNvSpPr/>
      </dsp:nvSpPr>
      <dsp:spPr>
        <a:xfrm>
          <a:off x="1418057" y="924617"/>
          <a:ext cx="1213375" cy="1897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i="0" kern="1200" dirty="0" smtClean="0">
              <a:solidFill>
                <a:srgbClr val="000000"/>
              </a:solidFill>
              <a:latin typeface="Gadugi" panose="020B0502040204020203" pitchFamily="34" charset="0"/>
            </a:rPr>
            <a:t>9 </a:t>
          </a:r>
          <a:r>
            <a:rPr lang="es-CO" sz="1400" b="0" i="0" kern="1200" dirty="0">
              <a:solidFill>
                <a:srgbClr val="000000"/>
              </a:solidFill>
              <a:latin typeface="Gadugi" panose="020B0502040204020203" pitchFamily="34" charset="0"/>
            </a:rPr>
            <a:t>de septiembre </a:t>
          </a:r>
          <a:r>
            <a:rPr lang="es-CO" sz="1400" b="0" i="0" kern="1200" dirty="0" smtClean="0">
              <a:solidFill>
                <a:srgbClr val="000000"/>
              </a:solidFill>
              <a:latin typeface="Gadugi" panose="020B0502040204020203" pitchFamily="34" charset="0"/>
            </a:rPr>
            <a:t>2022</a:t>
          </a:r>
          <a:endParaRPr lang="es-CO" sz="1400" kern="1200" dirty="0">
            <a:solidFill>
              <a:srgbClr val="000000"/>
            </a:solidFill>
            <a:latin typeface="Gadugi" panose="020B0502040204020203" pitchFamily="34" charset="0"/>
          </a:endParaRPr>
        </a:p>
      </dsp:txBody>
      <dsp:txXfrm>
        <a:off x="1453596" y="960156"/>
        <a:ext cx="1142297" cy="1826784"/>
      </dsp:txXfrm>
    </dsp:sp>
    <dsp:sp modelId="{CE24F5D8-1E63-47CB-B2AE-19B88449814F}">
      <dsp:nvSpPr>
        <dsp:cNvPr id="0" name=""/>
        <dsp:cNvSpPr/>
      </dsp:nvSpPr>
      <dsp:spPr>
        <a:xfrm>
          <a:off x="2835279" y="1121"/>
          <a:ext cx="3843973" cy="568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i="0" kern="1200" dirty="0">
              <a:solidFill>
                <a:srgbClr val="000000"/>
              </a:solidFill>
              <a:latin typeface="Gadugi" panose="020B0502040204020203" pitchFamily="34" charset="0"/>
            </a:rPr>
            <a:t>Canales de divulgación:</a:t>
          </a:r>
          <a:endParaRPr lang="es-CO" sz="1200" kern="1200" dirty="0">
            <a:solidFill>
              <a:srgbClr val="000000"/>
            </a:solidFill>
            <a:latin typeface="Gadugi" panose="020B0502040204020203" pitchFamily="34" charset="0"/>
          </a:endParaRPr>
        </a:p>
      </dsp:txBody>
      <dsp:txXfrm>
        <a:off x="2851938" y="17780"/>
        <a:ext cx="3810655" cy="535454"/>
      </dsp:txXfrm>
    </dsp:sp>
    <dsp:sp modelId="{9535C097-0710-4253-A678-A6F618F0371B}">
      <dsp:nvSpPr>
        <dsp:cNvPr id="0" name=""/>
        <dsp:cNvSpPr/>
      </dsp:nvSpPr>
      <dsp:spPr>
        <a:xfrm>
          <a:off x="2835279" y="924617"/>
          <a:ext cx="1213375" cy="1897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i="0" kern="1200" dirty="0">
              <a:solidFill>
                <a:srgbClr val="000000"/>
              </a:solidFill>
              <a:latin typeface="Gadugi" panose="020B0502040204020203" pitchFamily="34" charset="0"/>
            </a:rPr>
            <a:t>Portal WEB</a:t>
          </a:r>
          <a:endParaRPr lang="es-CO" sz="1400" kern="1200" dirty="0">
            <a:solidFill>
              <a:srgbClr val="000000"/>
            </a:solidFill>
            <a:latin typeface="Gadugi" panose="020B0502040204020203" pitchFamily="34" charset="0"/>
          </a:endParaRPr>
        </a:p>
      </dsp:txBody>
      <dsp:txXfrm>
        <a:off x="2870818" y="960156"/>
        <a:ext cx="1142297" cy="1826784"/>
      </dsp:txXfrm>
    </dsp:sp>
    <dsp:sp modelId="{EE90FB19-E811-46FB-8E2C-ADDA74C2C22B}">
      <dsp:nvSpPr>
        <dsp:cNvPr id="0" name=""/>
        <dsp:cNvSpPr/>
      </dsp:nvSpPr>
      <dsp:spPr>
        <a:xfrm>
          <a:off x="4150578" y="924617"/>
          <a:ext cx="1213375" cy="1897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>
              <a:solidFill>
                <a:srgbClr val="000000"/>
              </a:solidFill>
              <a:latin typeface="Gadugi" panose="020B0502040204020203" pitchFamily="34" charset="0"/>
            </a:rPr>
            <a:t>Correo Electrónico</a:t>
          </a:r>
        </a:p>
      </dsp:txBody>
      <dsp:txXfrm>
        <a:off x="4186117" y="960156"/>
        <a:ext cx="1142297" cy="1826784"/>
      </dsp:txXfrm>
    </dsp:sp>
    <dsp:sp modelId="{3D09B5A5-328A-4316-A8F4-1620E67F3956}">
      <dsp:nvSpPr>
        <dsp:cNvPr id="0" name=""/>
        <dsp:cNvSpPr/>
      </dsp:nvSpPr>
      <dsp:spPr>
        <a:xfrm>
          <a:off x="5465877" y="924617"/>
          <a:ext cx="1213375" cy="1897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>
              <a:solidFill>
                <a:srgbClr val="000000"/>
              </a:solidFill>
              <a:latin typeface="Gadugi" panose="020B0502040204020203" pitchFamily="34" charset="0"/>
            </a:rPr>
            <a:t>Intranet</a:t>
          </a:r>
        </a:p>
      </dsp:txBody>
      <dsp:txXfrm>
        <a:off x="5501416" y="960156"/>
        <a:ext cx="1142297" cy="18267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8F8A1-070B-4E14-A4E8-1B9D5952F218}">
      <dsp:nvSpPr>
        <dsp:cNvPr id="0" name=""/>
        <dsp:cNvSpPr/>
      </dsp:nvSpPr>
      <dsp:spPr>
        <a:xfrm>
          <a:off x="1097" y="637024"/>
          <a:ext cx="1808159" cy="714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i="0" kern="1200" dirty="0">
              <a:solidFill>
                <a:srgbClr val="000000"/>
              </a:solidFill>
              <a:latin typeface="Gadugi" panose="020B0502040204020203" pitchFamily="34" charset="0"/>
            </a:rPr>
            <a:t>Fecha de inicio: </a:t>
          </a:r>
          <a:endParaRPr lang="es-CO" sz="1600" kern="1200" dirty="0">
            <a:solidFill>
              <a:srgbClr val="000000"/>
            </a:solidFill>
            <a:latin typeface="Gadugi" panose="020B0502040204020203" pitchFamily="34" charset="0"/>
          </a:endParaRPr>
        </a:p>
      </dsp:txBody>
      <dsp:txXfrm>
        <a:off x="22021" y="657948"/>
        <a:ext cx="1766311" cy="672562"/>
      </dsp:txXfrm>
    </dsp:sp>
    <dsp:sp modelId="{92492959-81A3-4B57-BF52-903D53BF2465}">
      <dsp:nvSpPr>
        <dsp:cNvPr id="0" name=""/>
        <dsp:cNvSpPr/>
      </dsp:nvSpPr>
      <dsp:spPr>
        <a:xfrm>
          <a:off x="181913" y="1351435"/>
          <a:ext cx="222377" cy="535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808"/>
              </a:lnTo>
              <a:lnTo>
                <a:pt x="222377" y="5358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C65D0-C4D2-43D6-A374-0DD2E0CC7C37}">
      <dsp:nvSpPr>
        <dsp:cNvPr id="0" name=""/>
        <dsp:cNvSpPr/>
      </dsp:nvSpPr>
      <dsp:spPr>
        <a:xfrm>
          <a:off x="404291" y="1530037"/>
          <a:ext cx="1427724" cy="714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i="0" kern="1200" dirty="0" smtClean="0">
              <a:latin typeface="Gadugi" panose="020B0502040204020203" pitchFamily="34" charset="0"/>
            </a:rPr>
            <a:t>9 </a:t>
          </a:r>
          <a:r>
            <a:rPr lang="es-CO" sz="1600" b="0" i="0" kern="1200" dirty="0">
              <a:latin typeface="Gadugi" panose="020B0502040204020203" pitchFamily="34" charset="0"/>
            </a:rPr>
            <a:t>de agosto del </a:t>
          </a:r>
          <a:r>
            <a:rPr lang="es-CO" sz="1600" b="0" i="0" kern="1200" dirty="0" smtClean="0">
              <a:latin typeface="Gadugi" panose="020B0502040204020203" pitchFamily="34" charset="0"/>
            </a:rPr>
            <a:t>2022</a:t>
          </a:r>
          <a:endParaRPr lang="es-CO" sz="1600" kern="1200" dirty="0">
            <a:latin typeface="Gadugi" panose="020B0502040204020203" pitchFamily="34" charset="0"/>
          </a:endParaRPr>
        </a:p>
      </dsp:txBody>
      <dsp:txXfrm>
        <a:off x="425215" y="1550961"/>
        <a:ext cx="1385876" cy="672562"/>
      </dsp:txXfrm>
    </dsp:sp>
    <dsp:sp modelId="{B0D685E6-76B9-4EC3-866A-6AF86856DA06}">
      <dsp:nvSpPr>
        <dsp:cNvPr id="0" name=""/>
        <dsp:cNvSpPr/>
      </dsp:nvSpPr>
      <dsp:spPr>
        <a:xfrm>
          <a:off x="2166462" y="637024"/>
          <a:ext cx="1808159" cy="714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>
              <a:solidFill>
                <a:srgbClr val="000000"/>
              </a:solidFill>
              <a:latin typeface="Gadugi" panose="020B0502040204020203" pitchFamily="34" charset="0"/>
            </a:rPr>
            <a:t>Fecha de finalización: </a:t>
          </a:r>
        </a:p>
      </dsp:txBody>
      <dsp:txXfrm>
        <a:off x="2187386" y="657948"/>
        <a:ext cx="1766311" cy="672562"/>
      </dsp:txXfrm>
    </dsp:sp>
    <dsp:sp modelId="{20237869-26A3-4CAC-94E1-B291443CC8AD}">
      <dsp:nvSpPr>
        <dsp:cNvPr id="0" name=""/>
        <dsp:cNvSpPr/>
      </dsp:nvSpPr>
      <dsp:spPr>
        <a:xfrm>
          <a:off x="2347278" y="1351435"/>
          <a:ext cx="222377" cy="535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808"/>
              </a:lnTo>
              <a:lnTo>
                <a:pt x="222377" y="5358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2FDB4-ADF1-482A-B560-2BDC76EE482D}">
      <dsp:nvSpPr>
        <dsp:cNvPr id="0" name=""/>
        <dsp:cNvSpPr/>
      </dsp:nvSpPr>
      <dsp:spPr>
        <a:xfrm>
          <a:off x="2569656" y="1530037"/>
          <a:ext cx="1427724" cy="714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i="0" kern="1200" dirty="0" smtClean="0">
              <a:latin typeface="Gadugi" panose="020B0502040204020203" pitchFamily="34" charset="0"/>
            </a:rPr>
            <a:t>9 </a:t>
          </a:r>
          <a:r>
            <a:rPr lang="es-CO" sz="1600" b="0" i="0" kern="1200" dirty="0">
              <a:latin typeface="Gadugi" panose="020B0502040204020203" pitchFamily="34" charset="0"/>
            </a:rPr>
            <a:t>de septiembre de </a:t>
          </a:r>
          <a:r>
            <a:rPr lang="es-CO" sz="1600" b="0" i="0" kern="1200" dirty="0" smtClean="0">
              <a:latin typeface="Gadugi" panose="020B0502040204020203" pitchFamily="34" charset="0"/>
            </a:rPr>
            <a:t>2022</a:t>
          </a:r>
          <a:endParaRPr lang="es-CO" sz="1600" kern="1200" dirty="0">
            <a:latin typeface="Gadugi" panose="020B0502040204020203" pitchFamily="34" charset="0"/>
          </a:endParaRPr>
        </a:p>
      </dsp:txBody>
      <dsp:txXfrm>
        <a:off x="2590580" y="1550961"/>
        <a:ext cx="1385876" cy="672562"/>
      </dsp:txXfrm>
    </dsp:sp>
    <dsp:sp modelId="{EB8A6322-9822-460B-9A66-FC298C35E9CC}">
      <dsp:nvSpPr>
        <dsp:cNvPr id="0" name=""/>
        <dsp:cNvSpPr/>
      </dsp:nvSpPr>
      <dsp:spPr>
        <a:xfrm>
          <a:off x="4331827" y="637024"/>
          <a:ext cx="1808159" cy="714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i="0" kern="1200" dirty="0">
              <a:solidFill>
                <a:srgbClr val="000000"/>
              </a:solidFill>
              <a:latin typeface="Gadugi" panose="020B0502040204020203" pitchFamily="34" charset="0"/>
            </a:rPr>
            <a:t>Canales de diálogo</a:t>
          </a:r>
          <a:endParaRPr lang="es-CO" sz="1600" kern="1200" dirty="0">
            <a:solidFill>
              <a:srgbClr val="000000"/>
            </a:solidFill>
            <a:latin typeface="Gadugi" panose="020B0502040204020203" pitchFamily="34" charset="0"/>
          </a:endParaRPr>
        </a:p>
      </dsp:txBody>
      <dsp:txXfrm>
        <a:off x="4352751" y="657948"/>
        <a:ext cx="1766311" cy="672562"/>
      </dsp:txXfrm>
    </dsp:sp>
    <dsp:sp modelId="{A9D60903-45B0-43A0-AE53-CDF8237CBCEE}">
      <dsp:nvSpPr>
        <dsp:cNvPr id="0" name=""/>
        <dsp:cNvSpPr/>
      </dsp:nvSpPr>
      <dsp:spPr>
        <a:xfrm>
          <a:off x="4512643" y="1351435"/>
          <a:ext cx="200716" cy="535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808"/>
              </a:lnTo>
              <a:lnTo>
                <a:pt x="200716" y="5358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B0B88-2775-4364-B7CC-7376439DB19B}">
      <dsp:nvSpPr>
        <dsp:cNvPr id="0" name=""/>
        <dsp:cNvSpPr/>
      </dsp:nvSpPr>
      <dsp:spPr>
        <a:xfrm>
          <a:off x="4713360" y="1530037"/>
          <a:ext cx="1427724" cy="714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i="0" kern="1200" dirty="0">
              <a:latin typeface="Gadugi" panose="020B0502040204020203" pitchFamily="34" charset="0"/>
            </a:rPr>
            <a:t>Formulario en FORMS</a:t>
          </a:r>
          <a:endParaRPr lang="es-CO" sz="1600" kern="1200" dirty="0">
            <a:latin typeface="Gadugi" panose="020B0502040204020203" pitchFamily="34" charset="0"/>
          </a:endParaRPr>
        </a:p>
      </dsp:txBody>
      <dsp:txXfrm>
        <a:off x="4734284" y="1550961"/>
        <a:ext cx="1385876" cy="6725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52386-940A-4C8F-8F22-49ED86582163}">
      <dsp:nvSpPr>
        <dsp:cNvPr id="0" name=""/>
        <dsp:cNvSpPr/>
      </dsp:nvSpPr>
      <dsp:spPr>
        <a:xfrm>
          <a:off x="2626821" y="681697"/>
          <a:ext cx="91440" cy="2860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0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28F09-1146-4C20-B9C8-6E16068DF991}">
      <dsp:nvSpPr>
        <dsp:cNvPr id="0" name=""/>
        <dsp:cNvSpPr/>
      </dsp:nvSpPr>
      <dsp:spPr>
        <a:xfrm>
          <a:off x="2332031" y="675"/>
          <a:ext cx="681021" cy="68102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C65BC-710B-4770-B086-257BCF3E6F30}">
      <dsp:nvSpPr>
        <dsp:cNvPr id="0" name=""/>
        <dsp:cNvSpPr/>
      </dsp:nvSpPr>
      <dsp:spPr>
        <a:xfrm>
          <a:off x="2332031" y="675"/>
          <a:ext cx="681021" cy="68102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BCD637-88F3-436D-B5BB-CC14C8CA5328}">
      <dsp:nvSpPr>
        <dsp:cNvPr id="0" name=""/>
        <dsp:cNvSpPr/>
      </dsp:nvSpPr>
      <dsp:spPr>
        <a:xfrm>
          <a:off x="1991520" y="123259"/>
          <a:ext cx="1362043" cy="43585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i="0" kern="1200">
              <a:latin typeface="Gadugi" panose="020B0502040204020203" pitchFamily="34" charset="0"/>
            </a:rPr>
            <a:t>Fecha de inicio</a:t>
          </a:r>
          <a:endParaRPr lang="es-CO" sz="1400" b="1" kern="1200" dirty="0">
            <a:latin typeface="Gadugi" panose="020B0502040204020203" pitchFamily="34" charset="0"/>
          </a:endParaRPr>
        </a:p>
      </dsp:txBody>
      <dsp:txXfrm>
        <a:off x="1991520" y="123259"/>
        <a:ext cx="1362043" cy="435854"/>
      </dsp:txXfrm>
    </dsp:sp>
    <dsp:sp modelId="{40B305BF-802C-455E-A71B-5F1711238F51}">
      <dsp:nvSpPr>
        <dsp:cNvPr id="0" name=""/>
        <dsp:cNvSpPr/>
      </dsp:nvSpPr>
      <dsp:spPr>
        <a:xfrm>
          <a:off x="2332031" y="967726"/>
          <a:ext cx="681021" cy="68102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F131A-2E4B-4230-8DAA-63D5D845C234}">
      <dsp:nvSpPr>
        <dsp:cNvPr id="0" name=""/>
        <dsp:cNvSpPr/>
      </dsp:nvSpPr>
      <dsp:spPr>
        <a:xfrm>
          <a:off x="2332031" y="967726"/>
          <a:ext cx="681021" cy="68102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196CCF-D078-4892-9FA8-D0E61175BD0B}">
      <dsp:nvSpPr>
        <dsp:cNvPr id="0" name=""/>
        <dsp:cNvSpPr/>
      </dsp:nvSpPr>
      <dsp:spPr>
        <a:xfrm>
          <a:off x="1991520" y="1090310"/>
          <a:ext cx="1362043" cy="43585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i="0" kern="1200" dirty="0" smtClean="0">
              <a:latin typeface="Gadugi" panose="020B0502040204020203" pitchFamily="34" charset="0"/>
            </a:rPr>
            <a:t>9 de septiembre del 2022</a:t>
          </a:r>
          <a:endParaRPr lang="es-CO" sz="1100" b="1" kern="1200" dirty="0">
            <a:latin typeface="Gadugi" panose="020B0502040204020203" pitchFamily="34" charset="0"/>
          </a:endParaRPr>
        </a:p>
      </dsp:txBody>
      <dsp:txXfrm>
        <a:off x="1991520" y="1090310"/>
        <a:ext cx="1362043" cy="4358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A02CC-7D1B-42C4-B134-08A12101DE39}">
      <dsp:nvSpPr>
        <dsp:cNvPr id="0" name=""/>
        <dsp:cNvSpPr/>
      </dsp:nvSpPr>
      <dsp:spPr>
        <a:xfrm>
          <a:off x="1483909" y="859530"/>
          <a:ext cx="812065" cy="281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936"/>
              </a:lnTo>
              <a:lnTo>
                <a:pt x="812065" y="140936"/>
              </a:lnTo>
              <a:lnTo>
                <a:pt x="812065" y="2818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3CF02-8BEA-4962-A954-6892E3216748}">
      <dsp:nvSpPr>
        <dsp:cNvPr id="0" name=""/>
        <dsp:cNvSpPr/>
      </dsp:nvSpPr>
      <dsp:spPr>
        <a:xfrm>
          <a:off x="671843" y="859530"/>
          <a:ext cx="812065" cy="281873"/>
        </a:xfrm>
        <a:custGeom>
          <a:avLst/>
          <a:gdLst/>
          <a:ahLst/>
          <a:cxnLst/>
          <a:rect l="0" t="0" r="0" b="0"/>
          <a:pathLst>
            <a:path>
              <a:moveTo>
                <a:pt x="812065" y="0"/>
              </a:moveTo>
              <a:lnTo>
                <a:pt x="812065" y="140936"/>
              </a:lnTo>
              <a:lnTo>
                <a:pt x="0" y="140936"/>
              </a:lnTo>
              <a:lnTo>
                <a:pt x="0" y="2818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CEE1C5-E1B5-45AA-8973-0FDCFA5D7644}">
      <dsp:nvSpPr>
        <dsp:cNvPr id="0" name=""/>
        <dsp:cNvSpPr/>
      </dsp:nvSpPr>
      <dsp:spPr>
        <a:xfrm>
          <a:off x="1148344" y="188401"/>
          <a:ext cx="671128" cy="67112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9B9F0-C392-4618-8986-F84C05FDEC9D}">
      <dsp:nvSpPr>
        <dsp:cNvPr id="0" name=""/>
        <dsp:cNvSpPr/>
      </dsp:nvSpPr>
      <dsp:spPr>
        <a:xfrm>
          <a:off x="1148344" y="188401"/>
          <a:ext cx="671128" cy="67112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0DC1C-70FC-4FA9-8CBE-D6D7A1F385A5}">
      <dsp:nvSpPr>
        <dsp:cNvPr id="0" name=""/>
        <dsp:cNvSpPr/>
      </dsp:nvSpPr>
      <dsp:spPr>
        <a:xfrm>
          <a:off x="812780" y="309204"/>
          <a:ext cx="1342256" cy="42952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i="0" kern="1200" dirty="0">
              <a:latin typeface="Gadugi" panose="020B0502040204020203" pitchFamily="34" charset="0"/>
            </a:rPr>
            <a:t>Canales de publicación</a:t>
          </a:r>
          <a:endParaRPr lang="es-CO" sz="1300" kern="1200" dirty="0"/>
        </a:p>
      </dsp:txBody>
      <dsp:txXfrm>
        <a:off x="812780" y="309204"/>
        <a:ext cx="1342256" cy="429522"/>
      </dsp:txXfrm>
    </dsp:sp>
    <dsp:sp modelId="{EF11CF5F-FAC2-4E47-A90F-308301125DB1}">
      <dsp:nvSpPr>
        <dsp:cNvPr id="0" name=""/>
        <dsp:cNvSpPr/>
      </dsp:nvSpPr>
      <dsp:spPr>
        <a:xfrm>
          <a:off x="336279" y="1141403"/>
          <a:ext cx="671128" cy="67112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97BDF-11D7-4F7F-853B-1E8BADD6B949}">
      <dsp:nvSpPr>
        <dsp:cNvPr id="0" name=""/>
        <dsp:cNvSpPr/>
      </dsp:nvSpPr>
      <dsp:spPr>
        <a:xfrm>
          <a:off x="336279" y="1141403"/>
          <a:ext cx="671128" cy="67112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CE169-2F5B-4C87-AE18-138080F3FCBD}">
      <dsp:nvSpPr>
        <dsp:cNvPr id="0" name=""/>
        <dsp:cNvSpPr/>
      </dsp:nvSpPr>
      <dsp:spPr>
        <a:xfrm>
          <a:off x="715" y="1262207"/>
          <a:ext cx="1342256" cy="42952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i="0" kern="1200" dirty="0">
              <a:latin typeface="Gadugi" panose="020B0502040204020203" pitchFamily="34" charset="0"/>
            </a:rPr>
            <a:t>Correo electrónico</a:t>
          </a:r>
          <a:endParaRPr lang="es-CO" sz="1300" kern="1200" dirty="0"/>
        </a:p>
      </dsp:txBody>
      <dsp:txXfrm>
        <a:off x="715" y="1262207"/>
        <a:ext cx="1342256" cy="429522"/>
      </dsp:txXfrm>
    </dsp:sp>
    <dsp:sp modelId="{22CE1E52-6E21-4B28-B609-46B125355772}">
      <dsp:nvSpPr>
        <dsp:cNvPr id="0" name=""/>
        <dsp:cNvSpPr/>
      </dsp:nvSpPr>
      <dsp:spPr>
        <a:xfrm>
          <a:off x="1960410" y="1141403"/>
          <a:ext cx="671128" cy="67112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AE320-F698-49E4-AEED-DC5AC301304C}">
      <dsp:nvSpPr>
        <dsp:cNvPr id="0" name=""/>
        <dsp:cNvSpPr/>
      </dsp:nvSpPr>
      <dsp:spPr>
        <a:xfrm>
          <a:off x="1960410" y="1141403"/>
          <a:ext cx="671128" cy="67112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C3E78-69FB-4F90-B11D-F280B452AD64}">
      <dsp:nvSpPr>
        <dsp:cNvPr id="0" name=""/>
        <dsp:cNvSpPr/>
      </dsp:nvSpPr>
      <dsp:spPr>
        <a:xfrm>
          <a:off x="1624845" y="1262207"/>
          <a:ext cx="1342256" cy="42952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kern="1200" dirty="0"/>
            <a:t>Pagina Web</a:t>
          </a:r>
        </a:p>
      </dsp:txBody>
      <dsp:txXfrm>
        <a:off x="1624845" y="1262207"/>
        <a:ext cx="1342256" cy="429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3;n">
            <a:extLst>
              <a:ext uri="{FF2B5EF4-FFF2-40B4-BE49-F238E27FC236}">
                <a16:creationId xmlns:a16="http://schemas.microsoft.com/office/drawing/2014/main" id="{A28CD940-3177-43B1-B568-2EF8D93539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Google Shape;4;n">
            <a:extLst>
              <a:ext uri="{FF2B5EF4-FFF2-40B4-BE49-F238E27FC236}">
                <a16:creationId xmlns:a16="http://schemas.microsoft.com/office/drawing/2014/main" id="{72859E42-561E-4D7B-AD63-89FB4702A6B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CO" altLang="es-E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MS PGothic" panose="020B0600070205080204" pitchFamily="34" charset="-128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123;p2:notes">
            <a:extLst>
              <a:ext uri="{FF2B5EF4-FFF2-40B4-BE49-F238E27FC236}">
                <a16:creationId xmlns:a16="http://schemas.microsoft.com/office/drawing/2014/main" id="{9DC8E86F-1C71-4186-8FCA-6042E7A4590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10243" name="Google Shape;124;p2:notes">
            <a:extLst>
              <a:ext uri="{FF2B5EF4-FFF2-40B4-BE49-F238E27FC236}">
                <a16:creationId xmlns:a16="http://schemas.microsoft.com/office/drawing/2014/main" id="{B683D011-9BEB-4C7C-B5B4-38AAEF4F24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/>
            <a:endParaRPr lang="es-CO" altLang="es-E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154;p6:notes">
            <a:extLst>
              <a:ext uri="{FF2B5EF4-FFF2-40B4-BE49-F238E27FC236}">
                <a16:creationId xmlns:a16="http://schemas.microsoft.com/office/drawing/2014/main" id="{8233C0D3-8A39-4A26-8988-4E0E19D70850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s-CO" altLang="es-E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Google Shape;155;p6:notes">
            <a:extLst>
              <a:ext uri="{FF2B5EF4-FFF2-40B4-BE49-F238E27FC236}">
                <a16:creationId xmlns:a16="http://schemas.microsoft.com/office/drawing/2014/main" id="{2BA5CDD6-409F-496D-93E9-23078DE3CF8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154;p6:notes">
            <a:extLst>
              <a:ext uri="{FF2B5EF4-FFF2-40B4-BE49-F238E27FC236}">
                <a16:creationId xmlns:a16="http://schemas.microsoft.com/office/drawing/2014/main" id="{2F46A643-E0A2-4E80-82D5-9C2629988FE7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s-CO" altLang="es-E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Google Shape;155;p6:notes">
            <a:extLst>
              <a:ext uri="{FF2B5EF4-FFF2-40B4-BE49-F238E27FC236}">
                <a16:creationId xmlns:a16="http://schemas.microsoft.com/office/drawing/2014/main" id="{3E1A1238-65AD-4444-B06F-C22D22AB620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154;p6:notes">
            <a:extLst>
              <a:ext uri="{FF2B5EF4-FFF2-40B4-BE49-F238E27FC236}">
                <a16:creationId xmlns:a16="http://schemas.microsoft.com/office/drawing/2014/main" id="{8B92A996-73CD-44F2-8AC9-389FC17DC308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s-CO" altLang="es-E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Google Shape;155;p6:notes">
            <a:extLst>
              <a:ext uri="{FF2B5EF4-FFF2-40B4-BE49-F238E27FC236}">
                <a16:creationId xmlns:a16="http://schemas.microsoft.com/office/drawing/2014/main" id="{56648FCC-409B-4D8B-ABD8-F48B7CC52DF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154;p6:notes">
            <a:extLst>
              <a:ext uri="{FF2B5EF4-FFF2-40B4-BE49-F238E27FC236}">
                <a16:creationId xmlns:a16="http://schemas.microsoft.com/office/drawing/2014/main" id="{F8824E45-8D06-4AF9-9040-6DBDEC0E717C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s-CO" altLang="es-E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Google Shape;155;p6:notes">
            <a:extLst>
              <a:ext uri="{FF2B5EF4-FFF2-40B4-BE49-F238E27FC236}">
                <a16:creationId xmlns:a16="http://schemas.microsoft.com/office/drawing/2014/main" id="{A339D210-566D-4160-8554-E78B09F8386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Google Shape;154;p6:notes">
            <a:extLst>
              <a:ext uri="{FF2B5EF4-FFF2-40B4-BE49-F238E27FC236}">
                <a16:creationId xmlns:a16="http://schemas.microsoft.com/office/drawing/2014/main" id="{AB75ABD5-80A7-4F36-AE88-0805129869B5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s-CO" altLang="es-E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Google Shape;155;p6:notes">
            <a:extLst>
              <a:ext uri="{FF2B5EF4-FFF2-40B4-BE49-F238E27FC236}">
                <a16:creationId xmlns:a16="http://schemas.microsoft.com/office/drawing/2014/main" id="{2F0528FF-96E4-4E77-B159-CE181349E75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Google Shape;154;p6:notes">
            <a:extLst>
              <a:ext uri="{FF2B5EF4-FFF2-40B4-BE49-F238E27FC236}">
                <a16:creationId xmlns:a16="http://schemas.microsoft.com/office/drawing/2014/main" id="{46283357-0CB8-4474-B82D-AB9351022D9E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s-CO" altLang="es-E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Google Shape;155;p6:notes">
            <a:extLst>
              <a:ext uri="{FF2B5EF4-FFF2-40B4-BE49-F238E27FC236}">
                <a16:creationId xmlns:a16="http://schemas.microsoft.com/office/drawing/2014/main" id="{45A42D53-4533-4AD6-873F-C28C03878D6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Google Shape;154;p6:notes">
            <a:extLst>
              <a:ext uri="{FF2B5EF4-FFF2-40B4-BE49-F238E27FC236}">
                <a16:creationId xmlns:a16="http://schemas.microsoft.com/office/drawing/2014/main" id="{986802C9-895D-4086-9F8A-280A566451C7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s-CO" altLang="es-E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3" name="Google Shape;155;p6:notes">
            <a:extLst>
              <a:ext uri="{FF2B5EF4-FFF2-40B4-BE49-F238E27FC236}">
                <a16:creationId xmlns:a16="http://schemas.microsoft.com/office/drawing/2014/main" id="{6BE46D6F-6063-4E22-A585-1ED60B15F1C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Google Shape;154;p6:notes">
            <a:extLst>
              <a:ext uri="{FF2B5EF4-FFF2-40B4-BE49-F238E27FC236}">
                <a16:creationId xmlns:a16="http://schemas.microsoft.com/office/drawing/2014/main" id="{ABC75BA9-F60F-4683-95BD-F8298D2D0C62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s-CO" altLang="es-E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1" name="Google Shape;155;p6:notes">
            <a:extLst>
              <a:ext uri="{FF2B5EF4-FFF2-40B4-BE49-F238E27FC236}">
                <a16:creationId xmlns:a16="http://schemas.microsoft.com/office/drawing/2014/main" id="{F8D378FB-6730-4022-B784-5762C68F499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Google Shape;154;p6:notes">
            <a:extLst>
              <a:ext uri="{FF2B5EF4-FFF2-40B4-BE49-F238E27FC236}">
                <a16:creationId xmlns:a16="http://schemas.microsoft.com/office/drawing/2014/main" id="{E8238CC5-616C-44E8-BA1E-FAE7646486C8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s-CO" altLang="es-E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59" name="Google Shape;155;p6:notes">
            <a:extLst>
              <a:ext uri="{FF2B5EF4-FFF2-40B4-BE49-F238E27FC236}">
                <a16:creationId xmlns:a16="http://schemas.microsoft.com/office/drawing/2014/main" id="{17287179-FE0C-46CB-BB45-4EC294BA8FA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Google Shape;137;p4:notes">
            <a:extLst>
              <a:ext uri="{FF2B5EF4-FFF2-40B4-BE49-F238E27FC236}">
                <a16:creationId xmlns:a16="http://schemas.microsoft.com/office/drawing/2014/main" id="{81A0FC17-CCB6-45E6-8010-DB6EE3EF344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47107" name="Google Shape;138;p4:notes">
            <a:extLst>
              <a:ext uri="{FF2B5EF4-FFF2-40B4-BE49-F238E27FC236}">
                <a16:creationId xmlns:a16="http://schemas.microsoft.com/office/drawing/2014/main" id="{37B6D8CB-3852-4160-946C-73A6FA6099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/>
            <a:endParaRPr lang="es-CO" altLang="es-E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23;p2:notes">
            <a:extLst>
              <a:ext uri="{FF2B5EF4-FFF2-40B4-BE49-F238E27FC236}">
                <a16:creationId xmlns:a16="http://schemas.microsoft.com/office/drawing/2014/main" id="{ED35BB94-4370-4AE7-B616-5D7DE7B02E9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12291" name="Google Shape;124;p2:notes">
            <a:extLst>
              <a:ext uri="{FF2B5EF4-FFF2-40B4-BE49-F238E27FC236}">
                <a16:creationId xmlns:a16="http://schemas.microsoft.com/office/drawing/2014/main" id="{2E3B2CA0-80C8-445E-893F-3346EA3D71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/>
            <a:endParaRPr lang="es-CO" altLang="es-E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154;p6:notes">
            <a:extLst>
              <a:ext uri="{FF2B5EF4-FFF2-40B4-BE49-F238E27FC236}">
                <a16:creationId xmlns:a16="http://schemas.microsoft.com/office/drawing/2014/main" id="{D3DD651A-B856-42B7-8B10-8C55D5E7F8FA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s-CO" altLang="es-E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Google Shape;155;p6:notes">
            <a:extLst>
              <a:ext uri="{FF2B5EF4-FFF2-40B4-BE49-F238E27FC236}">
                <a16:creationId xmlns:a16="http://schemas.microsoft.com/office/drawing/2014/main" id="{71F8BF17-DA10-4324-B7DC-77E922585AD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154;p6:notes">
            <a:extLst>
              <a:ext uri="{FF2B5EF4-FFF2-40B4-BE49-F238E27FC236}">
                <a16:creationId xmlns:a16="http://schemas.microsoft.com/office/drawing/2014/main" id="{B0A77846-5A11-432F-956E-A2EA4F7DCF32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s-CO" altLang="es-E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3" name="Google Shape;155;p6:notes">
            <a:extLst>
              <a:ext uri="{FF2B5EF4-FFF2-40B4-BE49-F238E27FC236}">
                <a16:creationId xmlns:a16="http://schemas.microsoft.com/office/drawing/2014/main" id="{366826AA-0BC4-41F2-9F20-57D3F562A32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54;p6:notes">
            <a:extLst>
              <a:ext uri="{FF2B5EF4-FFF2-40B4-BE49-F238E27FC236}">
                <a16:creationId xmlns:a16="http://schemas.microsoft.com/office/drawing/2014/main" id="{4EBC6197-5EC4-459C-9DF8-B21DF6F56900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s-CO" altLang="es-E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Google Shape;155;p6:notes">
            <a:extLst>
              <a:ext uri="{FF2B5EF4-FFF2-40B4-BE49-F238E27FC236}">
                <a16:creationId xmlns:a16="http://schemas.microsoft.com/office/drawing/2014/main" id="{01A91979-F187-4D3F-B792-9C58212DD1E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54;p6:notes">
            <a:extLst>
              <a:ext uri="{FF2B5EF4-FFF2-40B4-BE49-F238E27FC236}">
                <a16:creationId xmlns:a16="http://schemas.microsoft.com/office/drawing/2014/main" id="{B19FDBFB-359B-45FE-8238-126360876D98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s-CO" altLang="es-E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Google Shape;155;p6:notes">
            <a:extLst>
              <a:ext uri="{FF2B5EF4-FFF2-40B4-BE49-F238E27FC236}">
                <a16:creationId xmlns:a16="http://schemas.microsoft.com/office/drawing/2014/main" id="{82D9AD60-9826-4B85-825F-C696C6C85CA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54;p6:notes">
            <a:extLst>
              <a:ext uri="{FF2B5EF4-FFF2-40B4-BE49-F238E27FC236}">
                <a16:creationId xmlns:a16="http://schemas.microsoft.com/office/drawing/2014/main" id="{68EEC47F-FE22-4999-861F-549E84C6921A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s-CO" altLang="es-E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Google Shape;155;p6:notes">
            <a:extLst>
              <a:ext uri="{FF2B5EF4-FFF2-40B4-BE49-F238E27FC236}">
                <a16:creationId xmlns:a16="http://schemas.microsoft.com/office/drawing/2014/main" id="{94EE90BB-8943-4B87-91B5-68388D14076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54;p6:notes">
            <a:extLst>
              <a:ext uri="{FF2B5EF4-FFF2-40B4-BE49-F238E27FC236}">
                <a16:creationId xmlns:a16="http://schemas.microsoft.com/office/drawing/2014/main" id="{1F3E1870-FE3E-413B-92F0-7A4E55D1B1EB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s-CO" altLang="es-E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Google Shape;155;p6:notes">
            <a:extLst>
              <a:ext uri="{FF2B5EF4-FFF2-40B4-BE49-F238E27FC236}">
                <a16:creationId xmlns:a16="http://schemas.microsoft.com/office/drawing/2014/main" id="{EB844CDE-3F37-49B3-9856-69CF1DD1EB8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154;p6:notes">
            <a:extLst>
              <a:ext uri="{FF2B5EF4-FFF2-40B4-BE49-F238E27FC236}">
                <a16:creationId xmlns:a16="http://schemas.microsoft.com/office/drawing/2014/main" id="{950F8626-BB9B-4D58-8E8F-6682A08133F2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s-CO" altLang="es-E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Google Shape;155;p6:notes">
            <a:extLst>
              <a:ext uri="{FF2B5EF4-FFF2-40B4-BE49-F238E27FC236}">
                <a16:creationId xmlns:a16="http://schemas.microsoft.com/office/drawing/2014/main" id="{CE0AB556-CB57-4441-8466-64D68EEB3E0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54;p6:notes">
            <a:extLst>
              <a:ext uri="{FF2B5EF4-FFF2-40B4-BE49-F238E27FC236}">
                <a16:creationId xmlns:a16="http://schemas.microsoft.com/office/drawing/2014/main" id="{4D98DCFF-3517-49DF-81DF-E71CA4C74F1D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s-CO" altLang="es-E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Google Shape;155;p6:notes">
            <a:extLst>
              <a:ext uri="{FF2B5EF4-FFF2-40B4-BE49-F238E27FC236}">
                <a16:creationId xmlns:a16="http://schemas.microsoft.com/office/drawing/2014/main" id="{9C745BD6-138C-46C6-8994-13F76340526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154;p6:notes">
            <a:extLst>
              <a:ext uri="{FF2B5EF4-FFF2-40B4-BE49-F238E27FC236}">
                <a16:creationId xmlns:a16="http://schemas.microsoft.com/office/drawing/2014/main" id="{035C5CDB-2F5F-4FA3-A60C-1EA543FE9CF3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s-CO" altLang="es-E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Google Shape;155;p6:notes">
            <a:extLst>
              <a:ext uri="{FF2B5EF4-FFF2-40B4-BE49-F238E27FC236}">
                <a16:creationId xmlns:a16="http://schemas.microsoft.com/office/drawing/2014/main" id="{482B253B-9D7C-4841-97AC-3624342A39D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y text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761125" y="2553350"/>
            <a:ext cx="4760200" cy="1328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5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099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49;p8">
            <a:extLst>
              <a:ext uri="{FF2B5EF4-FFF2-40B4-BE49-F238E27FC236}">
                <a16:creationId xmlns:a16="http://schemas.microsoft.com/office/drawing/2014/main" id="{CF7CFDEF-3CFE-47D5-88C5-65D56D3D9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98425"/>
            <a:ext cx="18557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75" tIns="34275" rIns="68575" bIns="3427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es-CO" sz="600">
                <a:solidFill>
                  <a:srgbClr val="0066CD"/>
                </a:solidFill>
                <a:latin typeface="Work Sans Light" charset="0"/>
                <a:sym typeface="Work Sans Light" charset="0"/>
              </a:rPr>
              <a:t>Presidencia de la República de Colombia</a:t>
            </a:r>
            <a:endParaRPr lang="es-ES" sz="600">
              <a:solidFill>
                <a:srgbClr val="0066CD"/>
              </a:solidFill>
              <a:latin typeface="Work Sans Light" charset="0"/>
              <a:sym typeface="Work Sans Light" charset="0"/>
            </a:endParaRPr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67469" y="1733025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3768725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768286" y="255335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3768725" y="3440778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3768725" y="3922005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5"/>
          </p:nvPr>
        </p:nvSpPr>
        <p:spPr>
          <a:xfrm>
            <a:off x="3123123" y="262003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6"/>
          </p:nvPr>
        </p:nvSpPr>
        <p:spPr>
          <a:xfrm>
            <a:off x="6366376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7"/>
          </p:nvPr>
        </p:nvSpPr>
        <p:spPr>
          <a:xfrm>
            <a:off x="3123122" y="3089695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8"/>
          </p:nvPr>
        </p:nvSpPr>
        <p:spPr>
          <a:xfrm>
            <a:off x="3123849" y="352502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9"/>
          </p:nvPr>
        </p:nvSpPr>
        <p:spPr>
          <a:xfrm>
            <a:off x="3123849" y="4007466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4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3"/>
          </p:nvPr>
        </p:nvSpPr>
        <p:spPr>
          <a:xfrm>
            <a:off x="6365937" y="255819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4"/>
          </p:nvPr>
        </p:nvSpPr>
        <p:spPr>
          <a:xfrm>
            <a:off x="6366376" y="344562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5"/>
          </p:nvPr>
        </p:nvSpPr>
        <p:spPr>
          <a:xfrm>
            <a:off x="6365489" y="3926847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6"/>
          </p:nvPr>
        </p:nvSpPr>
        <p:spPr>
          <a:xfrm>
            <a:off x="5720774" y="262487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7"/>
          </p:nvPr>
        </p:nvSpPr>
        <p:spPr>
          <a:xfrm>
            <a:off x="5720773" y="3094537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8"/>
          </p:nvPr>
        </p:nvSpPr>
        <p:spPr>
          <a:xfrm>
            <a:off x="5721500" y="352986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9"/>
          </p:nvPr>
        </p:nvSpPr>
        <p:spPr>
          <a:xfrm>
            <a:off x="5721500" y="4012308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2386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bg>
      <p:bgPr>
        <a:solidFill>
          <a:srgbClr val="DCEAF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;p14">
            <a:extLst>
              <a:ext uri="{FF2B5EF4-FFF2-40B4-BE49-F238E27FC236}">
                <a16:creationId xmlns:a16="http://schemas.microsoft.com/office/drawing/2014/main" id="{7D702F6D-35A6-43DE-A866-CB83418F0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650" y="4802188"/>
            <a:ext cx="457676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es-CO" sz="600">
                <a:solidFill>
                  <a:srgbClr val="0054BC"/>
                </a:solidFill>
                <a:latin typeface="Work Sans" charset="0"/>
                <a:sym typeface="Work Sans" charset="0"/>
              </a:rPr>
              <a:t>Esta presentación es propiedad intelectual controlada y producida por la Presidencia de la República.</a:t>
            </a:r>
            <a:endParaRPr lang="es-ES" sz="600">
              <a:solidFill>
                <a:srgbClr val="0054BC"/>
              </a:solidFill>
              <a:latin typeface="Work Sans" charset="0"/>
              <a:sym typeface="Work Sans" charset="0"/>
            </a:endParaRPr>
          </a:p>
        </p:txBody>
      </p:sp>
      <p:sp>
        <p:nvSpPr>
          <p:cNvPr id="3" name="Google Shape;69;p9">
            <a:extLst>
              <a:ext uri="{FF2B5EF4-FFF2-40B4-BE49-F238E27FC236}">
                <a16:creationId xmlns:a16="http://schemas.microsoft.com/office/drawing/2014/main" id="{6B50B150-F6BA-46D0-BB3F-6DE3E2C6BA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5438" y="106363"/>
            <a:ext cx="18542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75" tIns="34275" rIns="68575" bIns="3427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es-CO" sz="600">
                <a:solidFill>
                  <a:srgbClr val="0066CD"/>
                </a:solidFill>
                <a:latin typeface="Work Sans Light" charset="0"/>
                <a:sym typeface="Work Sans Light" charset="0"/>
              </a:rPr>
              <a:t>Presidencia de la República de Colombia</a:t>
            </a:r>
            <a:endParaRPr lang="es-ES" sz="600">
              <a:solidFill>
                <a:srgbClr val="0066CD"/>
              </a:solidFill>
              <a:latin typeface="Work Sans Light" charset="0"/>
              <a:sym typeface="Work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126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preserve="1">
  <p:cSld name="Diapositiva de título">
    <p:bg>
      <p:bgPr>
        <a:solidFill>
          <a:srgbClr val="2D6DF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0E649694-5D77-427F-A087-E22A6B3F5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53975"/>
            <a:ext cx="5492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fld id="{EDA58761-E5C8-4BB3-90EF-46C63E7392D6}" type="slidenum">
              <a:rPr lang="es-CO" altLang="es-ES" sz="700">
                <a:solidFill>
                  <a:srgbClr val="0054BC"/>
                </a:solidFill>
                <a:latin typeface="Work Sans" pitchFamily="2" charset="0"/>
                <a:sym typeface="Work Sans" pitchFamily="2" charset="0"/>
              </a:rPr>
              <a:pPr algn="r" eaLnBrk="1" hangingPunct="1">
                <a:buClr>
                  <a:srgbClr val="000000"/>
                </a:buClr>
                <a:buFont typeface="Arial" panose="020B0604020202020204" pitchFamily="34" charset="0"/>
                <a:buNone/>
              </a:pPr>
              <a:t>‹Nº›</a:t>
            </a:fld>
            <a:endParaRPr lang="es-ES" altLang="es-ES" sz="700">
              <a:solidFill>
                <a:srgbClr val="0054BC"/>
              </a:solidFill>
              <a:latin typeface="Work Sans" pitchFamily="2" charset="0"/>
              <a:sym typeface="Work Sans" pitchFamily="2" charset="0"/>
            </a:endParaRPr>
          </a:p>
        </p:txBody>
      </p:sp>
      <p:sp>
        <p:nvSpPr>
          <p:cNvPr id="3" name="Google Shape;13;p2">
            <a:extLst>
              <a:ext uri="{FF2B5EF4-FFF2-40B4-BE49-F238E27FC236}">
                <a16:creationId xmlns:a16="http://schemas.microsoft.com/office/drawing/2014/main" id="{2A6C6528-FE58-40F3-BD87-9C571EF16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-22225"/>
            <a:ext cx="5492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fld id="{B7A17C3F-B087-495F-AEB5-D19A3BD517BD}" type="slidenum">
              <a:rPr lang="es-CO" altLang="es-ES" sz="700">
                <a:solidFill>
                  <a:srgbClr val="FFFFFF"/>
                </a:solidFill>
                <a:latin typeface="Work Sans" pitchFamily="2" charset="0"/>
                <a:sym typeface="Work Sans" pitchFamily="2" charset="0"/>
              </a:rPr>
              <a:pPr algn="r" eaLnBrk="1" hangingPunct="1">
                <a:buClr>
                  <a:srgbClr val="000000"/>
                </a:buClr>
                <a:buFont typeface="Arial" panose="020B0604020202020204" pitchFamily="34" charset="0"/>
                <a:buNone/>
              </a:pPr>
              <a:t>‹Nº›</a:t>
            </a:fld>
            <a:endParaRPr lang="es-ES" altLang="es-ES" sz="700">
              <a:solidFill>
                <a:srgbClr val="FFFFFF"/>
              </a:solidFill>
              <a:latin typeface="Work Sans" pitchFamily="2" charset="0"/>
              <a:sym typeface="Work Sans" pitchFamily="2" charset="0"/>
            </a:endParaRPr>
          </a:p>
        </p:txBody>
      </p:sp>
      <p:sp>
        <p:nvSpPr>
          <p:cNvPr id="4" name="Google Shape;14;p2">
            <a:extLst>
              <a:ext uri="{FF2B5EF4-FFF2-40B4-BE49-F238E27FC236}">
                <a16:creationId xmlns:a16="http://schemas.microsoft.com/office/drawing/2014/main" id="{87EE2494-60C3-4F09-85B3-CAF17F11F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3350" y="0"/>
            <a:ext cx="2665413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es-CO">
              <a:solidFill>
                <a:srgbClr val="FFFFFF"/>
              </a:solidFill>
            </a:endParaRPr>
          </a:p>
        </p:txBody>
      </p:sp>
      <p:sp>
        <p:nvSpPr>
          <p:cNvPr id="5" name="Google Shape;15;p2">
            <a:extLst>
              <a:ext uri="{FF2B5EF4-FFF2-40B4-BE49-F238E27FC236}">
                <a16:creationId xmlns:a16="http://schemas.microsoft.com/office/drawing/2014/main" id="{7FD315F1-705A-4142-A38A-8EFCDC6D5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50" y="4856163"/>
            <a:ext cx="42926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es-CO" sz="600">
                <a:solidFill>
                  <a:srgbClr val="FFFFFF"/>
                </a:solidFill>
                <a:latin typeface="Work Sans" charset="0"/>
                <a:sym typeface="Work Sans" charset="0"/>
              </a:rPr>
              <a:t>Esta presentación es propiedad intelectual controlada y producida por la Presidencia de la República.</a:t>
            </a:r>
            <a:endParaRPr lang="es-ES" sz="600">
              <a:solidFill>
                <a:srgbClr val="FFFFFF"/>
              </a:solidFill>
              <a:latin typeface="Work Sans" charset="0"/>
              <a:sym typeface="Work Sans" charset="0"/>
            </a:endParaRPr>
          </a:p>
        </p:txBody>
      </p:sp>
      <p:pic>
        <p:nvPicPr>
          <p:cNvPr id="6" name="Imagen 14">
            <a:extLst>
              <a:ext uri="{FF2B5EF4-FFF2-40B4-BE49-F238E27FC236}">
                <a16:creationId xmlns:a16="http://schemas.microsoft.com/office/drawing/2014/main" id="{64A359E3-9068-4298-9AA3-8EBE813B83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2214563"/>
            <a:ext cx="41862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67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502F-A6BC-416B-81CF-44F29C9DAC26}" type="datetimeFigureOut">
              <a:rPr lang="es-CO" smtClean="0"/>
              <a:t>9/09/2022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69A5-DCD3-4898-91F9-EA5EA0DFA8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963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E0E621C6-029E-4C16-8912-49D7A672AD2A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5" tIns="34275" rIns="68575" bIns="3427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CO" altLang="es-E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06E3CF52-755F-4907-9DFB-E3FFE9C07BB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5" tIns="34275" rIns="68575" bIns="3427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CO" altLang="es-E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9C12C81B-460B-45AF-948F-6C13FB0FE928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68575" tIns="34275" rIns="68575" bIns="3427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charset="0"/>
              <a:defRPr sz="900">
                <a:solidFill>
                  <a:srgbClr val="888E9D"/>
                </a:solidFill>
                <a:latin typeface="Work Sans" charset="0"/>
                <a:ea typeface="ＭＳ Ｐゴシック" charset="0"/>
                <a:cs typeface="Work Sans" charset="0"/>
                <a:sym typeface="Work Sans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es-ES"/>
          </a:p>
        </p:txBody>
      </p:sp>
      <p:sp>
        <p:nvSpPr>
          <p:cNvPr id="1029" name="Google Shape;9;p1">
            <a:extLst>
              <a:ext uri="{FF2B5EF4-FFF2-40B4-BE49-F238E27FC236}">
                <a16:creationId xmlns:a16="http://schemas.microsoft.com/office/drawing/2014/main" id="{F54D3650-5983-4FB0-92D7-78B955DFA251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68575" tIns="34275" rIns="68575" bIns="3427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charset="0"/>
              <a:defRPr sz="900">
                <a:solidFill>
                  <a:srgbClr val="888E9D"/>
                </a:solidFill>
                <a:latin typeface="Work Sans" charset="0"/>
                <a:ea typeface="ＭＳ Ｐゴシック" charset="0"/>
                <a:cs typeface="Work Sans" charset="0"/>
                <a:sym typeface="Work Sans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es-ES"/>
          </a:p>
        </p:txBody>
      </p:sp>
      <p:sp>
        <p:nvSpPr>
          <p:cNvPr id="1030" name="Google Shape;10;p1">
            <a:extLst>
              <a:ext uri="{FF2B5EF4-FFF2-40B4-BE49-F238E27FC236}">
                <a16:creationId xmlns:a16="http://schemas.microsoft.com/office/drawing/2014/main" id="{5260A5C5-CFE5-4043-B518-4D59C12355C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68575" tIns="34275" rIns="68575" bIns="3427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900">
                <a:solidFill>
                  <a:srgbClr val="888E9D"/>
                </a:solidFill>
                <a:latin typeface="Work Sans" pitchFamily="2" charset="0"/>
                <a:sym typeface="Work Sans" pitchFamily="2" charset="0"/>
              </a:defRPr>
            </a:lvl1pPr>
          </a:lstStyle>
          <a:p>
            <a:fld id="{395B20C4-6F9A-4F95-A432-184929D69736}" type="slidenum">
              <a:rPr lang="es-CO" altLang="es-ES"/>
              <a:pPr/>
              <a:t>‹Nº›</a:t>
            </a:fld>
            <a:endParaRPr lang="es-ES" altLang="es-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MS PGothic" panose="020B0600070205080204" pitchFamily="34" charset="-128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MS PGothic" panose="020B0600070205080204" pitchFamily="34" charset="-128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MS PGothic" panose="020B0600070205080204" pitchFamily="34" charset="-128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MS PGothic" panose="020B0600070205080204" pitchFamily="34" charset="-128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MS PGothic" panose="020B0600070205080204" pitchFamily="34" charset="-128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MS PGothic" panose="020B0600070205080204" pitchFamily="34" charset="-128"/>
          <a:cs typeface="Arial"/>
          <a:sym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justicia.gov.co/Portals/0/2020/Participe/Anexo_cronograma%20de%20actividades%20del%20plan%20de%20participacion_2020.xls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justicia.gov.co/Portals/0/Participe_2020/Anexo%201_%20Consolidado%20de%20respuestas%20a%20ciudadanos_campana_MinJusticiaTeEscucha_2020.xls?ver=2020-03-11-160822-377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injusticiagovco-my.sharepoint.com/:x:/g/personal/infojusticia_minjusticia_gov_co/ERJQoUPOgZZOm2E-hzk-VnYBH4w8TFTZXnb-ErK9EaMItw?e=qtrxET" TargetMode="External"/><Relationship Id="rId5" Type="http://schemas.openxmlformats.org/officeDocument/2006/relationships/hyperlink" Target="https://forms.office.com/Pages/DesignPage.aspx?lang=es-ES&amp;origin=OfficeDotCom&amp;route=Start#Analysis=true&amp;FormId=zfse-ze-OEKE0k-sLHVR3N_w5CSpOupPgA3Rwqg8SJhUMlU5WVhNNUkwVUVJMTJGU0xFTFFUVjlCRC4u" TargetMode="Externa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161" y="2800689"/>
            <a:ext cx="4350896" cy="108664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648498" y="0"/>
            <a:ext cx="3495502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</p:spTree>
    <p:extLst>
      <p:ext uri="{BB962C8B-B14F-4D97-AF65-F5344CB8AC3E}">
        <p14:creationId xmlns:p14="http://schemas.microsoft.com/office/powerpoint/2010/main" val="1307246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9379536D-E45A-44C5-9BF6-6DA24D11FCC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s-CO" sz="3200" kern="0">
              <a:sym typeface="Arial"/>
            </a:endParaRPr>
          </a:p>
        </p:txBody>
      </p:sp>
      <p:sp>
        <p:nvSpPr>
          <p:cNvPr id="25603" name="CuadroTexto 19">
            <a:extLst>
              <a:ext uri="{FF2B5EF4-FFF2-40B4-BE49-F238E27FC236}">
                <a16:creationId xmlns:a16="http://schemas.microsoft.com/office/drawing/2014/main" id="{50BBB84B-5AEE-45FB-817A-75DD98AC0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50813"/>
            <a:ext cx="7488237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ES" sz="2800" b="1">
                <a:solidFill>
                  <a:schemeClr val="bg1"/>
                </a:solidFill>
                <a:latin typeface="Gadugi" panose="020B0502040204020203" pitchFamily="34" charset="0"/>
              </a:rPr>
              <a:t>3. Resultados y evidencias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374EBF7-90C2-417C-A7DC-8221CE1D8531}"/>
              </a:ext>
            </a:extLst>
          </p:cNvPr>
          <p:cNvSpPr/>
          <p:nvPr/>
        </p:nvSpPr>
        <p:spPr>
          <a:xfrm>
            <a:off x="111319" y="877581"/>
            <a:ext cx="8817996" cy="523220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25605" name="CuadroTexto 24">
            <a:extLst>
              <a:ext uri="{FF2B5EF4-FFF2-40B4-BE49-F238E27FC236}">
                <a16:creationId xmlns:a16="http://schemas.microsoft.com/office/drawing/2014/main" id="{10C3631D-BA9F-4599-9886-93E49261E0D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861175" y="158750"/>
            <a:ext cx="22193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ES" b="1" i="1">
                <a:solidFill>
                  <a:srgbClr val="FF9900"/>
                </a:solidFill>
                <a:latin typeface="News Gothic MT" panose="020B0504020203020204" pitchFamily="34" charset="0"/>
              </a:rPr>
              <a:t>¡MinJusticia te escucha!</a:t>
            </a:r>
          </a:p>
        </p:txBody>
      </p:sp>
      <p:sp>
        <p:nvSpPr>
          <p:cNvPr id="25606" name="Rectángulo 2">
            <a:extLst>
              <a:ext uri="{FF2B5EF4-FFF2-40B4-BE49-F238E27FC236}">
                <a16:creationId xmlns:a16="http://schemas.microsoft.com/office/drawing/2014/main" id="{67A12D44-8A0C-4A04-8263-334777BEA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908050"/>
            <a:ext cx="8793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altLang="es-ES" sz="1800" b="1">
                <a:latin typeface="Gadugi" panose="020B0502040204020203" pitchFamily="34" charset="0"/>
              </a:rPr>
              <a:t>3.3 Desarrollo del diálogo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7E954F8-A759-42B8-AABB-F10D449A3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5826859"/>
              </p:ext>
            </p:extLst>
          </p:nvPr>
        </p:nvGraphicFramePr>
        <p:xfrm>
          <a:off x="358140" y="1408420"/>
          <a:ext cx="6141085" cy="2881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608" name="Imagen 8">
            <a:extLst>
              <a:ext uri="{FF2B5EF4-FFF2-40B4-BE49-F238E27FC236}">
                <a16:creationId xmlns:a16="http://schemas.microsoft.com/office/drawing/2014/main" id="{C97BAC11-2F16-42AA-985E-039EDD035B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1285" r="50421" b="11884"/>
          <a:stretch>
            <a:fillRect/>
          </a:stretch>
        </p:blipFill>
        <p:spPr bwMode="auto">
          <a:xfrm>
            <a:off x="6499225" y="1562100"/>
            <a:ext cx="26447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5AAE139-1998-4397-9FFE-D8919DDDCE04}"/>
              </a:ext>
            </a:extLst>
          </p:cNvPr>
          <p:cNvSpPr txBox="1"/>
          <p:nvPr/>
        </p:nvSpPr>
        <p:spPr>
          <a:xfrm>
            <a:off x="115888" y="4921250"/>
            <a:ext cx="9556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O" sz="700" i="1" kern="0" dirty="0">
                <a:solidFill>
                  <a:schemeClr val="bg1">
                    <a:lumMod val="65000"/>
                  </a:schemeClr>
                </a:solidFill>
                <a:latin typeface="Gadugi" panose="020B0502040204020203" pitchFamily="34" charset="0"/>
                <a:ea typeface="Arial"/>
                <a:cs typeface="Arial"/>
                <a:sym typeface="Arial"/>
              </a:rPr>
              <a:t>EALV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F854E56F-D540-4D5E-AC52-09AEBE4B069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O" sz="3200" kern="0" dirty="0">
                <a:sym typeface="Arial"/>
              </a:rPr>
              <a:t>E solicito que los p</a:t>
            </a:r>
          </a:p>
        </p:txBody>
      </p:sp>
      <p:sp>
        <p:nvSpPr>
          <p:cNvPr id="27651" name="CuadroTexto 19">
            <a:extLst>
              <a:ext uri="{FF2B5EF4-FFF2-40B4-BE49-F238E27FC236}">
                <a16:creationId xmlns:a16="http://schemas.microsoft.com/office/drawing/2014/main" id="{D457A492-346D-4BC8-9003-55280974F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900" y="150813"/>
            <a:ext cx="7023100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ES" sz="2800" b="1">
                <a:solidFill>
                  <a:schemeClr val="bg1"/>
                </a:solidFill>
                <a:latin typeface="Gadugi" panose="020B0502040204020203" pitchFamily="34" charset="0"/>
              </a:rPr>
              <a:t>3. Resultados y evidencias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636A544-9B53-44AB-B673-370CC464BAF0}"/>
              </a:ext>
            </a:extLst>
          </p:cNvPr>
          <p:cNvSpPr/>
          <p:nvPr/>
        </p:nvSpPr>
        <p:spPr>
          <a:xfrm>
            <a:off x="111319" y="877581"/>
            <a:ext cx="8817996" cy="523220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27653" name="CuadroTexto 24">
            <a:extLst>
              <a:ext uri="{FF2B5EF4-FFF2-40B4-BE49-F238E27FC236}">
                <a16:creationId xmlns:a16="http://schemas.microsoft.com/office/drawing/2014/main" id="{3C9C7EB4-2DF6-4AF7-9742-FC871F73AAA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861175" y="193675"/>
            <a:ext cx="22193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ES" b="1" i="1">
                <a:solidFill>
                  <a:srgbClr val="FF9900"/>
                </a:solidFill>
                <a:latin typeface="News Gothic MT" panose="020B0504020203020204" pitchFamily="34" charset="0"/>
              </a:rPr>
              <a:t>¡MinJusticia te escucha!</a:t>
            </a:r>
          </a:p>
        </p:txBody>
      </p:sp>
      <p:sp>
        <p:nvSpPr>
          <p:cNvPr id="27654" name="Rectángulo 2">
            <a:extLst>
              <a:ext uri="{FF2B5EF4-FFF2-40B4-BE49-F238E27FC236}">
                <a16:creationId xmlns:a16="http://schemas.microsoft.com/office/drawing/2014/main" id="{5AA9ED29-7613-4FFE-8CD8-6C396F7BB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122363"/>
            <a:ext cx="8793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altLang="es-ES" sz="1800" b="1">
                <a:latin typeface="Gadugi" panose="020B0502040204020203" pitchFamily="34" charset="0"/>
              </a:rPr>
              <a:t>3. 3. Desarrollo del Dialogo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9E2E90-68C3-4764-ABE4-F31FBB4ED170}"/>
              </a:ext>
            </a:extLst>
          </p:cNvPr>
          <p:cNvSpPr txBox="1"/>
          <p:nvPr/>
        </p:nvSpPr>
        <p:spPr>
          <a:xfrm>
            <a:off x="115888" y="4921250"/>
            <a:ext cx="9556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O" sz="700" i="1" kern="0" dirty="0">
                <a:solidFill>
                  <a:schemeClr val="bg1">
                    <a:lumMod val="65000"/>
                  </a:schemeClr>
                </a:solidFill>
                <a:latin typeface="Gadugi" panose="020B0502040204020203" pitchFamily="34" charset="0"/>
                <a:ea typeface="Arial"/>
                <a:cs typeface="Arial"/>
                <a:sym typeface="Arial"/>
              </a:rPr>
              <a:t>EALV</a:t>
            </a:r>
          </a:p>
        </p:txBody>
      </p:sp>
      <p:sp>
        <p:nvSpPr>
          <p:cNvPr id="27656" name="CuadroTexto 1">
            <a:extLst>
              <a:ext uri="{FF2B5EF4-FFF2-40B4-BE49-F238E27FC236}">
                <a16:creationId xmlns:a16="http://schemas.microsoft.com/office/drawing/2014/main" id="{4A8D79A8-C28C-4E1C-B44D-7380B0D49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1647825"/>
            <a:ext cx="86979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r>
              <a:rPr lang="es-ES_tradnl" altLang="es-ES" sz="1200" dirty="0">
                <a:solidFill>
                  <a:srgbClr val="353535"/>
                </a:solidFill>
                <a:latin typeface="Work Sans" pitchFamily="2" charset="0"/>
              </a:rPr>
              <a:t>1. El formulario de evaluación de satisfacción de Datos Abiertos del Ministerio fue publicado en el portal web de la entidad el </a:t>
            </a:r>
            <a:r>
              <a:rPr lang="es-ES_tradnl" altLang="es-ES" sz="1200" dirty="0" smtClean="0">
                <a:solidFill>
                  <a:srgbClr val="353535"/>
                </a:solidFill>
                <a:latin typeface="Work Sans" pitchFamily="2" charset="0"/>
              </a:rPr>
              <a:t>9 </a:t>
            </a:r>
            <a:r>
              <a:rPr lang="es-ES_tradnl" altLang="es-ES" sz="1200" dirty="0">
                <a:solidFill>
                  <a:srgbClr val="353535"/>
                </a:solidFill>
                <a:latin typeface="Work Sans" pitchFamily="2" charset="0"/>
              </a:rPr>
              <a:t>de agosto de </a:t>
            </a:r>
            <a:r>
              <a:rPr lang="es-ES_tradnl" altLang="es-ES" sz="1200" dirty="0" smtClean="0">
                <a:solidFill>
                  <a:srgbClr val="353535"/>
                </a:solidFill>
                <a:latin typeface="Work Sans" pitchFamily="2" charset="0"/>
              </a:rPr>
              <a:t>2022 </a:t>
            </a:r>
            <a:r>
              <a:rPr lang="es-ES_tradnl" altLang="es-ES" sz="1200" dirty="0">
                <a:solidFill>
                  <a:srgbClr val="353535"/>
                </a:solidFill>
                <a:latin typeface="Work Sans" pitchFamily="2" charset="0"/>
              </a:rPr>
              <a:t>y se realizó </a:t>
            </a:r>
            <a:r>
              <a:rPr lang="es-ES_tradnl" altLang="es-ES" sz="1200" dirty="0" err="1">
                <a:solidFill>
                  <a:srgbClr val="353535"/>
                </a:solidFill>
                <a:latin typeface="Work Sans" pitchFamily="2" charset="0"/>
              </a:rPr>
              <a:t>mailing</a:t>
            </a:r>
            <a:r>
              <a:rPr lang="es-ES_tradnl" altLang="es-ES" sz="1200" dirty="0">
                <a:solidFill>
                  <a:srgbClr val="353535"/>
                </a:solidFill>
                <a:latin typeface="Work Sans" pitchFamily="2" charset="0"/>
              </a:rPr>
              <a:t> masivo al interior de la entidad los días el </a:t>
            </a:r>
            <a:r>
              <a:rPr lang="es-ES_tradnl" altLang="es-ES" sz="1200" dirty="0" smtClean="0">
                <a:solidFill>
                  <a:srgbClr val="353535"/>
                </a:solidFill>
                <a:latin typeface="Work Sans" pitchFamily="2" charset="0"/>
              </a:rPr>
              <a:t>9 </a:t>
            </a:r>
            <a:r>
              <a:rPr lang="es-ES_tradnl" altLang="es-ES" sz="1200" dirty="0">
                <a:solidFill>
                  <a:srgbClr val="353535"/>
                </a:solidFill>
                <a:latin typeface="Work Sans" pitchFamily="2" charset="0"/>
              </a:rPr>
              <a:t>de agosto y el </a:t>
            </a:r>
            <a:r>
              <a:rPr lang="es-ES_tradnl" altLang="es-ES" sz="1200" dirty="0" smtClean="0">
                <a:solidFill>
                  <a:srgbClr val="353535"/>
                </a:solidFill>
                <a:latin typeface="Work Sans" pitchFamily="2" charset="0"/>
              </a:rPr>
              <a:t>2 </a:t>
            </a:r>
            <a:r>
              <a:rPr lang="es-ES_tradnl" altLang="es-ES" sz="1200" dirty="0">
                <a:solidFill>
                  <a:srgbClr val="353535"/>
                </a:solidFill>
                <a:latin typeface="Work Sans" pitchFamily="2" charset="0"/>
              </a:rPr>
              <a:t>de septiembre del presente año.</a:t>
            </a:r>
          </a:p>
          <a:p>
            <a:r>
              <a:rPr lang="es-ES_tradnl" altLang="es-ES" sz="1200" dirty="0">
                <a:solidFill>
                  <a:srgbClr val="353535"/>
                </a:solidFill>
                <a:latin typeface="Work Sans" pitchFamily="2" charset="0"/>
              </a:rPr>
              <a:t>2. La </a:t>
            </a:r>
            <a:r>
              <a:rPr lang="es-ES_tradnl" altLang="es-ES" sz="1200" dirty="0" smtClean="0">
                <a:solidFill>
                  <a:srgbClr val="353535"/>
                </a:solidFill>
                <a:latin typeface="Work Sans" pitchFamily="2" charset="0"/>
              </a:rPr>
              <a:t>encuesta se encuentra disponible </a:t>
            </a:r>
            <a:r>
              <a:rPr lang="es-ES_tradnl" altLang="es-ES" sz="1200" dirty="0">
                <a:solidFill>
                  <a:srgbClr val="353535"/>
                </a:solidFill>
                <a:latin typeface="Work Sans" pitchFamily="2" charset="0"/>
              </a:rPr>
              <a:t>para su diligenciamiento </a:t>
            </a:r>
            <a:r>
              <a:rPr lang="es-ES_tradnl" altLang="es-ES" sz="1200" dirty="0" smtClean="0">
                <a:solidFill>
                  <a:srgbClr val="353535"/>
                </a:solidFill>
                <a:latin typeface="Work Sans" pitchFamily="2" charset="0"/>
              </a:rPr>
              <a:t>desde el 9 de agosto del 2022, se realizó corte al 9 de septiembre del 2022 y </a:t>
            </a:r>
            <a:r>
              <a:rPr lang="es-ES_tradnl" altLang="es-ES" sz="1200" dirty="0">
                <a:solidFill>
                  <a:srgbClr val="353535"/>
                </a:solidFill>
                <a:latin typeface="Work Sans" pitchFamily="2" charset="0"/>
              </a:rPr>
              <a:t>los resultados </a:t>
            </a:r>
            <a:r>
              <a:rPr lang="es-ES" altLang="es-ES" sz="1200" dirty="0">
                <a:solidFill>
                  <a:srgbClr val="353535"/>
                </a:solidFill>
                <a:latin typeface="Work Sans" pitchFamily="2" charset="0"/>
              </a:rPr>
              <a:t>fu</a:t>
            </a:r>
            <a:r>
              <a:rPr lang="es-ES_tradnl" altLang="es-ES" sz="1200" dirty="0" err="1">
                <a:solidFill>
                  <a:srgbClr val="353535"/>
                </a:solidFill>
                <a:latin typeface="Work Sans" pitchFamily="2" charset="0"/>
              </a:rPr>
              <a:t>eron</a:t>
            </a:r>
            <a:r>
              <a:rPr lang="es-ES_tradnl" altLang="es-ES" sz="1200" dirty="0">
                <a:solidFill>
                  <a:srgbClr val="353535"/>
                </a:solidFill>
                <a:latin typeface="Work Sans" pitchFamily="2" charset="0"/>
              </a:rPr>
              <a:t> compilados y resumidos para presentación al interior del ministerio en el presente documento</a:t>
            </a:r>
            <a:r>
              <a:rPr lang="es-ES_tradnl" altLang="es-ES" sz="1200" dirty="0" smtClean="0">
                <a:solidFill>
                  <a:srgbClr val="353535"/>
                </a:solidFill>
                <a:latin typeface="Work Sans" pitchFamily="2" charset="0"/>
              </a:rPr>
              <a:t>.</a:t>
            </a:r>
          </a:p>
          <a:p>
            <a:r>
              <a:rPr lang="es-ES_tradnl" altLang="es-ES" sz="1200" dirty="0" smtClean="0">
                <a:solidFill>
                  <a:srgbClr val="353535"/>
                </a:solidFill>
                <a:latin typeface="Work Sans" pitchFamily="2" charset="0"/>
              </a:rPr>
              <a:t>3. El Grupo de Servicio al Ciudadano solicito mantener abierto el link </a:t>
            </a:r>
            <a:r>
              <a:rPr lang="es-ES_tradnl" altLang="es-ES" sz="1200" dirty="0">
                <a:solidFill>
                  <a:srgbClr val="353535"/>
                </a:solidFill>
                <a:latin typeface="Work Sans" pitchFamily="2" charset="0"/>
              </a:rPr>
              <a:t>la </a:t>
            </a:r>
            <a:r>
              <a:rPr lang="es-ES_tradnl" altLang="es-ES" sz="1200" dirty="0" smtClean="0">
                <a:solidFill>
                  <a:srgbClr val="353535"/>
                </a:solidFill>
                <a:latin typeface="Work Sans" pitchFamily="2" charset="0"/>
              </a:rPr>
              <a:t>encuesta de forma permanente. Con el fin de alimentar la sección de colaboración y e innovación del menú participe de la Sede electrónica del Ministerio de justicia y del Derecho.</a:t>
            </a:r>
            <a:endParaRPr lang="es-CO" altLang="es-E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D4E3B210-23E4-4613-ABEC-A80156ED876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s-CO" sz="3200" kern="0">
              <a:sym typeface="Arial"/>
            </a:endParaRPr>
          </a:p>
        </p:txBody>
      </p:sp>
      <p:sp>
        <p:nvSpPr>
          <p:cNvPr id="29699" name="CuadroTexto 19">
            <a:extLst>
              <a:ext uri="{FF2B5EF4-FFF2-40B4-BE49-F238E27FC236}">
                <a16:creationId xmlns:a16="http://schemas.microsoft.com/office/drawing/2014/main" id="{8A46503D-C48F-4232-85B5-3A0956B96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150813"/>
            <a:ext cx="7277100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ES" sz="2800" b="1">
                <a:solidFill>
                  <a:schemeClr val="bg1"/>
                </a:solidFill>
                <a:latin typeface="Gadugi" panose="020B0502040204020203" pitchFamily="34" charset="0"/>
              </a:rPr>
              <a:t>3. Resultados y evidencias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06F7681-916C-4EBA-B907-B5CF92FAA996}"/>
              </a:ext>
            </a:extLst>
          </p:cNvPr>
          <p:cNvSpPr/>
          <p:nvPr/>
        </p:nvSpPr>
        <p:spPr>
          <a:xfrm>
            <a:off x="111319" y="877581"/>
            <a:ext cx="8817996" cy="523220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29701" name="CuadroTexto 24">
            <a:extLst>
              <a:ext uri="{FF2B5EF4-FFF2-40B4-BE49-F238E27FC236}">
                <a16:creationId xmlns:a16="http://schemas.microsoft.com/office/drawing/2014/main" id="{E1AA896D-2BFA-4CA2-A3A6-E9B20AFCB34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861175" y="150813"/>
            <a:ext cx="22193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ES" b="1" i="1">
                <a:solidFill>
                  <a:srgbClr val="FF9900"/>
                </a:solidFill>
                <a:latin typeface="News Gothic MT" panose="020B0504020203020204" pitchFamily="34" charset="0"/>
              </a:rPr>
              <a:t>¡MinJusticia te escucha!</a:t>
            </a:r>
          </a:p>
        </p:txBody>
      </p:sp>
      <p:pic>
        <p:nvPicPr>
          <p:cNvPr id="29702" name="Imagen 9">
            <a:hlinkClick r:id="rId3"/>
            <a:extLst>
              <a:ext uri="{FF2B5EF4-FFF2-40B4-BE49-F238E27FC236}">
                <a16:creationId xmlns:a16="http://schemas.microsoft.com/office/drawing/2014/main" id="{850EA078-0E29-4D73-A2D6-D40F14049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t="13158" r="6335" b="17482"/>
          <a:stretch>
            <a:fillRect/>
          </a:stretch>
        </p:blipFill>
        <p:spPr bwMode="auto">
          <a:xfrm>
            <a:off x="1998663" y="1050925"/>
            <a:ext cx="50927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Rectángulo 8">
            <a:extLst>
              <a:ext uri="{FF2B5EF4-FFF2-40B4-BE49-F238E27FC236}">
                <a16:creationId xmlns:a16="http://schemas.microsoft.com/office/drawing/2014/main" id="{CD3842B7-6B3F-42E6-B1E2-58B47AEFE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788988"/>
            <a:ext cx="8793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altLang="es-ES" sz="1800" b="1">
                <a:latin typeface="Gadugi" panose="020B0502040204020203" pitchFamily="34" charset="0"/>
              </a:rPr>
              <a:t>3.3 Desarrollo del diálogo</a:t>
            </a:r>
          </a:p>
        </p:txBody>
      </p:sp>
      <p:sp>
        <p:nvSpPr>
          <p:cNvPr id="29704" name="CuadroTexto 5">
            <a:extLst>
              <a:ext uri="{FF2B5EF4-FFF2-40B4-BE49-F238E27FC236}">
                <a16:creationId xmlns:a16="http://schemas.microsoft.com/office/drawing/2014/main" id="{5883BC37-BA2D-4ED4-96CE-5AEB08819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5" y="2654300"/>
            <a:ext cx="35702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altLang="es-ES" sz="1800" dirty="0"/>
              <a:t>Se recibió un </a:t>
            </a:r>
            <a:r>
              <a:rPr lang="es-CO" altLang="es-ES" sz="1800" b="1" dirty="0"/>
              <a:t>total de</a:t>
            </a:r>
            <a:r>
              <a:rPr lang="es-CO" altLang="es-ES" sz="1800" b="1" dirty="0">
                <a:solidFill>
                  <a:srgbClr val="FF9900"/>
                </a:solidFill>
              </a:rPr>
              <a:t> </a:t>
            </a:r>
            <a:r>
              <a:rPr lang="es-CO" altLang="es-ES" sz="1800" b="1" dirty="0" smtClean="0">
                <a:solidFill>
                  <a:srgbClr val="FF9900"/>
                </a:solidFill>
              </a:rPr>
              <a:t>38 </a:t>
            </a:r>
            <a:r>
              <a:rPr lang="es-CO" altLang="es-ES" sz="1800" b="1" dirty="0"/>
              <a:t>respuestas a la encuesta de satisfacción de los datos abiertos del MJD.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B44F97D-525E-4E4D-AE13-341CB6DD243C}"/>
              </a:ext>
            </a:extLst>
          </p:cNvPr>
          <p:cNvSpPr txBox="1"/>
          <p:nvPr/>
        </p:nvSpPr>
        <p:spPr>
          <a:xfrm>
            <a:off x="115888" y="4921250"/>
            <a:ext cx="9556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O" sz="700" i="1" kern="0" dirty="0">
                <a:solidFill>
                  <a:schemeClr val="bg1">
                    <a:lumMod val="65000"/>
                  </a:schemeClr>
                </a:solidFill>
                <a:latin typeface="Gadugi" panose="020B0502040204020203" pitchFamily="34" charset="0"/>
                <a:ea typeface="Arial"/>
                <a:cs typeface="Arial"/>
                <a:sym typeface="Arial"/>
              </a:rPr>
              <a:t>EALV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960FA5B6-430F-45B4-B05C-EDE5628AD53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s-CO" sz="3200" kern="0" dirty="0">
              <a:sym typeface="Arial"/>
            </a:endParaRPr>
          </a:p>
        </p:txBody>
      </p:sp>
      <p:sp>
        <p:nvSpPr>
          <p:cNvPr id="31747" name="CuadroTexto 19">
            <a:extLst>
              <a:ext uri="{FF2B5EF4-FFF2-40B4-BE49-F238E27FC236}">
                <a16:creationId xmlns:a16="http://schemas.microsoft.com/office/drawing/2014/main" id="{EA55A47F-338A-4EA8-A4FF-EF554347C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900" y="150813"/>
            <a:ext cx="7023100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ES" sz="2800" b="1">
                <a:solidFill>
                  <a:schemeClr val="bg1"/>
                </a:solidFill>
                <a:latin typeface="Gadugi" panose="020B0502040204020203" pitchFamily="34" charset="0"/>
              </a:rPr>
              <a:t>3. Resultados y evidencias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39B6DEE-BC2D-4512-A985-DF182F92F89C}"/>
              </a:ext>
            </a:extLst>
          </p:cNvPr>
          <p:cNvSpPr/>
          <p:nvPr/>
        </p:nvSpPr>
        <p:spPr>
          <a:xfrm>
            <a:off x="111319" y="877581"/>
            <a:ext cx="8817996" cy="523220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31749" name="CuadroTexto 24">
            <a:extLst>
              <a:ext uri="{FF2B5EF4-FFF2-40B4-BE49-F238E27FC236}">
                <a16:creationId xmlns:a16="http://schemas.microsoft.com/office/drawing/2014/main" id="{B899C6D5-7679-4CC9-9E31-A7E6F7053B8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861175" y="193675"/>
            <a:ext cx="22193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ES" b="1" i="1">
                <a:solidFill>
                  <a:srgbClr val="FF9900"/>
                </a:solidFill>
                <a:latin typeface="News Gothic MT" panose="020B0504020203020204" pitchFamily="34" charset="0"/>
              </a:rPr>
              <a:t>¡MinJusticia te escucha!</a:t>
            </a:r>
          </a:p>
        </p:txBody>
      </p:sp>
      <p:sp>
        <p:nvSpPr>
          <p:cNvPr id="31750" name="Rectángulo 2">
            <a:extLst>
              <a:ext uri="{FF2B5EF4-FFF2-40B4-BE49-F238E27FC236}">
                <a16:creationId xmlns:a16="http://schemas.microsoft.com/office/drawing/2014/main" id="{BB0DE7DB-9E54-4ABA-B62A-1E92654B4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122363"/>
            <a:ext cx="8793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altLang="es-ES" sz="1800" b="1">
                <a:latin typeface="Gadugi" panose="020B0502040204020203" pitchFamily="34" charset="0"/>
              </a:rPr>
              <a:t>3. 3. Desarrollo del Dialogo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AB306E0-CE0F-4ACB-9845-F7D7A9677E3D}"/>
              </a:ext>
            </a:extLst>
          </p:cNvPr>
          <p:cNvSpPr txBox="1"/>
          <p:nvPr/>
        </p:nvSpPr>
        <p:spPr>
          <a:xfrm>
            <a:off x="115888" y="4921250"/>
            <a:ext cx="9556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O" sz="700" i="1" kern="0" dirty="0">
                <a:solidFill>
                  <a:schemeClr val="bg1">
                    <a:lumMod val="65000"/>
                  </a:schemeClr>
                </a:solidFill>
                <a:latin typeface="Gadugi" panose="020B0502040204020203" pitchFamily="34" charset="0"/>
                <a:ea typeface="Arial"/>
                <a:cs typeface="Arial"/>
                <a:sym typeface="Arial"/>
              </a:rPr>
              <a:t>EALV</a:t>
            </a:r>
          </a:p>
        </p:txBody>
      </p:sp>
      <p:sp>
        <p:nvSpPr>
          <p:cNvPr id="31752" name="CuadroTexto 1">
            <a:extLst>
              <a:ext uri="{FF2B5EF4-FFF2-40B4-BE49-F238E27FC236}">
                <a16:creationId xmlns:a16="http://schemas.microsoft.com/office/drawing/2014/main" id="{880871DB-3637-4D01-87E0-56F47D461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524000"/>
            <a:ext cx="1978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800" b="1" dirty="0">
                <a:solidFill>
                  <a:srgbClr val="FF9900"/>
                </a:solidFill>
                <a:latin typeface="News Gothic MT" panose="020B0504020203020204" pitchFamily="34" charset="0"/>
              </a:rPr>
              <a:t>Evidencias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8991" t="48841" r="21686" b="10057"/>
          <a:stretch/>
        </p:blipFill>
        <p:spPr>
          <a:xfrm>
            <a:off x="421465" y="2278382"/>
            <a:ext cx="5201122" cy="202702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063912" y="1306513"/>
            <a:ext cx="273216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Respecto a la pregunta planteada, el </a:t>
            </a:r>
            <a:r>
              <a:rPr lang="es-CO" b="1" dirty="0" smtClean="0"/>
              <a:t>94.7% </a:t>
            </a:r>
            <a:r>
              <a:rPr lang="es-CO" dirty="0" smtClean="0"/>
              <a:t>de los encuestados califican por encima de 3, el </a:t>
            </a:r>
            <a:r>
              <a:rPr lang="es-CO" b="1" dirty="0" smtClean="0"/>
              <a:t>84,2% </a:t>
            </a:r>
            <a:r>
              <a:rPr lang="es-CO" dirty="0" smtClean="0"/>
              <a:t>califican por encima de 4, lo que indica que el </a:t>
            </a:r>
            <a:r>
              <a:rPr lang="es-CO" b="1" dirty="0" smtClean="0"/>
              <a:t>94,7% </a:t>
            </a:r>
            <a:r>
              <a:rPr lang="es-CO" dirty="0" smtClean="0"/>
              <a:t>de los encuestados se encuentran mediamente de acuerdo, de acuerdo o totalmente de acuerdo con que la organización de los contenidos de los CDA del MJD facilitan la consulta de los mismos.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CF5BD4E2-93B2-40CE-AF27-92CB9D867EC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s-CO" sz="3200" kern="0" dirty="0">
              <a:sym typeface="Arial"/>
            </a:endParaRPr>
          </a:p>
        </p:txBody>
      </p:sp>
      <p:sp>
        <p:nvSpPr>
          <p:cNvPr id="33795" name="CuadroTexto 19">
            <a:extLst>
              <a:ext uri="{FF2B5EF4-FFF2-40B4-BE49-F238E27FC236}">
                <a16:creationId xmlns:a16="http://schemas.microsoft.com/office/drawing/2014/main" id="{78EF2352-562E-4612-B359-85734FEF3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900" y="150813"/>
            <a:ext cx="7023100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ES" sz="2800" b="1">
                <a:solidFill>
                  <a:schemeClr val="bg1"/>
                </a:solidFill>
                <a:latin typeface="Gadugi" panose="020B0502040204020203" pitchFamily="34" charset="0"/>
              </a:rPr>
              <a:t>3. Resultados y evidencias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603AB11-3A25-44F4-828C-84C86466B768}"/>
              </a:ext>
            </a:extLst>
          </p:cNvPr>
          <p:cNvSpPr/>
          <p:nvPr/>
        </p:nvSpPr>
        <p:spPr>
          <a:xfrm>
            <a:off x="111319" y="877581"/>
            <a:ext cx="8817996" cy="523220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33797" name="CuadroTexto 24">
            <a:extLst>
              <a:ext uri="{FF2B5EF4-FFF2-40B4-BE49-F238E27FC236}">
                <a16:creationId xmlns:a16="http://schemas.microsoft.com/office/drawing/2014/main" id="{9EDA9CD7-A17B-423B-B13E-2F3608DB450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861175" y="193675"/>
            <a:ext cx="22193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ES" b="1" i="1">
                <a:solidFill>
                  <a:srgbClr val="FF9900"/>
                </a:solidFill>
                <a:latin typeface="News Gothic MT" panose="020B0504020203020204" pitchFamily="34" charset="0"/>
              </a:rPr>
              <a:t>¡MinJusticia te escucha!</a:t>
            </a:r>
          </a:p>
        </p:txBody>
      </p:sp>
      <p:sp>
        <p:nvSpPr>
          <p:cNvPr id="33798" name="Rectángulo 2">
            <a:extLst>
              <a:ext uri="{FF2B5EF4-FFF2-40B4-BE49-F238E27FC236}">
                <a16:creationId xmlns:a16="http://schemas.microsoft.com/office/drawing/2014/main" id="{2C4AC832-E092-4A12-9AFF-BB1D3D23A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122363"/>
            <a:ext cx="8793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altLang="es-ES" sz="1800" b="1">
                <a:latin typeface="Gadugi" panose="020B0502040204020203" pitchFamily="34" charset="0"/>
              </a:rPr>
              <a:t>3. 3. Desarrollo del Dialogo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05709A5-DE76-4158-87AC-977A14C2543D}"/>
              </a:ext>
            </a:extLst>
          </p:cNvPr>
          <p:cNvSpPr txBox="1"/>
          <p:nvPr/>
        </p:nvSpPr>
        <p:spPr>
          <a:xfrm>
            <a:off x="115888" y="4921250"/>
            <a:ext cx="9556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O" sz="700" i="1" kern="0" dirty="0">
                <a:solidFill>
                  <a:schemeClr val="bg1">
                    <a:lumMod val="65000"/>
                  </a:schemeClr>
                </a:solidFill>
                <a:latin typeface="Gadugi" panose="020B0502040204020203" pitchFamily="34" charset="0"/>
                <a:ea typeface="Arial"/>
                <a:cs typeface="Arial"/>
                <a:sym typeface="Arial"/>
              </a:rPr>
              <a:t>EALV</a:t>
            </a:r>
          </a:p>
        </p:txBody>
      </p:sp>
      <p:sp>
        <p:nvSpPr>
          <p:cNvPr id="33800" name="CuadroTexto 1">
            <a:extLst>
              <a:ext uri="{FF2B5EF4-FFF2-40B4-BE49-F238E27FC236}">
                <a16:creationId xmlns:a16="http://schemas.microsoft.com/office/drawing/2014/main" id="{1B75EF40-9F31-4103-A5B3-C1CAA3E34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524000"/>
            <a:ext cx="1978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800" b="1">
                <a:solidFill>
                  <a:srgbClr val="FF9900"/>
                </a:solidFill>
                <a:latin typeface="News Gothic MT" panose="020B0504020203020204" pitchFamily="34" charset="0"/>
              </a:rPr>
              <a:t>Evidencias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8455" t="48665" r="19099" b="9370"/>
          <a:stretch/>
        </p:blipFill>
        <p:spPr>
          <a:xfrm>
            <a:off x="242888" y="2045426"/>
            <a:ext cx="5661498" cy="214008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063912" y="1306513"/>
            <a:ext cx="27321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Respecto a la pregunta planteada, el </a:t>
            </a:r>
            <a:r>
              <a:rPr lang="es-CO" b="1" dirty="0" smtClean="0"/>
              <a:t>94.6% </a:t>
            </a:r>
            <a:r>
              <a:rPr lang="es-CO" dirty="0" smtClean="0"/>
              <a:t>de los encuestados califican por encima de 3, el </a:t>
            </a:r>
            <a:r>
              <a:rPr lang="es-CO" b="1" dirty="0" smtClean="0"/>
              <a:t>78,4% </a:t>
            </a:r>
            <a:r>
              <a:rPr lang="es-CO" dirty="0" smtClean="0"/>
              <a:t>califican por encima de 4, lo que indica que el </a:t>
            </a:r>
            <a:r>
              <a:rPr lang="es-CO" b="1" dirty="0" smtClean="0"/>
              <a:t>94,6% </a:t>
            </a:r>
            <a:r>
              <a:rPr lang="es-CO" dirty="0" smtClean="0"/>
              <a:t>de los encuestados se encuentran mediamente de acuerdo, de acuerdo o totalmente de acuerdo con que se le facilita encontrar los conjuntos de publicados por el MJD.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7C7EB7CE-0A2D-43B8-A5B1-9C46474C041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s-CO" sz="3200" kern="0" dirty="0">
              <a:sym typeface="Arial"/>
            </a:endParaRPr>
          </a:p>
        </p:txBody>
      </p:sp>
      <p:sp>
        <p:nvSpPr>
          <p:cNvPr id="35843" name="CuadroTexto 19">
            <a:extLst>
              <a:ext uri="{FF2B5EF4-FFF2-40B4-BE49-F238E27FC236}">
                <a16:creationId xmlns:a16="http://schemas.microsoft.com/office/drawing/2014/main" id="{60A360EF-B75F-4830-AB4B-943189BBD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900" y="150813"/>
            <a:ext cx="7023100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ES" sz="2800" b="1">
                <a:solidFill>
                  <a:schemeClr val="bg1"/>
                </a:solidFill>
                <a:latin typeface="Gadugi" panose="020B0502040204020203" pitchFamily="34" charset="0"/>
              </a:rPr>
              <a:t>3. Resultados y evidencias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993494E-AE01-4E0F-B82E-9C758CBF128A}"/>
              </a:ext>
            </a:extLst>
          </p:cNvPr>
          <p:cNvSpPr/>
          <p:nvPr/>
        </p:nvSpPr>
        <p:spPr>
          <a:xfrm>
            <a:off x="111319" y="877581"/>
            <a:ext cx="8817996" cy="523220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35845" name="CuadroTexto 24">
            <a:extLst>
              <a:ext uri="{FF2B5EF4-FFF2-40B4-BE49-F238E27FC236}">
                <a16:creationId xmlns:a16="http://schemas.microsoft.com/office/drawing/2014/main" id="{6C53770C-7354-4295-896B-EFC85CEA65C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861175" y="193675"/>
            <a:ext cx="22193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ES" b="1" i="1">
                <a:solidFill>
                  <a:srgbClr val="FF9900"/>
                </a:solidFill>
                <a:latin typeface="News Gothic MT" panose="020B0504020203020204" pitchFamily="34" charset="0"/>
              </a:rPr>
              <a:t>¡MinJusticia te escucha!</a:t>
            </a:r>
          </a:p>
        </p:txBody>
      </p:sp>
      <p:sp>
        <p:nvSpPr>
          <p:cNvPr id="35846" name="Rectángulo 2">
            <a:extLst>
              <a:ext uri="{FF2B5EF4-FFF2-40B4-BE49-F238E27FC236}">
                <a16:creationId xmlns:a16="http://schemas.microsoft.com/office/drawing/2014/main" id="{69CF33A3-4E8A-465F-A849-005B39E1C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122363"/>
            <a:ext cx="8793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altLang="es-ES" sz="1800" b="1">
                <a:latin typeface="Gadugi" panose="020B0502040204020203" pitchFamily="34" charset="0"/>
              </a:rPr>
              <a:t>3. 3. Desarrollo del Dialogo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4075716-85FB-49F1-8A80-B6266F321107}"/>
              </a:ext>
            </a:extLst>
          </p:cNvPr>
          <p:cNvSpPr txBox="1"/>
          <p:nvPr/>
        </p:nvSpPr>
        <p:spPr>
          <a:xfrm>
            <a:off x="115888" y="4921250"/>
            <a:ext cx="9556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O" sz="700" i="1" kern="0" dirty="0">
                <a:solidFill>
                  <a:schemeClr val="bg1">
                    <a:lumMod val="65000"/>
                  </a:schemeClr>
                </a:solidFill>
                <a:latin typeface="Gadugi" panose="020B0502040204020203" pitchFamily="34" charset="0"/>
                <a:ea typeface="Arial"/>
                <a:cs typeface="Arial"/>
                <a:sym typeface="Arial"/>
              </a:rPr>
              <a:t>EALV</a:t>
            </a:r>
          </a:p>
        </p:txBody>
      </p:sp>
      <p:sp>
        <p:nvSpPr>
          <p:cNvPr id="35848" name="CuadroTexto 1">
            <a:extLst>
              <a:ext uri="{FF2B5EF4-FFF2-40B4-BE49-F238E27FC236}">
                <a16:creationId xmlns:a16="http://schemas.microsoft.com/office/drawing/2014/main" id="{1F010B27-1280-4026-844A-42C9B16A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524000"/>
            <a:ext cx="1978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800" b="1">
                <a:solidFill>
                  <a:srgbClr val="FF9900"/>
                </a:solidFill>
                <a:latin typeface="News Gothic MT" panose="020B0504020203020204" pitchFamily="34" charset="0"/>
              </a:rPr>
              <a:t>Evidencias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7792" t="47718" r="19583" b="7287"/>
          <a:stretch/>
        </p:blipFill>
        <p:spPr>
          <a:xfrm>
            <a:off x="265821" y="1927225"/>
            <a:ext cx="5798091" cy="234318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063912" y="1306513"/>
            <a:ext cx="273216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Respecto a la pregunta planteada, el </a:t>
            </a:r>
            <a:r>
              <a:rPr lang="es-CO" b="1" dirty="0" smtClean="0"/>
              <a:t>97.3% </a:t>
            </a:r>
            <a:r>
              <a:rPr lang="es-CO" dirty="0" smtClean="0"/>
              <a:t>de los encuestados califican por encima de 3, el </a:t>
            </a:r>
            <a:r>
              <a:rPr lang="es-CO" b="1" dirty="0" smtClean="0"/>
              <a:t>78,4% </a:t>
            </a:r>
            <a:r>
              <a:rPr lang="es-CO" dirty="0" smtClean="0"/>
              <a:t>califican por encima de 4, lo que indica que el </a:t>
            </a:r>
            <a:r>
              <a:rPr lang="es-CO" b="1" dirty="0" smtClean="0"/>
              <a:t>97.3% </a:t>
            </a:r>
            <a:r>
              <a:rPr lang="es-CO" dirty="0" smtClean="0"/>
              <a:t>de los encuestados se encuentran mediamente de acuerdo, de acuerdo o totalmente de acuerdo con que los formatos en que se presenta la información facilita su procesamiento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6925AC6F-D5FB-47DF-8ED1-25F5A2876DF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s-CO" sz="3200" kern="0" dirty="0">
              <a:sym typeface="Arial"/>
            </a:endParaRPr>
          </a:p>
        </p:txBody>
      </p:sp>
      <p:sp>
        <p:nvSpPr>
          <p:cNvPr id="37891" name="CuadroTexto 19">
            <a:extLst>
              <a:ext uri="{FF2B5EF4-FFF2-40B4-BE49-F238E27FC236}">
                <a16:creationId xmlns:a16="http://schemas.microsoft.com/office/drawing/2014/main" id="{4C894558-B170-4B72-BFF5-5D1F5B29E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900" y="150813"/>
            <a:ext cx="7023100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ES" sz="2800" b="1">
                <a:solidFill>
                  <a:schemeClr val="bg1"/>
                </a:solidFill>
                <a:latin typeface="Gadugi" panose="020B0502040204020203" pitchFamily="34" charset="0"/>
              </a:rPr>
              <a:t>3. Resultados y evidencias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1491632-352F-40F5-8C45-9E9C469EBDDE}"/>
              </a:ext>
            </a:extLst>
          </p:cNvPr>
          <p:cNvSpPr/>
          <p:nvPr/>
        </p:nvSpPr>
        <p:spPr>
          <a:xfrm>
            <a:off x="111319" y="877581"/>
            <a:ext cx="8817996" cy="523220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37893" name="CuadroTexto 24">
            <a:extLst>
              <a:ext uri="{FF2B5EF4-FFF2-40B4-BE49-F238E27FC236}">
                <a16:creationId xmlns:a16="http://schemas.microsoft.com/office/drawing/2014/main" id="{677CDF2E-937C-45F3-A3B1-7969B2FA431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861175" y="193675"/>
            <a:ext cx="22193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ES" b="1" i="1">
                <a:solidFill>
                  <a:srgbClr val="FF9900"/>
                </a:solidFill>
                <a:latin typeface="News Gothic MT" panose="020B0504020203020204" pitchFamily="34" charset="0"/>
              </a:rPr>
              <a:t>¡MinJusticia te escucha!</a:t>
            </a:r>
          </a:p>
        </p:txBody>
      </p:sp>
      <p:sp>
        <p:nvSpPr>
          <p:cNvPr id="37894" name="Rectángulo 2">
            <a:extLst>
              <a:ext uri="{FF2B5EF4-FFF2-40B4-BE49-F238E27FC236}">
                <a16:creationId xmlns:a16="http://schemas.microsoft.com/office/drawing/2014/main" id="{13E84EC7-CCED-4949-A2D7-5626652D6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122363"/>
            <a:ext cx="8793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altLang="es-ES" sz="1800" b="1">
                <a:latin typeface="Gadugi" panose="020B0502040204020203" pitchFamily="34" charset="0"/>
              </a:rPr>
              <a:t>3. 3. Desarrollo del Dialogo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FC19024-DB83-44BF-A553-A54BDC073EDE}"/>
              </a:ext>
            </a:extLst>
          </p:cNvPr>
          <p:cNvSpPr txBox="1"/>
          <p:nvPr/>
        </p:nvSpPr>
        <p:spPr>
          <a:xfrm>
            <a:off x="115888" y="4921250"/>
            <a:ext cx="9556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O" sz="700" i="1" kern="0" dirty="0">
                <a:solidFill>
                  <a:schemeClr val="bg1">
                    <a:lumMod val="65000"/>
                  </a:schemeClr>
                </a:solidFill>
                <a:latin typeface="Gadugi" panose="020B0502040204020203" pitchFamily="34" charset="0"/>
                <a:ea typeface="Arial"/>
                <a:cs typeface="Arial"/>
                <a:sym typeface="Arial"/>
              </a:rPr>
              <a:t>EALV</a:t>
            </a:r>
          </a:p>
        </p:txBody>
      </p:sp>
      <p:sp>
        <p:nvSpPr>
          <p:cNvPr id="37896" name="CuadroTexto 1">
            <a:extLst>
              <a:ext uri="{FF2B5EF4-FFF2-40B4-BE49-F238E27FC236}">
                <a16:creationId xmlns:a16="http://schemas.microsoft.com/office/drawing/2014/main" id="{2ED9D98E-1F58-4472-B99C-D5B9E9229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524000"/>
            <a:ext cx="1978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800" b="1">
                <a:solidFill>
                  <a:srgbClr val="FF9900"/>
                </a:solidFill>
                <a:latin typeface="News Gothic MT" panose="020B0504020203020204" pitchFamily="34" charset="0"/>
              </a:rPr>
              <a:t>Evidencias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8480" t="50041" r="19076" b="9157"/>
          <a:stretch/>
        </p:blipFill>
        <p:spPr>
          <a:xfrm>
            <a:off x="242888" y="2014992"/>
            <a:ext cx="6005512" cy="2207277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330117" y="1428867"/>
            <a:ext cx="27321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Respecto a la pregunta planteada, el </a:t>
            </a:r>
            <a:r>
              <a:rPr lang="es-CO" b="1" dirty="0" smtClean="0"/>
              <a:t>89.2% </a:t>
            </a:r>
            <a:r>
              <a:rPr lang="es-CO" dirty="0" smtClean="0"/>
              <a:t>de los encuestados califican por encima de 3, el </a:t>
            </a:r>
            <a:r>
              <a:rPr lang="es-CO" b="1" dirty="0" smtClean="0"/>
              <a:t>81.1% </a:t>
            </a:r>
            <a:r>
              <a:rPr lang="es-CO" dirty="0" smtClean="0"/>
              <a:t>califican por encima de 4, lo que indica que el </a:t>
            </a:r>
            <a:r>
              <a:rPr lang="es-CO" b="1" dirty="0" smtClean="0"/>
              <a:t>89,2% </a:t>
            </a:r>
            <a:r>
              <a:rPr lang="es-CO" dirty="0" smtClean="0"/>
              <a:t>de los encuestados se encuentran mediamente de acuerdo, de acuerdo o totalmente de acuerdo con que la información dispuesta por el MJD en el portal datos.gov.co es útil.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B4AEA432-6674-4592-BF28-CEC02DBCCED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s-CO" sz="3200" kern="0" dirty="0">
              <a:sym typeface="Arial"/>
            </a:endParaRPr>
          </a:p>
        </p:txBody>
      </p:sp>
      <p:sp>
        <p:nvSpPr>
          <p:cNvPr id="39939" name="CuadroTexto 19">
            <a:extLst>
              <a:ext uri="{FF2B5EF4-FFF2-40B4-BE49-F238E27FC236}">
                <a16:creationId xmlns:a16="http://schemas.microsoft.com/office/drawing/2014/main" id="{E2B540F1-3DD7-4A51-AB8F-7284077AF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900" y="150813"/>
            <a:ext cx="7023100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ES" sz="2800" b="1">
                <a:solidFill>
                  <a:schemeClr val="bg1"/>
                </a:solidFill>
                <a:latin typeface="Gadugi" panose="020B0502040204020203" pitchFamily="34" charset="0"/>
              </a:rPr>
              <a:t>3. Resultados y evidencias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843901F-CDAA-4CCB-90A1-21BDFBF895BE}"/>
              </a:ext>
            </a:extLst>
          </p:cNvPr>
          <p:cNvSpPr/>
          <p:nvPr/>
        </p:nvSpPr>
        <p:spPr>
          <a:xfrm>
            <a:off x="111319" y="877581"/>
            <a:ext cx="8817996" cy="523220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39941" name="CuadroTexto 24">
            <a:extLst>
              <a:ext uri="{FF2B5EF4-FFF2-40B4-BE49-F238E27FC236}">
                <a16:creationId xmlns:a16="http://schemas.microsoft.com/office/drawing/2014/main" id="{547A57AE-79B7-4217-8C55-C655921BCDB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861175" y="193675"/>
            <a:ext cx="22193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ES" b="1" i="1">
                <a:solidFill>
                  <a:srgbClr val="FF9900"/>
                </a:solidFill>
                <a:latin typeface="News Gothic MT" panose="020B0504020203020204" pitchFamily="34" charset="0"/>
              </a:rPr>
              <a:t>¡MinJusticia te escucha!</a:t>
            </a:r>
          </a:p>
        </p:txBody>
      </p:sp>
      <p:sp>
        <p:nvSpPr>
          <p:cNvPr id="39942" name="Rectángulo 2">
            <a:extLst>
              <a:ext uri="{FF2B5EF4-FFF2-40B4-BE49-F238E27FC236}">
                <a16:creationId xmlns:a16="http://schemas.microsoft.com/office/drawing/2014/main" id="{360784F8-7658-4243-AC83-721B448EB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122363"/>
            <a:ext cx="8793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altLang="es-ES" sz="1800" b="1">
                <a:latin typeface="Gadugi" panose="020B0502040204020203" pitchFamily="34" charset="0"/>
              </a:rPr>
              <a:t>3. 3. Desarrollo del Dialogo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414B66-6FF5-4CD2-850C-E5B6257E98AD}"/>
              </a:ext>
            </a:extLst>
          </p:cNvPr>
          <p:cNvSpPr txBox="1"/>
          <p:nvPr/>
        </p:nvSpPr>
        <p:spPr>
          <a:xfrm>
            <a:off x="115888" y="4921250"/>
            <a:ext cx="9556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O" sz="700" i="1" kern="0" dirty="0">
                <a:solidFill>
                  <a:schemeClr val="bg1">
                    <a:lumMod val="65000"/>
                  </a:schemeClr>
                </a:solidFill>
                <a:latin typeface="Gadugi" panose="020B0502040204020203" pitchFamily="34" charset="0"/>
                <a:ea typeface="Arial"/>
                <a:cs typeface="Arial"/>
                <a:sym typeface="Arial"/>
              </a:rPr>
              <a:t>EALV</a:t>
            </a:r>
          </a:p>
        </p:txBody>
      </p:sp>
      <p:sp>
        <p:nvSpPr>
          <p:cNvPr id="39944" name="CuadroTexto 1">
            <a:extLst>
              <a:ext uri="{FF2B5EF4-FFF2-40B4-BE49-F238E27FC236}">
                <a16:creationId xmlns:a16="http://schemas.microsoft.com/office/drawing/2014/main" id="{1516CCBF-2A97-42B9-9823-54F698531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524000"/>
            <a:ext cx="1978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800" b="1">
                <a:solidFill>
                  <a:srgbClr val="FF9900"/>
                </a:solidFill>
                <a:latin typeface="News Gothic MT" panose="020B0504020203020204" pitchFamily="34" charset="0"/>
              </a:rPr>
              <a:t>Evidencias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8560" t="46458" r="18301" b="11896"/>
          <a:stretch/>
        </p:blipFill>
        <p:spPr>
          <a:xfrm>
            <a:off x="441325" y="2071941"/>
            <a:ext cx="5510742" cy="204456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330117" y="1428867"/>
            <a:ext cx="273216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Respecto a la pregunta planteada, el </a:t>
            </a:r>
            <a:r>
              <a:rPr lang="es-CO" b="1" dirty="0" smtClean="0"/>
              <a:t>86.8% </a:t>
            </a:r>
            <a:r>
              <a:rPr lang="es-CO" dirty="0" smtClean="0"/>
              <a:t>de los encuestados califican por encima de 3, el </a:t>
            </a:r>
            <a:r>
              <a:rPr lang="es-CO" b="1" dirty="0" smtClean="0"/>
              <a:t>78.9% </a:t>
            </a:r>
            <a:r>
              <a:rPr lang="es-CO" dirty="0" smtClean="0"/>
              <a:t>califican por encima de 4, lo que indica que el </a:t>
            </a:r>
            <a:r>
              <a:rPr lang="es-CO" b="1" dirty="0" smtClean="0"/>
              <a:t>86.8% </a:t>
            </a:r>
            <a:r>
              <a:rPr lang="es-CO" dirty="0" smtClean="0"/>
              <a:t>de los encuestados se encuentran mediamente de acuerdo, de acuerdo o totalmente de acuerdo con que la información disponible en los metadatos de los conjuntos del MJD son de fácil comprensión.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BC1AB98F-42C3-458A-8B9E-DA6997CE174B}"/>
              </a:ext>
            </a:extLst>
          </p:cNvPr>
          <p:cNvSpPr/>
          <p:nvPr/>
        </p:nvSpPr>
        <p:spPr>
          <a:xfrm>
            <a:off x="-15875" y="150813"/>
            <a:ext cx="9144000" cy="51435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s-CO" sz="3200" kern="0">
              <a:sym typeface="Arial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F08B1B0-EA72-4EAF-92F9-9290596BBDEB}"/>
              </a:ext>
            </a:extLst>
          </p:cNvPr>
          <p:cNvSpPr/>
          <p:nvPr/>
        </p:nvSpPr>
        <p:spPr>
          <a:xfrm>
            <a:off x="111319" y="877581"/>
            <a:ext cx="8817996" cy="523220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41988" name="CuadroTexto 19">
            <a:extLst>
              <a:ext uri="{FF2B5EF4-FFF2-40B4-BE49-F238E27FC236}">
                <a16:creationId xmlns:a16="http://schemas.microsoft.com/office/drawing/2014/main" id="{8894F8DA-3FB6-4458-B4B3-50CC073FA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50813"/>
            <a:ext cx="7008812" cy="46196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ES" sz="2400" b="1">
                <a:solidFill>
                  <a:schemeClr val="bg1"/>
                </a:solidFill>
                <a:latin typeface="Gadugi" panose="020B0502040204020203" pitchFamily="34" charset="0"/>
              </a:rPr>
              <a:t>3. Resultados y evidencias</a:t>
            </a:r>
          </a:p>
        </p:txBody>
      </p:sp>
      <p:sp>
        <p:nvSpPr>
          <p:cNvPr id="41989" name="CuadroTexto 24">
            <a:extLst>
              <a:ext uri="{FF2B5EF4-FFF2-40B4-BE49-F238E27FC236}">
                <a16:creationId xmlns:a16="http://schemas.microsoft.com/office/drawing/2014/main" id="{587AB836-DE4E-4B6F-B5A5-97A49826352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907213" y="212725"/>
            <a:ext cx="2220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ES" b="1" i="1">
                <a:solidFill>
                  <a:srgbClr val="FF9900"/>
                </a:solidFill>
                <a:latin typeface="News Gothic MT" panose="020B0504020203020204" pitchFamily="34" charset="0"/>
              </a:rPr>
              <a:t>¡MinJusticia te escucha!</a:t>
            </a:r>
          </a:p>
        </p:txBody>
      </p:sp>
      <p:sp>
        <p:nvSpPr>
          <p:cNvPr id="41990" name="Rectángulo 8">
            <a:extLst>
              <a:ext uri="{FF2B5EF4-FFF2-40B4-BE49-F238E27FC236}">
                <a16:creationId xmlns:a16="http://schemas.microsoft.com/office/drawing/2014/main" id="{6CDA963B-26FF-47EA-A98A-84D6A47D7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908050"/>
            <a:ext cx="8793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altLang="es-ES" sz="1800" b="1">
                <a:latin typeface="Gadugi" panose="020B0502040204020203" pitchFamily="34" charset="0"/>
              </a:rPr>
              <a:t>3.4 Publicación de resultados</a:t>
            </a:r>
          </a:p>
        </p:txBody>
      </p:sp>
      <p:pic>
        <p:nvPicPr>
          <p:cNvPr id="41991" name="Imagen 14">
            <a:extLst>
              <a:ext uri="{FF2B5EF4-FFF2-40B4-BE49-F238E27FC236}">
                <a16:creationId xmlns:a16="http://schemas.microsoft.com/office/drawing/2014/main" id="{3A12DE03-39F6-4EFF-924C-CE929AEE0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7"/>
          <a:stretch>
            <a:fillRect/>
          </a:stretch>
        </p:blipFill>
        <p:spPr bwMode="auto">
          <a:xfrm>
            <a:off x="2355850" y="2851150"/>
            <a:ext cx="43592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851C1719-3566-4F24-A154-5869F1B1E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3335566"/>
              </p:ext>
            </p:extLst>
          </p:nvPr>
        </p:nvGraphicFramePr>
        <p:xfrm>
          <a:off x="1" y="1277098"/>
          <a:ext cx="5345084" cy="1649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8EC65402-666B-4878-B33E-5A551FAE2542}"/>
              </a:ext>
            </a:extLst>
          </p:cNvPr>
          <p:cNvSpPr txBox="1"/>
          <p:nvPr/>
        </p:nvSpPr>
        <p:spPr>
          <a:xfrm>
            <a:off x="115888" y="4921250"/>
            <a:ext cx="9556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O" sz="700" i="1" kern="0" dirty="0">
                <a:solidFill>
                  <a:schemeClr val="bg1">
                    <a:lumMod val="65000"/>
                  </a:schemeClr>
                </a:solidFill>
                <a:latin typeface="Gadugi" panose="020B0502040204020203" pitchFamily="34" charset="0"/>
                <a:ea typeface="Arial"/>
                <a:cs typeface="Arial"/>
                <a:sym typeface="Arial"/>
              </a:rPr>
              <a:t>EALV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C46361A-1002-45D5-B191-C01E06CA8082}"/>
              </a:ext>
            </a:extLst>
          </p:cNvPr>
          <p:cNvGraphicFramePr/>
          <p:nvPr/>
        </p:nvGraphicFramePr>
        <p:xfrm>
          <a:off x="3800675" y="1092200"/>
          <a:ext cx="2967818" cy="2000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CB0CA707-2FA0-4557-BDAD-5F946CD1EF9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s-CO" sz="3200" kern="0">
              <a:sym typeface="Arial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810EF8D-B9FA-49AF-B74E-AA0349CCE901}"/>
              </a:ext>
            </a:extLst>
          </p:cNvPr>
          <p:cNvSpPr/>
          <p:nvPr/>
        </p:nvSpPr>
        <p:spPr>
          <a:xfrm>
            <a:off x="111319" y="877581"/>
            <a:ext cx="8817996" cy="523220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44036" name="CuadroTexto 19">
            <a:extLst>
              <a:ext uri="{FF2B5EF4-FFF2-40B4-BE49-F238E27FC236}">
                <a16:creationId xmlns:a16="http://schemas.microsoft.com/office/drawing/2014/main" id="{C0768A12-FBDD-4521-9136-28BAECDAD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50813"/>
            <a:ext cx="7008812" cy="46196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ES" sz="2400" b="1">
                <a:solidFill>
                  <a:schemeClr val="bg1"/>
                </a:solidFill>
                <a:latin typeface="Gadugi" panose="020B0502040204020203" pitchFamily="34" charset="0"/>
              </a:rPr>
              <a:t>3. Resultados y evidencias</a:t>
            </a:r>
          </a:p>
        </p:txBody>
      </p:sp>
      <p:sp>
        <p:nvSpPr>
          <p:cNvPr id="44037" name="CuadroTexto 24">
            <a:extLst>
              <a:ext uri="{FF2B5EF4-FFF2-40B4-BE49-F238E27FC236}">
                <a16:creationId xmlns:a16="http://schemas.microsoft.com/office/drawing/2014/main" id="{442ED95A-ED98-41D8-A37C-C6CDD181BF0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907213" y="212725"/>
            <a:ext cx="2220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ES" b="1" i="1">
                <a:solidFill>
                  <a:srgbClr val="FF9900"/>
                </a:solidFill>
                <a:latin typeface="News Gothic MT" panose="020B0504020203020204" pitchFamily="34" charset="0"/>
              </a:rPr>
              <a:t>¡MinJusticia te escucha!</a:t>
            </a:r>
          </a:p>
        </p:txBody>
      </p:sp>
      <p:sp>
        <p:nvSpPr>
          <p:cNvPr id="44038" name="Rectángulo 8">
            <a:extLst>
              <a:ext uri="{FF2B5EF4-FFF2-40B4-BE49-F238E27FC236}">
                <a16:creationId xmlns:a16="http://schemas.microsoft.com/office/drawing/2014/main" id="{A3B83BCD-AE97-42C0-98ED-B33981D19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908050"/>
            <a:ext cx="8793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altLang="es-ES" sz="1800" b="1">
                <a:latin typeface="Gadugi" panose="020B0502040204020203" pitchFamily="34" charset="0"/>
              </a:rPr>
              <a:t>3.4 Publicación de resultados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F8A9B6A-6DA8-4D6A-8B96-967FB4CA1B3A}"/>
              </a:ext>
            </a:extLst>
          </p:cNvPr>
          <p:cNvSpPr txBox="1"/>
          <p:nvPr/>
        </p:nvSpPr>
        <p:spPr>
          <a:xfrm>
            <a:off x="115888" y="4921250"/>
            <a:ext cx="9556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O" sz="700" i="1" kern="0" dirty="0">
                <a:solidFill>
                  <a:schemeClr val="bg1">
                    <a:lumMod val="65000"/>
                  </a:schemeClr>
                </a:solidFill>
                <a:latin typeface="Gadugi" panose="020B0502040204020203" pitchFamily="34" charset="0"/>
                <a:ea typeface="Arial"/>
                <a:cs typeface="Arial"/>
                <a:sym typeface="Arial"/>
              </a:rPr>
              <a:t>EALV</a:t>
            </a:r>
          </a:p>
        </p:txBody>
      </p:sp>
      <p:sp>
        <p:nvSpPr>
          <p:cNvPr id="44040" name="CuadroTexto 10">
            <a:extLst>
              <a:ext uri="{FF2B5EF4-FFF2-40B4-BE49-F238E27FC236}">
                <a16:creationId xmlns:a16="http://schemas.microsoft.com/office/drawing/2014/main" id="{F019ECEB-C89A-4181-AFA0-BFD0D5AD4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339850"/>
            <a:ext cx="1978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800" b="1">
                <a:solidFill>
                  <a:srgbClr val="FF9900"/>
                </a:solidFill>
                <a:latin typeface="News Gothic MT" panose="020B0504020203020204" pitchFamily="34" charset="0"/>
              </a:rPr>
              <a:t>Evidencias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9586" t="25676" b="11010"/>
          <a:stretch/>
        </p:blipFill>
        <p:spPr>
          <a:xfrm>
            <a:off x="2135188" y="1490356"/>
            <a:ext cx="5478530" cy="32295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EF693CE-1365-4127-8587-DD6D4BFB778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s-CO" kern="0">
              <a:sym typeface="Arial"/>
            </a:endParaRPr>
          </a:p>
        </p:txBody>
      </p:sp>
      <p:sp>
        <p:nvSpPr>
          <p:cNvPr id="8" name="Google Shape;127;p20">
            <a:extLst>
              <a:ext uri="{FF2B5EF4-FFF2-40B4-BE49-F238E27FC236}">
                <a16:creationId xmlns:a16="http://schemas.microsoft.com/office/drawing/2014/main" id="{F1CEC8B2-A0BD-4B64-8FC2-8F30A0026B6A}"/>
              </a:ext>
            </a:extLst>
          </p:cNvPr>
          <p:cNvSpPr txBox="1">
            <a:spLocks/>
          </p:cNvSpPr>
          <p:nvPr/>
        </p:nvSpPr>
        <p:spPr>
          <a:xfrm>
            <a:off x="3208338" y="1563688"/>
            <a:ext cx="5667375" cy="249078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buClr>
                <a:srgbClr val="FFFFFF"/>
              </a:buClr>
              <a:buFont typeface="Work Sans SemiBold" charset="0"/>
              <a:buNone/>
              <a:defRPr/>
            </a:pPr>
            <a:r>
              <a:rPr lang="es-ES" sz="2000" b="1" dirty="0">
                <a:latin typeface="Gadugi" charset="0"/>
                <a:cs typeface="Work Sans Light" charset="0"/>
                <a:sym typeface="Work Sans Light" charset="0"/>
              </a:rPr>
              <a:t>INFORME DE RESULTADOS</a:t>
            </a:r>
          </a:p>
          <a:p>
            <a:pPr algn="r" eaLnBrk="1" hangingPunct="1">
              <a:lnSpc>
                <a:spcPct val="90000"/>
              </a:lnSpc>
              <a:buClr>
                <a:srgbClr val="FFFFFF"/>
              </a:buClr>
              <a:buFont typeface="Work Sans SemiBold" charset="0"/>
              <a:buNone/>
              <a:defRPr/>
            </a:pPr>
            <a:r>
              <a:rPr lang="es-ES" sz="2000" b="1" dirty="0">
                <a:latin typeface="Gadugi" charset="0"/>
                <a:cs typeface="Work Sans Light" charset="0"/>
                <a:sym typeface="Work Sans Light" charset="0"/>
              </a:rPr>
              <a:t>Nombre de la actividad: </a:t>
            </a:r>
            <a:r>
              <a:rPr lang="es-ES" sz="2000" b="1" dirty="0">
                <a:solidFill>
                  <a:srgbClr val="7F7F7F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Realizar encuesta a los grupos de interés para medir el impacto y satisfacción sobre los conjuntos de datos abiertos del </a:t>
            </a:r>
            <a:r>
              <a:rPr lang="es-ES" sz="2000" b="1" dirty="0" err="1">
                <a:solidFill>
                  <a:srgbClr val="7F7F7F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MinJusticia</a:t>
            </a:r>
            <a:r>
              <a:rPr lang="es-ES" sz="2000" b="1" dirty="0">
                <a:solidFill>
                  <a:srgbClr val="7F7F7F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 en el portal datos.gov.co.</a:t>
            </a:r>
            <a:endParaRPr lang="es-ES" sz="2000" b="1" dirty="0">
              <a:solidFill>
                <a:schemeClr val="bg1">
                  <a:lumMod val="65000"/>
                </a:schemeClr>
              </a:solidFill>
              <a:latin typeface="Gadugi" charset="0"/>
              <a:cs typeface="Work Sans Light" charset="0"/>
              <a:sym typeface="Work Sans Light" charset="0"/>
            </a:endParaRPr>
          </a:p>
          <a:p>
            <a:pPr algn="r" eaLnBrk="1" hangingPunct="1">
              <a:lnSpc>
                <a:spcPct val="90000"/>
              </a:lnSpc>
              <a:buClr>
                <a:srgbClr val="FFFFFF"/>
              </a:buClr>
              <a:buFont typeface="Work Sans SemiBold" charset="0"/>
              <a:buNone/>
              <a:defRPr/>
            </a:pPr>
            <a:r>
              <a:rPr lang="es-ES" sz="1600" b="1" dirty="0">
                <a:latin typeface="Gadugi" charset="0"/>
                <a:cs typeface="Work Sans Light" charset="0"/>
                <a:sym typeface="Work Sans Light" charset="0"/>
              </a:rPr>
              <a:t>Ministerio de Justicia y del Derecho </a:t>
            </a:r>
            <a:br>
              <a:rPr lang="es-ES" sz="1600" b="1" dirty="0">
                <a:latin typeface="Gadugi" charset="0"/>
                <a:cs typeface="Work Sans Light" charset="0"/>
                <a:sym typeface="Work Sans Light" charset="0"/>
              </a:rPr>
            </a:br>
            <a:r>
              <a:rPr lang="es-ES" sz="1600" b="1" dirty="0" smtClean="0">
                <a:latin typeface="Gadugi" charset="0"/>
                <a:cs typeface="Work Sans Light" charset="0"/>
                <a:sym typeface="Work Sans Light" charset="0"/>
              </a:rPr>
              <a:t>2022</a:t>
            </a:r>
            <a:endParaRPr lang="es-CO" sz="1600" b="1" dirty="0">
              <a:effectLst>
                <a:outerShdw blurRad="38100" dist="38100" dir="2700000" algn="tl">
                  <a:srgbClr val="FFFFFF"/>
                </a:outerShdw>
              </a:effectLst>
              <a:latin typeface="Gadugi" charset="0"/>
              <a:cs typeface="Work Sans Light" charset="0"/>
              <a:sym typeface="Work Sans Light" charset="0"/>
            </a:endParaRPr>
          </a:p>
        </p:txBody>
      </p:sp>
      <p:sp>
        <p:nvSpPr>
          <p:cNvPr id="9220" name="CuadroTexto 6">
            <a:extLst>
              <a:ext uri="{FF2B5EF4-FFF2-40B4-BE49-F238E27FC236}">
                <a16:creationId xmlns:a16="http://schemas.microsoft.com/office/drawing/2014/main" id="{5970661B-35AF-4E67-B681-AB7BD8226C7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71563" y="268288"/>
            <a:ext cx="7664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ES" sz="4800" b="1">
                <a:solidFill>
                  <a:srgbClr val="FF9900"/>
                </a:solidFill>
                <a:latin typeface="Freestyle Script" panose="030804020302050B0404" pitchFamily="66" charset="0"/>
              </a:rPr>
              <a:t>¡MinJusticia te escucha!</a:t>
            </a:r>
          </a:p>
        </p:txBody>
      </p:sp>
      <p:pic>
        <p:nvPicPr>
          <p:cNvPr id="9221" name="Imagen 1">
            <a:extLst>
              <a:ext uri="{FF2B5EF4-FFF2-40B4-BE49-F238E27FC236}">
                <a16:creationId xmlns:a16="http://schemas.microsoft.com/office/drawing/2014/main" id="{E0531574-7849-4737-BF03-84040C17D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6288"/>
            <a:ext cx="3549650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4CCF9C-20F3-471D-80E6-863E58B47C10}"/>
              </a:ext>
            </a:extLst>
          </p:cNvPr>
          <p:cNvSpPr txBox="1"/>
          <p:nvPr/>
        </p:nvSpPr>
        <p:spPr>
          <a:xfrm>
            <a:off x="115888" y="4921250"/>
            <a:ext cx="9556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O" sz="700" i="1" kern="0" dirty="0">
                <a:solidFill>
                  <a:schemeClr val="bg1">
                    <a:lumMod val="65000"/>
                  </a:schemeClr>
                </a:solidFill>
                <a:latin typeface="Gadugi" panose="020B0502040204020203" pitchFamily="34" charset="0"/>
                <a:ea typeface="Arial"/>
                <a:cs typeface="Arial"/>
                <a:sym typeface="Arial"/>
              </a:rPr>
              <a:t>EALV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hlinkClick r:id="rId3"/>
            <a:extLst>
              <a:ext uri="{FF2B5EF4-FFF2-40B4-BE49-F238E27FC236}">
                <a16:creationId xmlns:a16="http://schemas.microsoft.com/office/drawing/2014/main" id="{86503876-FF7D-447D-BA37-7AC461E1977A}"/>
              </a:ext>
            </a:extLst>
          </p:cNvPr>
          <p:cNvSpPr/>
          <p:nvPr/>
        </p:nvSpPr>
        <p:spPr>
          <a:xfrm>
            <a:off x="0" y="0"/>
            <a:ext cx="3068638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s-CO" kern="0">
              <a:sym typeface="Arial"/>
            </a:endParaRPr>
          </a:p>
        </p:txBody>
      </p:sp>
      <p:sp>
        <p:nvSpPr>
          <p:cNvPr id="46083" name="Google Shape;141;p22">
            <a:extLst>
              <a:ext uri="{FF2B5EF4-FFF2-40B4-BE49-F238E27FC236}">
                <a16:creationId xmlns:a16="http://schemas.microsoft.com/office/drawing/2014/main" id="{A7581313-3A49-43FA-BB4F-98CAEF939D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48088" y="461963"/>
            <a:ext cx="4994275" cy="1573212"/>
          </a:xfrm>
        </p:spPr>
        <p:txBody>
          <a:bodyPr/>
          <a:lstStyle/>
          <a:p>
            <a:pPr algn="r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Tx/>
              <a:buFont typeface="Work Sans SemiBold" pitchFamily="2" charset="0"/>
              <a:buNone/>
            </a:pPr>
            <a:r>
              <a:rPr lang="es-CO" altLang="es-ES" sz="2400">
                <a:latin typeface="Work Sans Light" pitchFamily="2" charset="0"/>
                <a:ea typeface="MS PGothic" panose="020B0600070205080204" pitchFamily="34" charset="-128"/>
                <a:cs typeface="Arial" panose="020B0604020202020204" pitchFamily="34" charset="0"/>
                <a:sym typeface="Work Sans Light" pitchFamily="2" charset="0"/>
              </a:rPr>
              <a:t>Se emitieron respuestas para el </a:t>
            </a:r>
            <a:r>
              <a:rPr lang="es-CO" altLang="es-ES" sz="2400">
                <a:solidFill>
                  <a:srgbClr val="FF9900"/>
                </a:solidFill>
                <a:latin typeface="Work Sans Light" pitchFamily="2" charset="0"/>
                <a:ea typeface="MS PGothic" panose="020B0600070205080204" pitchFamily="34" charset="-128"/>
                <a:cs typeface="Arial" panose="020B0604020202020204" pitchFamily="34" charset="0"/>
                <a:sym typeface="Work Sans Light" pitchFamily="2" charset="0"/>
              </a:rPr>
              <a:t>100% </a:t>
            </a:r>
            <a:r>
              <a:rPr lang="es-CO" altLang="es-ES" sz="2400">
                <a:latin typeface="Work Sans Light" pitchFamily="2" charset="0"/>
                <a:ea typeface="MS PGothic" panose="020B0600070205080204" pitchFamily="34" charset="-128"/>
                <a:cs typeface="Arial" panose="020B0604020202020204" pitchFamily="34" charset="0"/>
                <a:sym typeface="Work Sans Light" pitchFamily="2" charset="0"/>
              </a:rPr>
              <a:t>de los comentarios recibidos en la participación de la ciudadanía</a:t>
            </a:r>
            <a:endParaRPr lang="es-ES" altLang="es-ES" sz="2400" b="1">
              <a:latin typeface="Gadugi" panose="020B0502040204020203" pitchFamily="34" charset="0"/>
              <a:ea typeface="MS PGothic" panose="020B0600070205080204" pitchFamily="34" charset="-128"/>
              <a:cs typeface="Arial" panose="020B0604020202020204" pitchFamily="34" charset="0"/>
              <a:sym typeface="Work Sans Medium" pitchFamily="2" charset="0"/>
            </a:endParaRPr>
          </a:p>
        </p:txBody>
      </p:sp>
      <p:sp>
        <p:nvSpPr>
          <p:cNvPr id="46084" name="CuadroTexto 7">
            <a:extLst>
              <a:ext uri="{FF2B5EF4-FFF2-40B4-BE49-F238E27FC236}">
                <a16:creationId xmlns:a16="http://schemas.microsoft.com/office/drawing/2014/main" id="{5CA4D1CD-E56A-4D69-8D02-B71AEE39A38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170363" y="4219575"/>
            <a:ext cx="4438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ES" sz="2800" i="1">
                <a:solidFill>
                  <a:srgbClr val="FF9900"/>
                </a:solidFill>
                <a:latin typeface="News Gothic MT" panose="020B0504020203020204" pitchFamily="34" charset="0"/>
              </a:rPr>
              <a:t>¡MinJusticia te escucha!</a:t>
            </a:r>
          </a:p>
        </p:txBody>
      </p:sp>
      <p:pic>
        <p:nvPicPr>
          <p:cNvPr id="46085" name="Imagen 4">
            <a:extLst>
              <a:ext uri="{FF2B5EF4-FFF2-40B4-BE49-F238E27FC236}">
                <a16:creationId xmlns:a16="http://schemas.microsoft.com/office/drawing/2014/main" id="{B3B4BA81-A464-4422-9E6D-5B58EAA44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2"/>
          <a:stretch>
            <a:fillRect/>
          </a:stretch>
        </p:blipFill>
        <p:spPr bwMode="auto">
          <a:xfrm>
            <a:off x="25400" y="2089150"/>
            <a:ext cx="30194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ángulo 5">
            <a:extLst>
              <a:ext uri="{FF2B5EF4-FFF2-40B4-BE49-F238E27FC236}">
                <a16:creationId xmlns:a16="http://schemas.microsoft.com/office/drawing/2014/main" id="{747020AE-7C73-48EB-B2CD-8339AE187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" y="642938"/>
            <a:ext cx="29575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ES" sz="1600" b="1">
                <a:latin typeface="Gadugi" panose="020B0502040204020203" pitchFamily="34" charset="0"/>
              </a:rPr>
              <a:t>3.5. Respuestas a ciudadanos y </a:t>
            </a:r>
          </a:p>
          <a:p>
            <a:pPr eaLnBrk="1" hangingPunct="1"/>
            <a:r>
              <a:rPr lang="es-CO" altLang="es-ES" sz="1600" b="1">
                <a:latin typeface="Gadugi" panose="020B0502040204020203" pitchFamily="34" charset="0"/>
              </a:rPr>
              <a:t>seguimiento a compromisos</a:t>
            </a:r>
          </a:p>
        </p:txBody>
      </p:sp>
      <p:sp>
        <p:nvSpPr>
          <p:cNvPr id="46087" name="CuadroTexto 1">
            <a:hlinkClick r:id="rId3"/>
            <a:extLst>
              <a:ext uri="{FF2B5EF4-FFF2-40B4-BE49-F238E27FC236}">
                <a16:creationId xmlns:a16="http://schemas.microsoft.com/office/drawing/2014/main" id="{F29BFBEC-B6B2-4322-A815-AC445B425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300" y="1912938"/>
            <a:ext cx="5000625" cy="18462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ES" sz="1200" i="1"/>
              <a:t>Para conocer el detalle de las respuestas y seguimiento a compromisos </a:t>
            </a:r>
          </a:p>
          <a:p>
            <a:pPr algn="ctr" eaLnBrk="1" hangingPunct="1"/>
            <a:r>
              <a:rPr lang="es-CO" altLang="es-ES" sz="1200" b="1" i="1"/>
              <a:t>Consulta en:</a:t>
            </a:r>
          </a:p>
          <a:p>
            <a:pPr algn="ctr" eaLnBrk="1" hangingPunct="1"/>
            <a:r>
              <a:rPr lang="es-CO" altLang="es-ES" sz="900">
                <a:hlinkClick r:id="rId5" tooltip="https://forms.office.com/pages/designpage.aspx?lang=es-es&amp;origin=officedotcom&amp;route=start#analysis=true&amp;formid=zfse-ze-oeke0k-slhvr3n_w5cspouppga3rwqg8sjhumlu5wvhnnukwvuvjmtjgu0xftffuvjlcrc4u"/>
              </a:rPr>
              <a:t>https://forms.office.com/Pages/DesignPage.aspx?lang=es-ES&amp;origin=OfficeDotCom&amp;route=Start#Analysis=true&amp;FormId=zfse-ze-OEKE0k-sLHVR3N_w5CSpOupPgA3Rwqg8SJhUMlU5WVhNNUkwVUVJMTJGU0xFTFFUVjlCRC4u</a:t>
            </a:r>
            <a:endParaRPr lang="es-CO" altLang="es-ES" sz="900"/>
          </a:p>
          <a:p>
            <a:pPr algn="ctr" eaLnBrk="1" hangingPunct="1"/>
            <a:endParaRPr lang="es-CO" altLang="es-ES" sz="900" i="1"/>
          </a:p>
          <a:p>
            <a:pPr algn="ctr" eaLnBrk="1" hangingPunct="1"/>
            <a:r>
              <a:rPr lang="es-CO" altLang="es-ES" sz="900" i="1">
                <a:hlinkClick r:id="rId6"/>
              </a:rPr>
              <a:t>https://minjusticiagovco-my.sharepoint.com/:x:/g/personal/infojusticia_minjusticia_gov_co/ERJQoUPOgZZOm2E-hzk-VnYBH4w8TFTZXnb-ErK9EaMItw?e=qtrxET</a:t>
            </a:r>
            <a:endParaRPr lang="es-CO" altLang="es-ES" sz="1200" i="1"/>
          </a:p>
          <a:p>
            <a:pPr algn="ctr" eaLnBrk="1" hangingPunct="1"/>
            <a:endParaRPr lang="es-CO" altLang="es-ES" sz="1200" i="1"/>
          </a:p>
        </p:txBody>
      </p:sp>
      <p:pic>
        <p:nvPicPr>
          <p:cNvPr id="46088" name="Imagen 2">
            <a:extLst>
              <a:ext uri="{FF2B5EF4-FFF2-40B4-BE49-F238E27FC236}">
                <a16:creationId xmlns:a16="http://schemas.microsoft.com/office/drawing/2014/main" id="{C7F85F23-0CE7-43B2-B86F-319E2EE772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377348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637E657-0D27-4F55-AA52-865A76D6BF4D}"/>
              </a:ext>
            </a:extLst>
          </p:cNvPr>
          <p:cNvSpPr txBox="1"/>
          <p:nvPr/>
        </p:nvSpPr>
        <p:spPr>
          <a:xfrm>
            <a:off x="115888" y="4921250"/>
            <a:ext cx="9556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O" sz="700" i="1" kern="0" dirty="0">
                <a:solidFill>
                  <a:schemeClr val="bg1">
                    <a:lumMod val="65000"/>
                  </a:schemeClr>
                </a:solidFill>
                <a:latin typeface="Gadugi" panose="020B0502040204020203" pitchFamily="34" charset="0"/>
                <a:ea typeface="Arial"/>
                <a:cs typeface="Arial"/>
                <a:sym typeface="Arial"/>
              </a:rPr>
              <a:t>EALV</a:t>
            </a:r>
          </a:p>
        </p:txBody>
      </p:sp>
      <p:sp>
        <p:nvSpPr>
          <p:cNvPr id="46090" name="CuadroTexto 9">
            <a:extLst>
              <a:ext uri="{FF2B5EF4-FFF2-40B4-BE49-F238E27FC236}">
                <a16:creationId xmlns:a16="http://schemas.microsoft.com/office/drawing/2014/main" id="{AE1DB3FB-762B-4C29-B325-F0464B129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50813"/>
            <a:ext cx="7008812" cy="461962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ES" sz="2400" b="1">
                <a:solidFill>
                  <a:schemeClr val="bg1"/>
                </a:solidFill>
                <a:latin typeface="Gadugi" panose="020B0502040204020203" pitchFamily="34" charset="0"/>
              </a:rPr>
              <a:t>3. Resultados y evidencias</a:t>
            </a:r>
          </a:p>
        </p:txBody>
      </p:sp>
      <p:sp>
        <p:nvSpPr>
          <p:cNvPr id="46091" name="CuadroTexto 10">
            <a:extLst>
              <a:ext uri="{FF2B5EF4-FFF2-40B4-BE49-F238E27FC236}">
                <a16:creationId xmlns:a16="http://schemas.microsoft.com/office/drawing/2014/main" id="{CCFCE0C7-E91F-4ACB-A9AF-F479F1A3686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907213" y="139700"/>
            <a:ext cx="2220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ES" b="1" i="1">
                <a:solidFill>
                  <a:srgbClr val="00256D"/>
                </a:solidFill>
                <a:latin typeface="News Gothic MT" panose="020B0504020203020204" pitchFamily="34" charset="0"/>
              </a:rPr>
              <a:t>¡MinJusticia te escucha!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E6F85D01-D8E0-4384-9A4E-A084B2444CE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s-CO" sz="3200" kern="0">
              <a:sym typeface="Arial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BCFD8AB-1EF2-45FC-A67F-A910598CE43B}"/>
              </a:ext>
            </a:extLst>
          </p:cNvPr>
          <p:cNvSpPr/>
          <p:nvPr/>
        </p:nvSpPr>
        <p:spPr>
          <a:xfrm>
            <a:off x="111319" y="877581"/>
            <a:ext cx="8817996" cy="523220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48132" name="CuadroTexto 19">
            <a:extLst>
              <a:ext uri="{FF2B5EF4-FFF2-40B4-BE49-F238E27FC236}">
                <a16:creationId xmlns:a16="http://schemas.microsoft.com/office/drawing/2014/main" id="{BF6016A2-F631-4D92-8EC3-0D7648A3D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925" y="150813"/>
            <a:ext cx="5553075" cy="46196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ES" sz="2400" b="1">
                <a:solidFill>
                  <a:schemeClr val="bg1"/>
                </a:solidFill>
                <a:latin typeface="Gadugi" panose="020B0502040204020203" pitchFamily="34" charset="0"/>
              </a:rPr>
              <a:t>4. Conclusiones</a:t>
            </a:r>
          </a:p>
        </p:txBody>
      </p:sp>
      <p:sp>
        <p:nvSpPr>
          <p:cNvPr id="48133" name="CuadroTexto 24">
            <a:extLst>
              <a:ext uri="{FF2B5EF4-FFF2-40B4-BE49-F238E27FC236}">
                <a16:creationId xmlns:a16="http://schemas.microsoft.com/office/drawing/2014/main" id="{E2614245-11EE-4961-94E8-074D7046F58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984875" y="212725"/>
            <a:ext cx="2944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ES" sz="1600" b="1" i="1">
                <a:solidFill>
                  <a:srgbClr val="FF9900"/>
                </a:solidFill>
                <a:latin typeface="News Gothic MT" panose="020B0504020203020204" pitchFamily="34" charset="0"/>
              </a:rPr>
              <a:t>¡MinJusticia te escucha!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ECC961-49D0-4DC7-AFA2-C8D8A838EC64}"/>
              </a:ext>
            </a:extLst>
          </p:cNvPr>
          <p:cNvSpPr txBox="1"/>
          <p:nvPr/>
        </p:nvSpPr>
        <p:spPr>
          <a:xfrm>
            <a:off x="115888" y="4921250"/>
            <a:ext cx="9556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O" sz="700" i="1" kern="0" dirty="0">
                <a:solidFill>
                  <a:schemeClr val="bg1">
                    <a:lumMod val="65000"/>
                  </a:schemeClr>
                </a:solidFill>
                <a:latin typeface="Gadugi" panose="020B0502040204020203" pitchFamily="34" charset="0"/>
                <a:ea typeface="Arial"/>
                <a:cs typeface="Arial"/>
                <a:sym typeface="Arial"/>
              </a:rPr>
              <a:t>EALV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15888" y="942769"/>
            <a:ext cx="85611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Se realizó corte de información el día 9 de septiembre del 2022, en donde se compiló las respuesta de 38 encuestados.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Se evidencia que los usuarios de los conjuntos de datos abiertos dispuestos por el Ministerio de Justicia y del Derecho en el portal  datos.gov.co se encuentran satisfechos con los servicios ya que el </a:t>
            </a:r>
            <a:r>
              <a:rPr lang="es-CO" b="1" dirty="0" smtClean="0"/>
              <a:t>92,5 % </a:t>
            </a:r>
            <a:r>
              <a:rPr lang="es-CO" dirty="0" smtClean="0"/>
              <a:t>de los encuestados calificó por encima de 3 puntos a la totalidad de preguntas.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De acuerdo con los resultados obtenidos los usuarios de los datos abiertos se encuentran de acuerdo con que los con que los conjuntos de datos abiertos de </a:t>
            </a:r>
            <a:r>
              <a:rPr lang="es-CO" dirty="0" err="1" smtClean="0"/>
              <a:t>Minjusticia</a:t>
            </a:r>
            <a:r>
              <a:rPr lang="es-CO" dirty="0" smtClean="0"/>
              <a:t> se caracterizan por:</a:t>
            </a:r>
          </a:p>
          <a:p>
            <a:pPr algn="just"/>
            <a:endParaRPr lang="es-CO" dirty="0" smtClean="0"/>
          </a:p>
          <a:p>
            <a:pPr marL="800100" lvl="1" indent="-342900" algn="just">
              <a:buFont typeface="+mj-lt"/>
              <a:buAutoNum type="arabicPeriod"/>
            </a:pPr>
            <a:r>
              <a:rPr lang="es-CO" dirty="0" smtClean="0"/>
              <a:t>El contenido de los conjuntos de datos facilita su consulta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CO" dirty="0" smtClean="0"/>
              <a:t>El portal datos.gov.co permite la fácil consulta de los conjuntos de datos del MJD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CO" dirty="0" smtClean="0"/>
              <a:t>Los formatos de descarga de los conjuntos de datos son adecuados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CO" dirty="0" smtClean="0"/>
              <a:t>Los conjuntos de datos publicados por el MJD son útiles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CO" dirty="0" smtClean="0"/>
              <a:t>Los metadatos que describen los conjuntos de datos facilitan su comprensión </a:t>
            </a:r>
          </a:p>
          <a:p>
            <a:pPr marL="342900" indent="-342900" algn="just">
              <a:buFont typeface="+mj-lt"/>
              <a:buAutoNum type="arabicPeriod"/>
            </a:pPr>
            <a:endParaRPr lang="es-CO" dirty="0" smtClean="0"/>
          </a:p>
          <a:p>
            <a:pPr algn="just"/>
            <a:endParaRPr lang="es-CO" dirty="0" smtClean="0"/>
          </a:p>
          <a:p>
            <a:pPr algn="just"/>
            <a:endParaRPr lang="es-E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4CC7867A-2B95-400A-8192-0AF5F89F047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s-CO" sz="3200" kern="0" dirty="0">
              <a:solidFill>
                <a:srgbClr val="FF0000"/>
              </a:solidFill>
              <a:sym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s-CO" sz="3200" kern="0" dirty="0">
              <a:solidFill>
                <a:srgbClr val="FF0000"/>
              </a:solidFill>
              <a:sym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s-CO" sz="3200" kern="0" dirty="0">
              <a:solidFill>
                <a:srgbClr val="FF0000"/>
              </a:solidFill>
              <a:sym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s-CO" sz="3200" kern="0" dirty="0">
              <a:solidFill>
                <a:srgbClr val="FF0000"/>
              </a:solidFill>
              <a:sym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s-CO" sz="3200" kern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50179" name="CuadroTexto 10">
            <a:extLst>
              <a:ext uri="{FF2B5EF4-FFF2-40B4-BE49-F238E27FC236}">
                <a16:creationId xmlns:a16="http://schemas.microsoft.com/office/drawing/2014/main" id="{0EAF48C6-7A58-44FC-8697-7A17321DA5B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565775" y="4633913"/>
            <a:ext cx="3578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ES" sz="2000" b="1">
                <a:solidFill>
                  <a:srgbClr val="FF9900"/>
                </a:solidFill>
                <a:latin typeface="News Gothic MT" panose="020B0504020203020204" pitchFamily="34" charset="0"/>
              </a:rPr>
              <a:t>¡MinJusticia te escucha!</a:t>
            </a:r>
          </a:p>
        </p:txBody>
      </p:sp>
      <p:pic>
        <p:nvPicPr>
          <p:cNvPr id="50180" name="Imagen 1">
            <a:extLst>
              <a:ext uri="{FF2B5EF4-FFF2-40B4-BE49-F238E27FC236}">
                <a16:creationId xmlns:a16="http://schemas.microsoft.com/office/drawing/2014/main" id="{CD86848C-6B1E-4E64-98C7-4162D7279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 r="6026" b="9557"/>
          <a:stretch>
            <a:fillRect/>
          </a:stretch>
        </p:blipFill>
        <p:spPr bwMode="auto">
          <a:xfrm>
            <a:off x="1495425" y="314325"/>
            <a:ext cx="6153150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CuadroTexto 5">
            <a:extLst>
              <a:ext uri="{FF2B5EF4-FFF2-40B4-BE49-F238E27FC236}">
                <a16:creationId xmlns:a16="http://schemas.microsoft.com/office/drawing/2014/main" id="{CBFEC0E3-5F0E-4485-9ADB-13F4D3A09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2852738"/>
            <a:ext cx="3849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ES" sz="2000" b="1">
                <a:latin typeface="Gadugi" panose="020B0502040204020203" pitchFamily="34" charset="0"/>
              </a:rPr>
              <a:t>Colombianos </a:t>
            </a:r>
          </a:p>
          <a:p>
            <a:pPr algn="ctr" eaLnBrk="1" hangingPunct="1"/>
            <a:r>
              <a:rPr lang="es-CO" altLang="es-ES" sz="2000" b="1">
                <a:latin typeface="Gadugi" panose="020B0502040204020203" pitchFamily="34" charset="0"/>
              </a:rPr>
              <a:t>muchas gracias por su participación</a:t>
            </a:r>
            <a:endParaRPr lang="es-CO" altLang="es-ES" sz="2000" b="1" u="sng">
              <a:latin typeface="Gadugi" panose="020B0502040204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A4EF09F-F44E-4D97-90F4-7FF5FEC0156D}"/>
              </a:ext>
            </a:extLst>
          </p:cNvPr>
          <p:cNvSpPr txBox="1"/>
          <p:nvPr/>
        </p:nvSpPr>
        <p:spPr>
          <a:xfrm>
            <a:off x="115888" y="4921250"/>
            <a:ext cx="9556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O" sz="700" i="1" kern="0" dirty="0">
                <a:solidFill>
                  <a:schemeClr val="bg1">
                    <a:lumMod val="65000"/>
                  </a:schemeClr>
                </a:solidFill>
                <a:latin typeface="Gadugi" panose="020B0502040204020203" pitchFamily="34" charset="0"/>
                <a:ea typeface="Arial"/>
                <a:cs typeface="Arial"/>
                <a:sym typeface="Arial"/>
              </a:rPr>
              <a:t>EALV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161" y="2800689"/>
            <a:ext cx="4350896" cy="108664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648498" y="0"/>
            <a:ext cx="3495502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6" name="Google Shape;216;p28"/>
          <p:cNvSpPr txBox="1">
            <a:spLocks/>
          </p:cNvSpPr>
          <p:nvPr/>
        </p:nvSpPr>
        <p:spPr>
          <a:xfrm>
            <a:off x="7179131" y="4301345"/>
            <a:ext cx="1910837" cy="4828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1431" tIns="25706" rIns="51431" bIns="25706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FFFFFF"/>
              </a:buClr>
              <a:buSzPts val="1400"/>
            </a:pPr>
            <a:r>
              <a:rPr lang="es-E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Gracias</a:t>
            </a:r>
            <a:endParaRPr lang="es-CO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5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9D250FC-CE9E-4A80-9C1C-ED777966F8F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s-CO" kern="0">
              <a:sym typeface="Arial"/>
            </a:endParaRPr>
          </a:p>
        </p:txBody>
      </p:sp>
      <p:sp>
        <p:nvSpPr>
          <p:cNvPr id="11267" name="CuadroTexto 6">
            <a:extLst>
              <a:ext uri="{FF2B5EF4-FFF2-40B4-BE49-F238E27FC236}">
                <a16:creationId xmlns:a16="http://schemas.microsoft.com/office/drawing/2014/main" id="{043D27CC-0B7D-445B-85BA-EDB28B2741A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026150" y="3724275"/>
            <a:ext cx="28622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ES" sz="2800" b="1" i="1">
                <a:solidFill>
                  <a:srgbClr val="FF9900"/>
                </a:solidFill>
                <a:latin typeface="News Gothic MT" panose="020B0504020203020204" pitchFamily="34" charset="0"/>
              </a:rPr>
              <a:t>¡MinJusticia te escucha!</a:t>
            </a:r>
          </a:p>
        </p:txBody>
      </p:sp>
      <p:pic>
        <p:nvPicPr>
          <p:cNvPr id="11268" name="Imagen 2">
            <a:extLst>
              <a:ext uri="{FF2B5EF4-FFF2-40B4-BE49-F238E27FC236}">
                <a16:creationId xmlns:a16="http://schemas.microsoft.com/office/drawing/2014/main" id="{E3CEB9A1-7E8B-4221-A095-7C6533592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5" b="16640"/>
          <a:stretch>
            <a:fillRect/>
          </a:stretch>
        </p:blipFill>
        <p:spPr bwMode="auto">
          <a:xfrm>
            <a:off x="1265238" y="3046413"/>
            <a:ext cx="4916487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CuadroTexto 8">
            <a:extLst>
              <a:ext uri="{FF2B5EF4-FFF2-40B4-BE49-F238E27FC236}">
                <a16:creationId xmlns:a16="http://schemas.microsoft.com/office/drawing/2014/main" id="{F0B8ECAF-1B50-49ED-8814-C9BCD1555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8" y="150813"/>
            <a:ext cx="5922962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ES" sz="2800" b="1">
                <a:solidFill>
                  <a:schemeClr val="bg1"/>
                </a:solidFill>
                <a:latin typeface="Gadugi" panose="020B0502040204020203" pitchFamily="34" charset="0"/>
              </a:rPr>
              <a:t>Contenido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F400EAE-DD0A-404C-8245-E9B806C92B0A}"/>
              </a:ext>
            </a:extLst>
          </p:cNvPr>
          <p:cNvGraphicFramePr>
            <a:graphicFrameLocks noGrp="1"/>
          </p:cNvGraphicFramePr>
          <p:nvPr/>
        </p:nvGraphicFramePr>
        <p:xfrm>
          <a:off x="363538" y="974725"/>
          <a:ext cx="8524875" cy="2072032"/>
        </p:xfrm>
        <a:graphic>
          <a:graphicData uri="http://schemas.openxmlformats.org/drawingml/2006/table">
            <a:tbl>
              <a:tblPr/>
              <a:tblGrid>
                <a:gridCol w="7920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922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1. Objetivo del informe……………………………………………………………………………………….</a:t>
                      </a:r>
                      <a:endParaRPr kumimoji="0" lang="es-CO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endParaRPr>
                    </a:p>
                  </a:txBody>
                  <a:tcPr marL="91443" marR="91443" marT="45644" marB="456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4 pág.</a:t>
                      </a:r>
                    </a:p>
                  </a:txBody>
                  <a:tcPr marL="91443" marR="91443" marT="45644" marB="456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922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2. Fases de la acción de diálogo…………………………………………………………………………</a:t>
                      </a:r>
                      <a:r>
                        <a:rPr kumimoji="0" lang="mr-I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gal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…</a:t>
                      </a:r>
                      <a:endParaRPr kumimoji="0" lang="es-CO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endParaRPr>
                    </a:p>
                  </a:txBody>
                  <a:tcPr marL="91443" marR="91443" marT="45644" marB="456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5 pág.</a:t>
                      </a:r>
                    </a:p>
                  </a:txBody>
                  <a:tcPr marL="91443" marR="91443" marT="45644" marB="456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922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3. Resultados y evidencias por fase……………………………………………………………………</a:t>
                      </a:r>
                      <a:r>
                        <a:rPr kumimoji="0" lang="mr-I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gal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…</a:t>
                      </a:r>
                      <a:r>
                        <a:rPr kumimoji="0" lang="es-ES_tradn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..</a:t>
                      </a:r>
                      <a:endParaRPr kumimoji="0" lang="es-CO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endParaRPr>
                    </a:p>
                  </a:txBody>
                  <a:tcPr marL="91443" marR="91443" marT="45644" marB="456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6 pág.</a:t>
                      </a:r>
                    </a:p>
                  </a:txBody>
                  <a:tcPr marL="91443" marR="91443" marT="45644" marB="456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922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4. Conclusiones……………………………………………………………………………………………….</a:t>
                      </a:r>
                      <a:endParaRPr kumimoji="0" lang="es-CO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endParaRPr>
                    </a:p>
                  </a:txBody>
                  <a:tcPr marL="91443" marR="91443" marT="45644" marB="456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20 pág.</a:t>
                      </a:r>
                    </a:p>
                  </a:txBody>
                  <a:tcPr marL="91443" marR="91443" marT="45644" marB="456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2F33A268-6D4A-429B-9991-4CBCFBAE562F}"/>
              </a:ext>
            </a:extLst>
          </p:cNvPr>
          <p:cNvSpPr txBox="1"/>
          <p:nvPr/>
        </p:nvSpPr>
        <p:spPr>
          <a:xfrm>
            <a:off x="115888" y="4921250"/>
            <a:ext cx="9556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O" sz="700" i="1" kern="0" dirty="0">
                <a:solidFill>
                  <a:schemeClr val="bg1">
                    <a:lumMod val="65000"/>
                  </a:schemeClr>
                </a:solidFill>
                <a:latin typeface="Gadugi" panose="020B0502040204020203" pitchFamily="34" charset="0"/>
                <a:ea typeface="Arial"/>
                <a:cs typeface="Arial"/>
                <a:sym typeface="Arial"/>
              </a:rPr>
              <a:t>EALV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2A61CB9D-37DA-4599-BADF-A022D09B176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s-CO" sz="3200" kern="0">
              <a:sym typeface="Arial"/>
            </a:endParaRPr>
          </a:p>
        </p:txBody>
      </p:sp>
      <p:sp>
        <p:nvSpPr>
          <p:cNvPr id="13315" name="CuadroTexto 19">
            <a:extLst>
              <a:ext uri="{FF2B5EF4-FFF2-40B4-BE49-F238E27FC236}">
                <a16:creationId xmlns:a16="http://schemas.microsoft.com/office/drawing/2014/main" id="{0478E142-818D-4C34-9A5D-BCB76FA51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8" y="150813"/>
            <a:ext cx="5922962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ES" sz="2800" b="1">
                <a:solidFill>
                  <a:schemeClr val="bg1"/>
                </a:solidFill>
                <a:latin typeface="Gadugi" panose="020B0502040204020203" pitchFamily="34" charset="0"/>
              </a:rPr>
              <a:t>1. Objetivo del informe</a:t>
            </a:r>
          </a:p>
        </p:txBody>
      </p:sp>
      <p:sp>
        <p:nvSpPr>
          <p:cNvPr id="13316" name="CuadroTexto 24">
            <a:extLst>
              <a:ext uri="{FF2B5EF4-FFF2-40B4-BE49-F238E27FC236}">
                <a16:creationId xmlns:a16="http://schemas.microsoft.com/office/drawing/2014/main" id="{71100F6F-CEBC-41DC-BAD9-EC12F185F54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861175" y="163513"/>
            <a:ext cx="2219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ES" b="1" i="1">
                <a:solidFill>
                  <a:srgbClr val="FF9900"/>
                </a:solidFill>
                <a:latin typeface="News Gothic MT" panose="020B0504020203020204" pitchFamily="34" charset="0"/>
              </a:rPr>
              <a:t>¡MinJusticia te escucha!</a:t>
            </a:r>
          </a:p>
        </p:txBody>
      </p:sp>
      <p:pic>
        <p:nvPicPr>
          <p:cNvPr id="13317" name="Imagen 1">
            <a:extLst>
              <a:ext uri="{FF2B5EF4-FFF2-40B4-BE49-F238E27FC236}">
                <a16:creationId xmlns:a16="http://schemas.microsoft.com/office/drawing/2014/main" id="{52C0C102-EEC2-4071-BCDA-91CEA1963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4" t="3625" b="54538"/>
          <a:stretch>
            <a:fillRect/>
          </a:stretch>
        </p:blipFill>
        <p:spPr bwMode="auto">
          <a:xfrm>
            <a:off x="439738" y="1473200"/>
            <a:ext cx="2143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CuadroTexto 8">
            <a:extLst>
              <a:ext uri="{FF2B5EF4-FFF2-40B4-BE49-F238E27FC236}">
                <a16:creationId xmlns:a16="http://schemas.microsoft.com/office/drawing/2014/main" id="{B9C9813F-4C26-4716-8787-C63B044D7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3" y="2625725"/>
            <a:ext cx="12525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ES" sz="2400" b="1" i="1">
                <a:solidFill>
                  <a:srgbClr val="2A54A7"/>
                </a:solidFill>
                <a:latin typeface="Freestyle Script" panose="030804020302050B0404" pitchFamily="66" charset="0"/>
              </a:rPr>
              <a:t>¿Para qué?</a:t>
            </a:r>
          </a:p>
        </p:txBody>
      </p:sp>
      <p:sp>
        <p:nvSpPr>
          <p:cNvPr id="13319" name="CuadroTexto 9">
            <a:extLst>
              <a:ext uri="{FF2B5EF4-FFF2-40B4-BE49-F238E27FC236}">
                <a16:creationId xmlns:a16="http://schemas.microsoft.com/office/drawing/2014/main" id="{7CE2D223-23FF-4821-99EA-A63433824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7688" y="887413"/>
            <a:ext cx="5808662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altLang="es-ES" sz="2000">
                <a:latin typeface="Gadugi" panose="020B0502040204020203" pitchFamily="34" charset="0"/>
              </a:rPr>
              <a:t>Dar a conocer los resultados del ejercicio de diálogo </a:t>
            </a:r>
            <a:r>
              <a:rPr lang="es-CO" altLang="es-ES" sz="2000" b="1">
                <a:solidFill>
                  <a:srgbClr val="7F7F7F"/>
                </a:solidFill>
                <a:latin typeface="Gadugi" panose="020B0502040204020203" pitchFamily="34" charset="0"/>
              </a:rPr>
              <a:t>“</a:t>
            </a:r>
            <a:r>
              <a:rPr lang="es-ES" altLang="es-ES" sz="2000" b="1">
                <a:solidFill>
                  <a:srgbClr val="7F7F7F"/>
                </a:solidFill>
                <a:latin typeface="Gadugi" panose="020B0502040204020203" pitchFamily="34" charset="0"/>
              </a:rPr>
              <a:t>Realizar encuesta a los grupos de interés para medir el impacto y satisfacción sobre los conjuntos de datos abiertos del MinJusticia en el portal datos.gov.co</a:t>
            </a:r>
            <a:r>
              <a:rPr lang="es-CO" altLang="es-ES" sz="2000" b="1">
                <a:solidFill>
                  <a:srgbClr val="7F7F7F"/>
                </a:solidFill>
                <a:latin typeface="Gadugi" panose="020B0502040204020203" pitchFamily="34" charset="0"/>
              </a:rPr>
              <a:t>” </a:t>
            </a:r>
            <a:r>
              <a:rPr lang="es-CO" altLang="es-ES" sz="2000">
                <a:latin typeface="Gadugi" panose="020B0502040204020203" pitchFamily="34" charset="0"/>
              </a:rPr>
              <a:t>a la ciudadanía y demás grupos de interés del Ministerio de Justicia y del Derecho, realizado para </a:t>
            </a:r>
            <a:r>
              <a:rPr lang="es-ES" altLang="es-ES" sz="2000" b="1">
                <a:solidFill>
                  <a:srgbClr val="7F7F7F"/>
                </a:solidFill>
                <a:latin typeface="Gadugi" panose="020B0502040204020203" pitchFamily="34" charset="0"/>
              </a:rPr>
              <a:t> Identificar necesidades y oportunidades de mejora sobre los conjuntos de datos abiertos publicados por el MinJusticia en el portal datos.gov.co. </a:t>
            </a:r>
            <a:endParaRPr lang="es-CO" altLang="es-ES" sz="2000" b="1">
              <a:solidFill>
                <a:srgbClr val="7F7F7F"/>
              </a:solidFill>
              <a:latin typeface="Gadugi" panose="020B0502040204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3A59CCC-7AF1-4BC1-B51C-C0641974EEE6}"/>
              </a:ext>
            </a:extLst>
          </p:cNvPr>
          <p:cNvSpPr txBox="1"/>
          <p:nvPr/>
        </p:nvSpPr>
        <p:spPr>
          <a:xfrm>
            <a:off x="115888" y="4921250"/>
            <a:ext cx="9556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O" sz="700" i="1" kern="0" dirty="0">
                <a:solidFill>
                  <a:schemeClr val="bg1">
                    <a:lumMod val="65000"/>
                  </a:schemeClr>
                </a:solidFill>
                <a:latin typeface="Gadugi" panose="020B0502040204020203" pitchFamily="34" charset="0"/>
                <a:ea typeface="Arial"/>
                <a:cs typeface="Arial"/>
                <a:sym typeface="Arial"/>
              </a:rPr>
              <a:t>EALV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29F60B92-27B4-4A15-AE48-CB2BC80B9BB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s-CO" sz="3200" kern="0">
              <a:sym typeface="Arial"/>
            </a:endParaRPr>
          </a:p>
        </p:txBody>
      </p:sp>
      <p:sp>
        <p:nvSpPr>
          <p:cNvPr id="15363" name="CuadroTexto 19">
            <a:extLst>
              <a:ext uri="{FF2B5EF4-FFF2-40B4-BE49-F238E27FC236}">
                <a16:creationId xmlns:a16="http://schemas.microsoft.com/office/drawing/2014/main" id="{A1012C5B-3D28-45D3-9143-0B99703D7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5" y="150813"/>
            <a:ext cx="7394575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ES" sz="2800" b="1">
                <a:solidFill>
                  <a:schemeClr val="bg1"/>
                </a:solidFill>
                <a:latin typeface="Gadugi" panose="020B0502040204020203" pitchFamily="34" charset="0"/>
              </a:rPr>
              <a:t>2. Fases de la acción de diálogo</a:t>
            </a:r>
          </a:p>
        </p:txBody>
      </p:sp>
      <p:sp>
        <p:nvSpPr>
          <p:cNvPr id="15364" name="CuadroTexto 24">
            <a:extLst>
              <a:ext uri="{FF2B5EF4-FFF2-40B4-BE49-F238E27FC236}">
                <a16:creationId xmlns:a16="http://schemas.microsoft.com/office/drawing/2014/main" id="{06E0D5AA-735F-49D5-AE1B-25E1A484070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861175" y="171450"/>
            <a:ext cx="2219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ES" b="1" i="1">
                <a:solidFill>
                  <a:srgbClr val="FF9900"/>
                </a:solidFill>
                <a:latin typeface="News Gothic MT" panose="020B0504020203020204" pitchFamily="34" charset="0"/>
              </a:rPr>
              <a:t>¡MinJusticia te escucha!</a:t>
            </a:r>
          </a:p>
        </p:txBody>
      </p:sp>
      <p:pic>
        <p:nvPicPr>
          <p:cNvPr id="15365" name="Imagen 7">
            <a:extLst>
              <a:ext uri="{FF2B5EF4-FFF2-40B4-BE49-F238E27FC236}">
                <a16:creationId xmlns:a16="http://schemas.microsoft.com/office/drawing/2014/main" id="{A96BCCCB-6479-4C6A-AFF7-9363F3EED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t="1781" r="73050" b="54611"/>
          <a:stretch>
            <a:fillRect/>
          </a:stretch>
        </p:blipFill>
        <p:spPr bwMode="auto">
          <a:xfrm>
            <a:off x="519113" y="1490663"/>
            <a:ext cx="2065337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CuadroTexto 11">
            <a:extLst>
              <a:ext uri="{FF2B5EF4-FFF2-40B4-BE49-F238E27FC236}">
                <a16:creationId xmlns:a16="http://schemas.microsoft.com/office/drawing/2014/main" id="{F7360086-6305-4C9E-8E82-85949C9BC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2808288"/>
            <a:ext cx="1643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ES" sz="2000" b="1" i="1">
                <a:solidFill>
                  <a:srgbClr val="2A54A7"/>
                </a:solidFill>
                <a:latin typeface="Freestyle Script" panose="030804020302050B0404" pitchFamily="66" charset="0"/>
              </a:rPr>
              <a:t>¿Cómo se </a:t>
            </a:r>
          </a:p>
          <a:p>
            <a:pPr eaLnBrk="1" hangingPunct="1"/>
            <a:r>
              <a:rPr lang="es-CO" altLang="es-ES" sz="2000" b="1" i="1">
                <a:solidFill>
                  <a:srgbClr val="2A54A7"/>
                </a:solidFill>
                <a:latin typeface="Freestyle Script" panose="030804020302050B0404" pitchFamily="66" charset="0"/>
              </a:rPr>
              <a:t>desarrolló?</a:t>
            </a:r>
          </a:p>
        </p:txBody>
      </p:sp>
      <p:cxnSp>
        <p:nvCxnSpPr>
          <p:cNvPr id="6" name="Conector angular 5">
            <a:extLst>
              <a:ext uri="{FF2B5EF4-FFF2-40B4-BE49-F238E27FC236}">
                <a16:creationId xmlns:a16="http://schemas.microsoft.com/office/drawing/2014/main" id="{1AC3B665-840E-40C2-A8C8-9E86CA798335}"/>
              </a:ext>
            </a:extLst>
          </p:cNvPr>
          <p:cNvCxnSpPr/>
          <p:nvPr/>
        </p:nvCxnSpPr>
        <p:spPr>
          <a:xfrm flipV="1">
            <a:off x="2433638" y="3162300"/>
            <a:ext cx="3259137" cy="527050"/>
          </a:xfrm>
          <a:prstGeom prst="bent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24C11C6-DCFA-4576-B5B0-BB9489228435}"/>
              </a:ext>
            </a:extLst>
          </p:cNvPr>
          <p:cNvGraphicFramePr/>
          <p:nvPr/>
        </p:nvGraphicFramePr>
        <p:xfrm>
          <a:off x="2675413" y="704125"/>
          <a:ext cx="7705392" cy="4228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4CEA03D3-268B-45BC-A017-AC3E7D73BAD6}"/>
              </a:ext>
            </a:extLst>
          </p:cNvPr>
          <p:cNvSpPr txBox="1"/>
          <p:nvPr/>
        </p:nvSpPr>
        <p:spPr>
          <a:xfrm>
            <a:off x="115888" y="4921250"/>
            <a:ext cx="9556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O" sz="700" i="1" kern="0" dirty="0">
                <a:solidFill>
                  <a:schemeClr val="bg1">
                    <a:lumMod val="65000"/>
                  </a:schemeClr>
                </a:solidFill>
                <a:latin typeface="Gadugi" panose="020B0502040204020203" pitchFamily="34" charset="0"/>
                <a:ea typeface="Arial"/>
                <a:cs typeface="Arial"/>
                <a:sym typeface="Arial"/>
              </a:rPr>
              <a:t>EALV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EF411CAA-66C1-4534-B94E-DEAB61211FF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s-CO" sz="3200" kern="0">
              <a:sym typeface="Arial"/>
            </a:endParaRPr>
          </a:p>
        </p:txBody>
      </p:sp>
      <p:sp>
        <p:nvSpPr>
          <p:cNvPr id="17411" name="CuadroTexto 19">
            <a:extLst>
              <a:ext uri="{FF2B5EF4-FFF2-40B4-BE49-F238E27FC236}">
                <a16:creationId xmlns:a16="http://schemas.microsoft.com/office/drawing/2014/main" id="{2A583DDC-7907-4D16-AE93-3F8A10533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150813"/>
            <a:ext cx="7332662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ES" sz="2800" b="1">
                <a:solidFill>
                  <a:schemeClr val="bg1"/>
                </a:solidFill>
                <a:latin typeface="Gadugi" panose="020B0502040204020203" pitchFamily="34" charset="0"/>
              </a:rPr>
              <a:t>3. Resultados y evidencias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F66C058-517F-4813-873D-B7DE0FC1716B}"/>
              </a:ext>
            </a:extLst>
          </p:cNvPr>
          <p:cNvSpPr/>
          <p:nvPr/>
        </p:nvSpPr>
        <p:spPr>
          <a:xfrm>
            <a:off x="111319" y="877581"/>
            <a:ext cx="8817996" cy="523220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7413" name="CuadroTexto 24">
            <a:extLst>
              <a:ext uri="{FF2B5EF4-FFF2-40B4-BE49-F238E27FC236}">
                <a16:creationId xmlns:a16="http://schemas.microsoft.com/office/drawing/2014/main" id="{E2F97925-8218-41CB-B727-1A03BA9D0E6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861175" y="174625"/>
            <a:ext cx="22193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ES" b="1" i="1">
                <a:solidFill>
                  <a:srgbClr val="FF9900"/>
                </a:solidFill>
                <a:latin typeface="News Gothic MT" panose="020B0504020203020204" pitchFamily="34" charset="0"/>
              </a:rPr>
              <a:t>¡MinJusticia te escucha!</a:t>
            </a:r>
          </a:p>
        </p:txBody>
      </p:sp>
      <p:sp>
        <p:nvSpPr>
          <p:cNvPr id="17414" name="Rectángulo 2">
            <a:extLst>
              <a:ext uri="{FF2B5EF4-FFF2-40B4-BE49-F238E27FC236}">
                <a16:creationId xmlns:a16="http://schemas.microsoft.com/office/drawing/2014/main" id="{001ABD24-9FA8-4414-A3C5-27BC019F3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122363"/>
            <a:ext cx="8793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altLang="es-ES" sz="1800" b="1">
                <a:latin typeface="Gadugi" panose="020B0502040204020203" pitchFamily="34" charset="0"/>
              </a:rPr>
              <a:t>3. 1. Divulgación de información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31F01362-C956-4B50-A30B-91813D633B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4705217"/>
              </p:ext>
            </p:extLst>
          </p:nvPr>
        </p:nvGraphicFramePr>
        <p:xfrm>
          <a:off x="3786483" y="1103800"/>
          <a:ext cx="5142832" cy="408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416" name="Imagen 7">
            <a:extLst>
              <a:ext uri="{FF2B5EF4-FFF2-40B4-BE49-F238E27FC236}">
                <a16:creationId xmlns:a16="http://schemas.microsoft.com/office/drawing/2014/main" id="{08407215-9DEB-4161-9C8C-E5C7C6078F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786188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BF6E6F2-558E-4CA9-B6CC-E1BAA7326546}"/>
              </a:ext>
            </a:extLst>
          </p:cNvPr>
          <p:cNvSpPr txBox="1"/>
          <p:nvPr/>
        </p:nvSpPr>
        <p:spPr>
          <a:xfrm>
            <a:off x="115888" y="4921250"/>
            <a:ext cx="9556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O" sz="700" i="1" kern="0" dirty="0">
                <a:solidFill>
                  <a:schemeClr val="bg1">
                    <a:lumMod val="65000"/>
                  </a:schemeClr>
                </a:solidFill>
                <a:latin typeface="Gadugi" panose="020B0502040204020203" pitchFamily="34" charset="0"/>
                <a:ea typeface="Arial"/>
                <a:cs typeface="Arial"/>
                <a:sym typeface="Arial"/>
              </a:rPr>
              <a:t>EALV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uadroTexto 19">
            <a:extLst>
              <a:ext uri="{FF2B5EF4-FFF2-40B4-BE49-F238E27FC236}">
                <a16:creationId xmlns:a16="http://schemas.microsoft.com/office/drawing/2014/main" id="{2A2BFA37-ACA2-4DB5-BEB2-ADD8DD3DA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900" y="150813"/>
            <a:ext cx="7023100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ES" sz="2800" b="1">
                <a:solidFill>
                  <a:schemeClr val="bg1"/>
                </a:solidFill>
                <a:latin typeface="Gadugi" panose="020B0502040204020203" pitchFamily="34" charset="0"/>
              </a:rPr>
              <a:t>3. Resultados y evidencias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37897F2-B001-46EE-80E2-1DD91E494A2C}"/>
              </a:ext>
            </a:extLst>
          </p:cNvPr>
          <p:cNvSpPr/>
          <p:nvPr/>
        </p:nvSpPr>
        <p:spPr>
          <a:xfrm>
            <a:off x="111319" y="877581"/>
            <a:ext cx="8817996" cy="523220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9460" name="CuadroTexto 24">
            <a:extLst>
              <a:ext uri="{FF2B5EF4-FFF2-40B4-BE49-F238E27FC236}">
                <a16:creationId xmlns:a16="http://schemas.microsoft.com/office/drawing/2014/main" id="{946349FA-BD61-42FF-8297-11689A68091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861175" y="239713"/>
            <a:ext cx="22193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ES" b="1" i="1">
                <a:solidFill>
                  <a:srgbClr val="FF9900"/>
                </a:solidFill>
                <a:latin typeface="News Gothic MT" panose="020B0504020203020204" pitchFamily="34" charset="0"/>
              </a:rPr>
              <a:t>¡MinJusticia te escucha!</a:t>
            </a:r>
          </a:p>
        </p:txBody>
      </p:sp>
      <p:sp>
        <p:nvSpPr>
          <p:cNvPr id="19461" name="Rectángulo 2">
            <a:extLst>
              <a:ext uri="{FF2B5EF4-FFF2-40B4-BE49-F238E27FC236}">
                <a16:creationId xmlns:a16="http://schemas.microsoft.com/office/drawing/2014/main" id="{01780E27-F4A3-47A4-B2FF-E52E869BE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758825"/>
            <a:ext cx="8793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altLang="es-ES" sz="1800" b="1">
                <a:latin typeface="Gadugi" panose="020B0502040204020203" pitchFamily="34" charset="0"/>
              </a:rPr>
              <a:t>3. 1. Divulgación de información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84978E-CD64-46F4-9E42-E9DEE68AD8C0}"/>
              </a:ext>
            </a:extLst>
          </p:cNvPr>
          <p:cNvSpPr txBox="1"/>
          <p:nvPr/>
        </p:nvSpPr>
        <p:spPr>
          <a:xfrm>
            <a:off x="115888" y="4921250"/>
            <a:ext cx="9556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O" sz="700" i="1" kern="0" dirty="0">
                <a:solidFill>
                  <a:schemeClr val="bg1">
                    <a:lumMod val="65000"/>
                  </a:schemeClr>
                </a:solidFill>
                <a:latin typeface="Gadugi" panose="020B0502040204020203" pitchFamily="34" charset="0"/>
                <a:ea typeface="Arial"/>
                <a:cs typeface="Arial"/>
                <a:sym typeface="Arial"/>
              </a:rPr>
              <a:t>EALV</a:t>
            </a:r>
          </a:p>
        </p:txBody>
      </p:sp>
      <p:sp>
        <p:nvSpPr>
          <p:cNvPr id="19463" name="CuadroTexto 1">
            <a:extLst>
              <a:ext uri="{FF2B5EF4-FFF2-40B4-BE49-F238E27FC236}">
                <a16:creationId xmlns:a16="http://schemas.microsoft.com/office/drawing/2014/main" id="{0352BB53-6614-4A18-9BB4-C17A75A93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101725"/>
            <a:ext cx="1978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800" b="1">
                <a:solidFill>
                  <a:srgbClr val="FF9900"/>
                </a:solidFill>
                <a:latin typeface="News Gothic MT" panose="020B0504020203020204" pitchFamily="34" charset="0"/>
              </a:rPr>
              <a:t>Evidencias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5460" t="29893" r="32732" b="32047"/>
          <a:stretch/>
        </p:blipFill>
        <p:spPr>
          <a:xfrm>
            <a:off x="115888" y="2048497"/>
            <a:ext cx="2529682" cy="129539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32708" t="29938" r="37848" b="28581"/>
          <a:stretch/>
        </p:blipFill>
        <p:spPr>
          <a:xfrm>
            <a:off x="2994823" y="1685525"/>
            <a:ext cx="2550735" cy="20213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371" t="7778" r="44893" b="6539"/>
          <a:stretch/>
        </p:blipFill>
        <p:spPr>
          <a:xfrm>
            <a:off x="5805115" y="1139191"/>
            <a:ext cx="3124200" cy="27509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F59146BD-7FA5-4BAD-9E90-C395140F6A58}"/>
              </a:ext>
            </a:extLst>
          </p:cNvPr>
          <p:cNvSpPr/>
          <p:nvPr/>
        </p:nvSpPr>
        <p:spPr>
          <a:xfrm>
            <a:off x="-63500" y="0"/>
            <a:ext cx="9144000" cy="51435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s-CO" sz="3200" kern="0">
              <a:sym typeface="Arial"/>
            </a:endParaRPr>
          </a:p>
        </p:txBody>
      </p:sp>
      <p:sp>
        <p:nvSpPr>
          <p:cNvPr id="21507" name="CuadroTexto 19">
            <a:extLst>
              <a:ext uri="{FF2B5EF4-FFF2-40B4-BE49-F238E27FC236}">
                <a16:creationId xmlns:a16="http://schemas.microsoft.com/office/drawing/2014/main" id="{8A8E8159-B835-439E-A087-7B63E3C28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150813"/>
            <a:ext cx="7097712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ES" sz="2800" b="1">
                <a:solidFill>
                  <a:schemeClr val="bg1"/>
                </a:solidFill>
                <a:latin typeface="Gadugi" panose="020B0502040204020203" pitchFamily="34" charset="0"/>
              </a:rPr>
              <a:t>2. Resultados y evidencias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166DBDD-2250-492B-9F1B-E9D85C37DF0B}"/>
              </a:ext>
            </a:extLst>
          </p:cNvPr>
          <p:cNvSpPr/>
          <p:nvPr/>
        </p:nvSpPr>
        <p:spPr>
          <a:xfrm>
            <a:off x="111319" y="877581"/>
            <a:ext cx="8817996" cy="523220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21509" name="CuadroTexto 24">
            <a:extLst>
              <a:ext uri="{FF2B5EF4-FFF2-40B4-BE49-F238E27FC236}">
                <a16:creationId xmlns:a16="http://schemas.microsoft.com/office/drawing/2014/main" id="{77DAF02A-2D13-421C-A7B3-ACE09799DAE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861175" y="166688"/>
            <a:ext cx="22193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ES" b="1" i="1">
                <a:solidFill>
                  <a:srgbClr val="FF9900"/>
                </a:solidFill>
                <a:latin typeface="News Gothic MT" panose="020B0504020203020204" pitchFamily="34" charset="0"/>
              </a:rPr>
              <a:t>¡MinJusticia te escucha!</a:t>
            </a:r>
          </a:p>
        </p:txBody>
      </p:sp>
      <p:sp>
        <p:nvSpPr>
          <p:cNvPr id="21510" name="Rectángulo 2">
            <a:extLst>
              <a:ext uri="{FF2B5EF4-FFF2-40B4-BE49-F238E27FC236}">
                <a16:creationId xmlns:a16="http://schemas.microsoft.com/office/drawing/2014/main" id="{4055A9C1-09D6-4D73-B2BE-CAF1C42E1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922338"/>
            <a:ext cx="8793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altLang="es-ES" sz="1800" b="1">
                <a:latin typeface="Gadugi" panose="020B0502040204020203" pitchFamily="34" charset="0"/>
              </a:rPr>
              <a:t>3.2. Convocatoria a grupos de interés</a:t>
            </a:r>
          </a:p>
        </p:txBody>
      </p:sp>
      <p:pic>
        <p:nvPicPr>
          <p:cNvPr id="21511" name="Imagen 4">
            <a:extLst>
              <a:ext uri="{FF2B5EF4-FFF2-40B4-BE49-F238E27FC236}">
                <a16:creationId xmlns:a16="http://schemas.microsoft.com/office/drawing/2014/main" id="{641BCB08-D511-4CC9-9F61-0A81A682D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3030538"/>
            <a:ext cx="210978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9529922E-E9D9-4346-A1A0-DF5946AB36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2137619"/>
              </p:ext>
            </p:extLst>
          </p:nvPr>
        </p:nvGraphicFramePr>
        <p:xfrm>
          <a:off x="2254841" y="1649011"/>
          <a:ext cx="6680088" cy="282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0E5E7A5-D1E6-49F3-A0F4-9C17D4F8F3E2}"/>
              </a:ext>
            </a:extLst>
          </p:cNvPr>
          <p:cNvSpPr txBox="1"/>
          <p:nvPr/>
        </p:nvSpPr>
        <p:spPr>
          <a:xfrm>
            <a:off x="115888" y="4921250"/>
            <a:ext cx="9556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O" sz="700" i="1" kern="0" dirty="0">
                <a:solidFill>
                  <a:schemeClr val="bg1">
                    <a:lumMod val="65000"/>
                  </a:schemeClr>
                </a:solidFill>
                <a:latin typeface="Gadugi" panose="020B0502040204020203" pitchFamily="34" charset="0"/>
                <a:ea typeface="Arial"/>
                <a:cs typeface="Arial"/>
                <a:sym typeface="Arial"/>
              </a:rPr>
              <a:t>EALV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uadroTexto 19">
            <a:extLst>
              <a:ext uri="{FF2B5EF4-FFF2-40B4-BE49-F238E27FC236}">
                <a16:creationId xmlns:a16="http://schemas.microsoft.com/office/drawing/2014/main" id="{1C84C4CE-A7B7-40D5-BAD1-5C6C73104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900" y="150813"/>
            <a:ext cx="7023100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ES" sz="2800" b="1">
                <a:solidFill>
                  <a:schemeClr val="bg1"/>
                </a:solidFill>
                <a:latin typeface="Gadugi" panose="020B0502040204020203" pitchFamily="34" charset="0"/>
              </a:rPr>
              <a:t>3. Resultados y evidencias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FB1A389-766D-4C5D-B630-187C25B0F496}"/>
              </a:ext>
            </a:extLst>
          </p:cNvPr>
          <p:cNvSpPr/>
          <p:nvPr/>
        </p:nvSpPr>
        <p:spPr>
          <a:xfrm>
            <a:off x="111319" y="877581"/>
            <a:ext cx="8817996" cy="523220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23556" name="CuadroTexto 24">
            <a:extLst>
              <a:ext uri="{FF2B5EF4-FFF2-40B4-BE49-F238E27FC236}">
                <a16:creationId xmlns:a16="http://schemas.microsoft.com/office/drawing/2014/main" id="{BDA06CAC-3B53-4AA7-8E38-846BDAD68D0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861175" y="239713"/>
            <a:ext cx="22193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ES" b="1" i="1">
                <a:solidFill>
                  <a:srgbClr val="FF9900"/>
                </a:solidFill>
                <a:latin typeface="News Gothic MT" panose="020B0504020203020204" pitchFamily="34" charset="0"/>
              </a:rPr>
              <a:t>¡MinJusticia te escucha!</a:t>
            </a:r>
          </a:p>
        </p:txBody>
      </p:sp>
      <p:sp>
        <p:nvSpPr>
          <p:cNvPr id="23557" name="Rectángulo 2">
            <a:extLst>
              <a:ext uri="{FF2B5EF4-FFF2-40B4-BE49-F238E27FC236}">
                <a16:creationId xmlns:a16="http://schemas.microsoft.com/office/drawing/2014/main" id="{7100F662-8F38-4BA8-A33A-440063AC7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758825"/>
            <a:ext cx="8793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altLang="es-ES" sz="1800" b="1">
                <a:latin typeface="Gadugi" panose="020B0502040204020203" pitchFamily="34" charset="0"/>
              </a:rPr>
              <a:t>3. 2. Convocatoria a grupos de interés</a:t>
            </a:r>
          </a:p>
          <a:p>
            <a:pPr algn="just" eaLnBrk="1" hangingPunct="1"/>
            <a:endParaRPr lang="es-CO" altLang="es-ES" sz="1800" b="1">
              <a:latin typeface="Gadugi" panose="020B050204020402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3677EAB-F5EC-4C24-805C-E8EA6BFB70BB}"/>
              </a:ext>
            </a:extLst>
          </p:cNvPr>
          <p:cNvSpPr txBox="1"/>
          <p:nvPr/>
        </p:nvSpPr>
        <p:spPr>
          <a:xfrm>
            <a:off x="115888" y="4921250"/>
            <a:ext cx="9556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O" sz="700" i="1" kern="0" dirty="0">
                <a:solidFill>
                  <a:schemeClr val="bg1">
                    <a:lumMod val="65000"/>
                  </a:schemeClr>
                </a:solidFill>
                <a:latin typeface="Gadugi" panose="020B0502040204020203" pitchFamily="34" charset="0"/>
                <a:ea typeface="Arial"/>
                <a:cs typeface="Arial"/>
                <a:sym typeface="Arial"/>
              </a:rPr>
              <a:t>EALV</a:t>
            </a:r>
          </a:p>
        </p:txBody>
      </p:sp>
      <p:sp>
        <p:nvSpPr>
          <p:cNvPr id="23559" name="CuadroTexto 1">
            <a:extLst>
              <a:ext uri="{FF2B5EF4-FFF2-40B4-BE49-F238E27FC236}">
                <a16:creationId xmlns:a16="http://schemas.microsoft.com/office/drawing/2014/main" id="{84FEF76C-EAF8-4594-9892-8FA3D7A68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101725"/>
            <a:ext cx="1978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800" b="1">
                <a:solidFill>
                  <a:srgbClr val="FF9900"/>
                </a:solidFill>
                <a:latin typeface="News Gothic MT" panose="020B0504020203020204" pitchFamily="34" charset="0"/>
              </a:rPr>
              <a:t>Evidencias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25460" t="29893" r="32732" b="32047"/>
          <a:stretch/>
        </p:blipFill>
        <p:spPr>
          <a:xfrm>
            <a:off x="115888" y="2048497"/>
            <a:ext cx="2529682" cy="129539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32708" t="29938" r="37848" b="28581"/>
          <a:stretch/>
        </p:blipFill>
        <p:spPr>
          <a:xfrm>
            <a:off x="2994823" y="1685525"/>
            <a:ext cx="2550735" cy="202133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l="371" t="7778" r="44893" b="6539"/>
          <a:stretch/>
        </p:blipFill>
        <p:spPr>
          <a:xfrm>
            <a:off x="5805115" y="1139191"/>
            <a:ext cx="3124200" cy="27509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1cc8fc0-8d1e-4295-8f37-5d076116407c">2TV4CCKVFCYA-327339268-430</_dlc_DocId>
    <_dlc_DocIdUrl xmlns="81cc8fc0-8d1e-4295-8f37-5d076116407c">
      <Url>https://www.minjusticia.gov.co/servicio-ciudadano/_layouts/15/DocIdRedir.aspx?ID=2TV4CCKVFCYA-327339268-430</Url>
      <Description>2TV4CCKVFCYA-327339268-430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9B3A7E810704192948A19B3CC5B80" ma:contentTypeVersion="1" ma:contentTypeDescription="Crear nuevo documento." ma:contentTypeScope="" ma:versionID="3f6fa390ab0ca861e1ca19160ebe8b05">
  <xsd:schema xmlns:xsd="http://www.w3.org/2001/XMLSchema" xmlns:xs="http://www.w3.org/2001/XMLSchema" xmlns:p="http://schemas.microsoft.com/office/2006/metadata/properties" xmlns:ns1="http://schemas.microsoft.com/sharepoint/v3" xmlns:ns2="81cc8fc0-8d1e-4295-8f37-5d076116407c" targetNamespace="http://schemas.microsoft.com/office/2006/metadata/properties" ma:root="true" ma:fieldsID="0ca9f3ac2d15db8bb029348aee8f1b74" ns1:_="" ns2:_="">
    <xsd:import namespace="http://schemas.microsoft.com/sharepoint/v3"/>
    <xsd:import namespace="81cc8fc0-8d1e-4295-8f37-5d076116407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c8fc0-8d1e-4295-8f37-5d076116407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C8EE22-89C8-4D37-8910-1DCC4B4A8859}"/>
</file>

<file path=customXml/itemProps2.xml><?xml version="1.0" encoding="utf-8"?>
<ds:datastoreItem xmlns:ds="http://schemas.openxmlformats.org/officeDocument/2006/customXml" ds:itemID="{F3B9C5F8-3596-4849-B689-B7D71B157B05}"/>
</file>

<file path=customXml/itemProps3.xml><?xml version="1.0" encoding="utf-8"?>
<ds:datastoreItem xmlns:ds="http://schemas.openxmlformats.org/officeDocument/2006/customXml" ds:itemID="{446076A7-2F91-47B0-A9CE-4D6DF1EAA76C}"/>
</file>

<file path=customXml/itemProps4.xml><?xml version="1.0" encoding="utf-8"?>
<ds:datastoreItem xmlns:ds="http://schemas.openxmlformats.org/officeDocument/2006/customXml" ds:itemID="{5F69740B-D18E-4070-998E-0F21A2A60B3E}"/>
</file>

<file path=docProps/app.xml><?xml version="1.0" encoding="utf-8"?>
<Properties xmlns="http://schemas.openxmlformats.org/officeDocument/2006/extended-properties" xmlns:vt="http://schemas.openxmlformats.org/officeDocument/2006/docPropsVTypes">
  <TotalTime>9322</TotalTime>
  <Words>1325</Words>
  <Application>Microsoft Office PowerPoint</Application>
  <PresentationFormat>Presentación en pantalla (16:9)</PresentationFormat>
  <Paragraphs>170</Paragraphs>
  <Slides>23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5" baseType="lpstr">
      <vt:lpstr>ＭＳ Ｐゴシック</vt:lpstr>
      <vt:lpstr>ＭＳ Ｐゴシック</vt:lpstr>
      <vt:lpstr>Arial</vt:lpstr>
      <vt:lpstr>Freestyle Script</vt:lpstr>
      <vt:lpstr>Gadugi</vt:lpstr>
      <vt:lpstr>Mangal</vt:lpstr>
      <vt:lpstr>News Gothic MT</vt:lpstr>
      <vt:lpstr>Work Sans</vt:lpstr>
      <vt:lpstr>Work Sans Light</vt:lpstr>
      <vt:lpstr>Work Sans Medium</vt:lpstr>
      <vt:lpstr>Work Sans SemiBold</vt:lpstr>
      <vt:lpstr>Presidencia de Colomba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 emitieron respuestas para el 100% de los comentarios recibidos en la participación de la ciudadanía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Angelo Hernando Guevara Ballesteros</dc:creator>
  <cp:lastModifiedBy>LUZ ANGELA OSPINA JIMÉNEZ</cp:lastModifiedBy>
  <cp:revision>573</cp:revision>
  <dcterms:modified xsi:type="dcterms:W3CDTF">2022-09-09T16:27:03Z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0x01010041D9B3A7E810704192948A19B3CC5B80</vt:lpwstr>
  </property>
  <property fmtid="{D5CDD505-2E9C-101B-9397-08002B2CF9AE}" pid="3" name="_dlc_DocIdItemGuid">
    <vt:lpwstr>82eefdfa-aff7-4ee3-9907-1821c8f8dadf</vt:lpwstr>
  </property>
</Properties>
</file>