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3"/>
  </p:notesMasterIdLst>
  <p:sldIdLst>
    <p:sldId id="260" r:id="rId6"/>
    <p:sldId id="262" r:id="rId7"/>
    <p:sldId id="297" r:id="rId8"/>
    <p:sldId id="345" r:id="rId9"/>
    <p:sldId id="346" r:id="rId10"/>
    <p:sldId id="347" r:id="rId11"/>
    <p:sldId id="348" r:id="rId12"/>
    <p:sldId id="349" r:id="rId13"/>
    <p:sldId id="350" r:id="rId14"/>
    <p:sldId id="351" r:id="rId15"/>
    <p:sldId id="353" r:id="rId16"/>
    <p:sldId id="352" r:id="rId17"/>
    <p:sldId id="354" r:id="rId18"/>
    <p:sldId id="355" r:id="rId19"/>
    <p:sldId id="356" r:id="rId20"/>
    <p:sldId id="358" r:id="rId21"/>
    <p:sldId id="357" r:id="rId2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7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4" Type="http://schemas.openxmlformats.org/officeDocument/2006/relationships/image" Target="../media/image2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7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4" Type="http://schemas.openxmlformats.org/officeDocument/2006/relationships/image" Target="../media/image2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216315-6925-4403-BA52-1C795E83902A}" type="doc">
      <dgm:prSet loTypeId="urn:microsoft.com/office/officeart/2005/8/layout/radial6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7A0AE7A-35B3-4AFD-A3C2-40F25929EBD8}">
      <dgm:prSet custT="1"/>
      <dgm:spPr>
        <a:solidFill>
          <a:srgbClr val="E4EDFE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 spcFirstLastPara="0" vert="horz" wrap="square" lIns="15240" tIns="15240" rIns="15240" bIns="15240" numCol="1" spcCol="1270" anchor="ctr" anchorCtr="0"/>
        <a:lstStyle/>
        <a:p>
          <a:pPr marL="0"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1" i="0" kern="1200" dirty="0">
              <a:solidFill>
                <a:srgbClr val="000000"/>
              </a:solidFill>
              <a:latin typeface="Gadugi" panose="020B0502040204020203" pitchFamily="34" charset="0"/>
              <a:ea typeface="+mn-ea"/>
              <a:cs typeface="+mn-cs"/>
            </a:rPr>
            <a:t>A través de las fases de:</a:t>
          </a:r>
        </a:p>
      </dgm:t>
    </dgm:pt>
    <dgm:pt modelId="{96951801-262C-414A-86F6-27C9D38DE2E7}" type="parTrans" cxnId="{DE9AD3EB-01E7-4254-94AE-97C43DF70F77}">
      <dgm:prSet/>
      <dgm:spPr/>
      <dgm:t>
        <a:bodyPr/>
        <a:lstStyle/>
        <a:p>
          <a:endParaRPr lang="es-ES" sz="900" b="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3420C22A-72D2-426D-89EB-975C429E0D6F}" type="sibTrans" cxnId="{DE9AD3EB-01E7-4254-94AE-97C43DF70F77}">
      <dgm:prSet/>
      <dgm:spPr/>
      <dgm:t>
        <a:bodyPr/>
        <a:lstStyle/>
        <a:p>
          <a:endParaRPr lang="es-ES" sz="900" b="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260AF2A9-E5EF-4982-AC4A-2D56BCEF4336}">
      <dgm:prSet custT="1"/>
      <dgm:spPr>
        <a:solidFill>
          <a:srgbClr val="E4EDFE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 spcFirstLastPara="0" vert="horz" wrap="square" lIns="15240" tIns="15240" rIns="15240" bIns="15240" numCol="1" spcCol="1270" anchor="ctr" anchorCtr="0"/>
        <a:lstStyle/>
        <a:p>
          <a:pPr marL="0"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b="1" i="0" kern="1200" dirty="0">
              <a:solidFill>
                <a:srgbClr val="000000"/>
              </a:solidFill>
              <a:latin typeface="Gadugi" panose="020B0502040204020203" pitchFamily="34" charset="0"/>
              <a:ea typeface="+mn-ea"/>
              <a:cs typeface="+mn-cs"/>
            </a:rPr>
            <a:t>2. Convocatoria a grupos de interés</a:t>
          </a:r>
        </a:p>
      </dgm:t>
    </dgm:pt>
    <dgm:pt modelId="{028E8EB6-F3C6-4E1B-B8DB-372AB658701E}" type="parTrans" cxnId="{81535919-168C-4AFD-B6F3-BEA669EC9804}">
      <dgm:prSet/>
      <dgm:spPr/>
      <dgm:t>
        <a:bodyPr/>
        <a:lstStyle/>
        <a:p>
          <a:endParaRPr lang="es-ES" sz="900" b="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BE4B2E44-E9F9-4E33-8F6D-274967894AD9}" type="sibTrans" cxnId="{81535919-168C-4AFD-B6F3-BEA669EC9804}">
      <dgm:prSet/>
      <dgm:spPr/>
      <dgm:t>
        <a:bodyPr/>
        <a:lstStyle/>
        <a:p>
          <a:endParaRPr lang="es-ES" sz="900" b="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DDC8C45B-B192-46E8-A552-E425FDEF2813}">
      <dgm:prSet custT="1"/>
      <dgm:spPr>
        <a:solidFill>
          <a:srgbClr val="E4EDFE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 spcFirstLastPara="0" vert="horz" wrap="square" lIns="15240" tIns="15240" rIns="15240" bIns="15240" numCol="1" spcCol="1270" anchor="ctr" anchorCtr="0"/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b="1" i="0" kern="1200" dirty="0">
              <a:solidFill>
                <a:srgbClr val="000000"/>
              </a:solidFill>
              <a:latin typeface="Gadugi" panose="020B0502040204020203" pitchFamily="34" charset="0"/>
              <a:ea typeface="+mn-ea"/>
              <a:cs typeface="+mn-cs"/>
            </a:rPr>
            <a:t>3. </a:t>
          </a:r>
        </a:p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b="1" i="0" kern="1200" dirty="0">
              <a:solidFill>
                <a:srgbClr val="000000"/>
              </a:solidFill>
              <a:latin typeface="Gadugi" panose="020B0502040204020203" pitchFamily="34" charset="0"/>
              <a:ea typeface="+mn-ea"/>
              <a:cs typeface="+mn-cs"/>
            </a:rPr>
            <a:t>Desarrollo del diálogo</a:t>
          </a:r>
        </a:p>
      </dgm:t>
    </dgm:pt>
    <dgm:pt modelId="{777DD3F0-262B-4DF4-BC4F-36969F1EF6EC}" type="parTrans" cxnId="{E315574C-F63B-4063-9159-8D22ADAC3BC4}">
      <dgm:prSet/>
      <dgm:spPr/>
      <dgm:t>
        <a:bodyPr/>
        <a:lstStyle/>
        <a:p>
          <a:endParaRPr lang="es-ES" sz="900" b="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97DB78CB-0EF3-421B-8B01-DD97A756322D}" type="sibTrans" cxnId="{E315574C-F63B-4063-9159-8D22ADAC3BC4}">
      <dgm:prSet/>
      <dgm:spPr/>
      <dgm:t>
        <a:bodyPr/>
        <a:lstStyle/>
        <a:p>
          <a:endParaRPr lang="es-ES" sz="900" b="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7E3CA807-0F8A-47FA-A7F4-857DEDD2E877}">
      <dgm:prSet custT="1"/>
      <dgm:spPr>
        <a:solidFill>
          <a:srgbClr val="E4EDFE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 spcFirstLastPara="0" vert="horz" wrap="square" lIns="15240" tIns="15240" rIns="15240" bIns="15240" numCol="1" spcCol="1270" anchor="ctr" anchorCtr="0"/>
        <a:lstStyle/>
        <a:p>
          <a:pPr rtl="0"/>
          <a:r>
            <a:rPr lang="es-CO" sz="1200" b="1" i="0" dirty="0">
              <a:solidFill>
                <a:srgbClr val="000000"/>
              </a:solidFill>
              <a:latin typeface="Gadugi" panose="020B0502040204020203" pitchFamily="34" charset="0"/>
            </a:rPr>
            <a:t>4.</a:t>
          </a:r>
        </a:p>
        <a:p>
          <a:pPr rtl="0"/>
          <a:r>
            <a:rPr lang="es-CO" sz="900" b="0" i="0" dirty="0">
              <a:solidFill>
                <a:srgbClr val="000000"/>
              </a:solidFill>
              <a:latin typeface="Gadugi" panose="020B0502040204020203" pitchFamily="34" charset="0"/>
            </a:rPr>
            <a:t>Publicación de resultados</a:t>
          </a:r>
          <a:endParaRPr lang="es-CO" sz="900" b="0" dirty="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88756394-A610-4679-A34E-106292BA7D41}" type="parTrans" cxnId="{4AF24693-6AAD-43C6-98F7-A3973CA8D0C1}">
      <dgm:prSet/>
      <dgm:spPr/>
      <dgm:t>
        <a:bodyPr/>
        <a:lstStyle/>
        <a:p>
          <a:endParaRPr lang="es-ES" sz="900" b="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944700B0-EBFF-47B8-86FE-53F6A16C6B1E}" type="sibTrans" cxnId="{4AF24693-6AAD-43C6-98F7-A3973CA8D0C1}">
      <dgm:prSet/>
      <dgm:spPr/>
      <dgm:t>
        <a:bodyPr/>
        <a:lstStyle/>
        <a:p>
          <a:endParaRPr lang="es-ES" sz="900" b="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19262BE6-DB17-42AC-B9F8-63D31843E030}">
      <dgm:prSet custT="1"/>
      <dgm:spPr>
        <a:solidFill>
          <a:srgbClr val="E4EDFE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 spcFirstLastPara="0" vert="horz" wrap="square" lIns="15240" tIns="15240" rIns="15240" bIns="15240" numCol="1" spcCol="1270" anchor="ctr" anchorCtr="0"/>
        <a:lstStyle/>
        <a:p>
          <a:pPr rtl="0"/>
          <a:r>
            <a:rPr lang="es-CO" sz="1100" b="1" i="0" kern="1200" dirty="0">
              <a:solidFill>
                <a:srgbClr val="000000"/>
              </a:solidFill>
              <a:latin typeface="Gadugi" panose="020B0502040204020203" pitchFamily="34" charset="0"/>
            </a:rPr>
            <a:t>1. </a:t>
          </a:r>
        </a:p>
        <a:p>
          <a:pPr rtl="0"/>
          <a:r>
            <a:rPr lang="es-CO" sz="1200" b="1" kern="1200" dirty="0">
              <a:solidFill>
                <a:srgbClr val="000000"/>
              </a:solidFill>
              <a:latin typeface="Gadugi" panose="020B0502040204020203" pitchFamily="34" charset="0"/>
              <a:ea typeface="+mn-ea"/>
              <a:cs typeface="+mn-cs"/>
            </a:rPr>
            <a:t>Divulgación</a:t>
          </a:r>
          <a:r>
            <a:rPr lang="es-CO" sz="900" b="0" i="0" kern="1200" dirty="0">
              <a:solidFill>
                <a:srgbClr val="000000"/>
              </a:solidFill>
              <a:latin typeface="Gadugi" panose="020B0502040204020203" pitchFamily="34" charset="0"/>
            </a:rPr>
            <a:t> de información</a:t>
          </a:r>
          <a:endParaRPr lang="es-CO" sz="900" b="0" kern="1200" dirty="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0874A225-AF0A-4800-B125-0C3ED521F5AD}" type="parTrans" cxnId="{CBE53F6A-0BD1-452D-8699-DA8B2351516C}">
      <dgm:prSet/>
      <dgm:spPr/>
      <dgm:t>
        <a:bodyPr/>
        <a:lstStyle/>
        <a:p>
          <a:endParaRPr lang="es-ES" sz="900" b="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A3F3371D-A38B-4CEA-AFDF-B8989418DEC3}" type="sibTrans" cxnId="{CBE53F6A-0BD1-452D-8699-DA8B2351516C}">
      <dgm:prSet/>
      <dgm:spPr/>
      <dgm:t>
        <a:bodyPr/>
        <a:lstStyle/>
        <a:p>
          <a:endParaRPr lang="es-ES" sz="900" b="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916EE9CA-B670-464B-984B-4C15609F2104}">
      <dgm:prSet custT="1"/>
      <dgm:spPr>
        <a:solidFill>
          <a:srgbClr val="E4EDFE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 spcFirstLastPara="0" vert="horz" wrap="square" lIns="15240" tIns="15240" rIns="15240" bIns="15240" numCol="1" spcCol="1270" anchor="ctr" anchorCtr="0"/>
        <a:lstStyle/>
        <a:p>
          <a:pPr marL="0"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1" i="0" kern="1200" dirty="0">
              <a:solidFill>
                <a:srgbClr val="000000"/>
              </a:solidFill>
              <a:latin typeface="Gadugi" panose="020B0502040204020203" pitchFamily="34" charset="0"/>
              <a:ea typeface="+mn-ea"/>
              <a:cs typeface="+mn-cs"/>
            </a:rPr>
            <a:t>5.</a:t>
          </a:r>
        </a:p>
        <a:p>
          <a:pPr marL="0"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1" i="0" kern="1200" dirty="0">
              <a:solidFill>
                <a:srgbClr val="000000"/>
              </a:solidFill>
              <a:latin typeface="Gadugi" panose="020B0502040204020203" pitchFamily="34" charset="0"/>
              <a:ea typeface="+mn-ea"/>
              <a:cs typeface="+mn-cs"/>
            </a:rPr>
            <a:t>Respuestas a ciudadanos y seguimiento a compromisos</a:t>
          </a:r>
        </a:p>
      </dgm:t>
    </dgm:pt>
    <dgm:pt modelId="{5BFA1C0C-95B7-401A-8BD4-8A0624F7B314}" type="parTrans" cxnId="{25FCE5E2-6517-4957-8AD8-4ED55D600CF0}">
      <dgm:prSet/>
      <dgm:spPr/>
      <dgm:t>
        <a:bodyPr/>
        <a:lstStyle/>
        <a:p>
          <a:endParaRPr lang="es-ES" sz="900" b="0">
            <a:latin typeface="Gadugi" panose="020B0502040204020203" pitchFamily="34" charset="0"/>
          </a:endParaRPr>
        </a:p>
      </dgm:t>
    </dgm:pt>
    <dgm:pt modelId="{D6B76910-458A-4DC6-B94F-EF11D40ED8EE}" type="sibTrans" cxnId="{25FCE5E2-6517-4957-8AD8-4ED55D600CF0}">
      <dgm:prSet/>
      <dgm:spPr/>
      <dgm:t>
        <a:bodyPr/>
        <a:lstStyle/>
        <a:p>
          <a:endParaRPr lang="es-ES" sz="900" b="0">
            <a:latin typeface="Gadugi" panose="020B0502040204020203" pitchFamily="34" charset="0"/>
          </a:endParaRPr>
        </a:p>
      </dgm:t>
    </dgm:pt>
    <dgm:pt modelId="{61DE13D5-DA01-493E-AE57-8D405C71A482}" type="pres">
      <dgm:prSet presAssocID="{96216315-6925-4403-BA52-1C795E83902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F97AB36-F257-439C-8A54-40393A270527}" type="pres">
      <dgm:prSet presAssocID="{A7A0AE7A-35B3-4AFD-A3C2-40F25929EBD8}" presName="centerShape" presStyleLbl="node0" presStyleIdx="0" presStyleCnt="1" custLinFactNeighborX="-366"/>
      <dgm:spPr>
        <a:xfrm>
          <a:off x="2550813" y="1947364"/>
          <a:ext cx="2137727" cy="2137727"/>
        </a:xfrm>
        <a:prstGeom prst="ellipse">
          <a:avLst/>
        </a:prstGeom>
      </dgm:spPr>
    </dgm:pt>
    <dgm:pt modelId="{AADA34DD-928A-4B76-A3B1-B0964EB56635}" type="pres">
      <dgm:prSet presAssocID="{19262BE6-DB17-42AC-B9F8-63D31843E030}" presName="node" presStyleLbl="node1" presStyleIdx="0" presStyleCnt="5">
        <dgm:presLayoutVars>
          <dgm:bulletEnabled val="1"/>
        </dgm:presLayoutVars>
      </dgm:prSet>
      <dgm:spPr>
        <a:xfrm>
          <a:off x="2888062" y="1606"/>
          <a:ext cx="1496409" cy="1496409"/>
        </a:xfrm>
        <a:prstGeom prst="ellipse">
          <a:avLst/>
        </a:prstGeom>
      </dgm:spPr>
    </dgm:pt>
    <dgm:pt modelId="{8812DFB0-EB80-484E-9818-C51651D012C3}" type="pres">
      <dgm:prSet presAssocID="{19262BE6-DB17-42AC-B9F8-63D31843E030}" presName="dummy" presStyleCnt="0"/>
      <dgm:spPr/>
    </dgm:pt>
    <dgm:pt modelId="{CCF5F38C-465E-4344-9E99-19BBC29DEFFE}" type="pres">
      <dgm:prSet presAssocID="{A3F3371D-A38B-4CEA-AFDF-B8989418DEC3}" presName="sibTrans" presStyleLbl="sibTrans2D1" presStyleIdx="0" presStyleCnt="5"/>
      <dgm:spPr/>
    </dgm:pt>
    <dgm:pt modelId="{9D225A06-7990-4D42-AD22-E7CF63F62720}" type="pres">
      <dgm:prSet presAssocID="{260AF2A9-E5EF-4982-AC4A-2D56BCEF4336}" presName="node" presStyleLbl="node1" presStyleIdx="1" presStyleCnt="5">
        <dgm:presLayoutVars>
          <dgm:bulletEnabled val="1"/>
        </dgm:presLayoutVars>
      </dgm:prSet>
      <dgm:spPr>
        <a:xfrm>
          <a:off x="5043553" y="1567662"/>
          <a:ext cx="1496409" cy="1496409"/>
        </a:xfrm>
        <a:prstGeom prst="ellipse">
          <a:avLst/>
        </a:prstGeom>
      </dgm:spPr>
    </dgm:pt>
    <dgm:pt modelId="{0AE6EAF3-DCA6-4605-8B9A-98F07DD9DA4F}" type="pres">
      <dgm:prSet presAssocID="{260AF2A9-E5EF-4982-AC4A-2D56BCEF4336}" presName="dummy" presStyleCnt="0"/>
      <dgm:spPr/>
    </dgm:pt>
    <dgm:pt modelId="{5D159E79-5AB8-42DA-9C55-8AA15A749AB6}" type="pres">
      <dgm:prSet presAssocID="{BE4B2E44-E9F9-4E33-8F6D-274967894AD9}" presName="sibTrans" presStyleLbl="sibTrans2D1" presStyleIdx="1" presStyleCnt="5"/>
      <dgm:spPr/>
    </dgm:pt>
    <dgm:pt modelId="{42953721-406A-4252-A6EA-DFAFD913BE1A}" type="pres">
      <dgm:prSet presAssocID="{DDC8C45B-B192-46E8-A552-E425FDEF2813}" presName="node" presStyleLbl="node1" presStyleIdx="2" presStyleCnt="5">
        <dgm:presLayoutVars>
          <dgm:bulletEnabled val="1"/>
        </dgm:presLayoutVars>
      </dgm:prSet>
      <dgm:spPr>
        <a:xfrm>
          <a:off x="4220229" y="4101593"/>
          <a:ext cx="1496409" cy="1496409"/>
        </a:xfrm>
        <a:prstGeom prst="ellipse">
          <a:avLst/>
        </a:prstGeom>
      </dgm:spPr>
    </dgm:pt>
    <dgm:pt modelId="{C2939C10-97A7-449F-A305-F208AE24636B}" type="pres">
      <dgm:prSet presAssocID="{DDC8C45B-B192-46E8-A552-E425FDEF2813}" presName="dummy" presStyleCnt="0"/>
      <dgm:spPr/>
    </dgm:pt>
    <dgm:pt modelId="{72897737-B3FA-4D94-9208-E26945629F1B}" type="pres">
      <dgm:prSet presAssocID="{97DB78CB-0EF3-421B-8B01-DD97A756322D}" presName="sibTrans" presStyleLbl="sibTrans2D1" presStyleIdx="2" presStyleCnt="5"/>
      <dgm:spPr/>
    </dgm:pt>
    <dgm:pt modelId="{E20F4305-DAB5-4FC2-9375-DE0DB1ED09C5}" type="pres">
      <dgm:prSet presAssocID="{7E3CA807-0F8A-47FA-A7F4-857DEDD2E877}" presName="node" presStyleLbl="node1" presStyleIdx="3" presStyleCnt="5">
        <dgm:presLayoutVars>
          <dgm:bulletEnabled val="1"/>
        </dgm:presLayoutVars>
      </dgm:prSet>
      <dgm:spPr>
        <a:xfrm>
          <a:off x="1555896" y="4101593"/>
          <a:ext cx="1496409" cy="1496409"/>
        </a:xfrm>
        <a:prstGeom prst="ellipse">
          <a:avLst/>
        </a:prstGeom>
      </dgm:spPr>
    </dgm:pt>
    <dgm:pt modelId="{44D17C97-9B98-48B9-BEE6-A185F1F3016C}" type="pres">
      <dgm:prSet presAssocID="{7E3CA807-0F8A-47FA-A7F4-857DEDD2E877}" presName="dummy" presStyleCnt="0"/>
      <dgm:spPr/>
    </dgm:pt>
    <dgm:pt modelId="{A16F2467-0BAF-4F24-A8A2-E38AACD56DC1}" type="pres">
      <dgm:prSet presAssocID="{944700B0-EBFF-47B8-86FE-53F6A16C6B1E}" presName="sibTrans" presStyleLbl="sibTrans2D1" presStyleIdx="3" presStyleCnt="5"/>
      <dgm:spPr/>
    </dgm:pt>
    <dgm:pt modelId="{4B2949FB-E99F-4A4B-A042-567D17A35E18}" type="pres">
      <dgm:prSet presAssocID="{916EE9CA-B670-464B-984B-4C15609F2104}" presName="node" presStyleLbl="node1" presStyleIdx="4" presStyleCnt="5">
        <dgm:presLayoutVars>
          <dgm:bulletEnabled val="1"/>
        </dgm:presLayoutVars>
      </dgm:prSet>
      <dgm:spPr>
        <a:xfrm>
          <a:off x="732572" y="1567662"/>
          <a:ext cx="1496409" cy="1496409"/>
        </a:xfrm>
        <a:prstGeom prst="ellipse">
          <a:avLst/>
        </a:prstGeom>
      </dgm:spPr>
    </dgm:pt>
    <dgm:pt modelId="{4D8D1F0B-1503-4B7A-8D2A-B470267E1BBA}" type="pres">
      <dgm:prSet presAssocID="{916EE9CA-B670-464B-984B-4C15609F2104}" presName="dummy" presStyleCnt="0"/>
      <dgm:spPr/>
    </dgm:pt>
    <dgm:pt modelId="{7C95018A-4F95-4357-B6CD-0F380B99562E}" type="pres">
      <dgm:prSet presAssocID="{D6B76910-458A-4DC6-B94F-EF11D40ED8EE}" presName="sibTrans" presStyleLbl="sibTrans2D1" presStyleIdx="4" presStyleCnt="5"/>
      <dgm:spPr/>
    </dgm:pt>
  </dgm:ptLst>
  <dgm:cxnLst>
    <dgm:cxn modelId="{ADDB9B14-C4E9-D04D-BDB3-B79FB61BB480}" type="presOf" srcId="{A3F3371D-A38B-4CEA-AFDF-B8989418DEC3}" destId="{CCF5F38C-465E-4344-9E99-19BBC29DEFFE}" srcOrd="0" destOrd="0" presId="urn:microsoft.com/office/officeart/2005/8/layout/radial6"/>
    <dgm:cxn modelId="{81535919-168C-4AFD-B6F3-BEA669EC9804}" srcId="{A7A0AE7A-35B3-4AFD-A3C2-40F25929EBD8}" destId="{260AF2A9-E5EF-4982-AC4A-2D56BCEF4336}" srcOrd="1" destOrd="0" parTransId="{028E8EB6-F3C6-4E1B-B8DB-372AB658701E}" sibTransId="{BE4B2E44-E9F9-4E33-8F6D-274967894AD9}"/>
    <dgm:cxn modelId="{F7FF1243-6CBA-524A-8587-96F30A916693}" type="presOf" srcId="{260AF2A9-E5EF-4982-AC4A-2D56BCEF4336}" destId="{9D225A06-7990-4D42-AD22-E7CF63F62720}" srcOrd="0" destOrd="0" presId="urn:microsoft.com/office/officeart/2005/8/layout/radial6"/>
    <dgm:cxn modelId="{DCC18946-2C99-EB4B-A71E-B8F19AF196B1}" type="presOf" srcId="{96216315-6925-4403-BA52-1C795E83902A}" destId="{61DE13D5-DA01-493E-AE57-8D405C71A482}" srcOrd="0" destOrd="0" presId="urn:microsoft.com/office/officeart/2005/8/layout/radial6"/>
    <dgm:cxn modelId="{13C38E69-A39B-C145-BAC2-0B96AAEE5350}" type="presOf" srcId="{7E3CA807-0F8A-47FA-A7F4-857DEDD2E877}" destId="{E20F4305-DAB5-4FC2-9375-DE0DB1ED09C5}" srcOrd="0" destOrd="0" presId="urn:microsoft.com/office/officeart/2005/8/layout/radial6"/>
    <dgm:cxn modelId="{B0F7FE69-4EBE-FB47-80F5-188FB2403C6A}" type="presOf" srcId="{944700B0-EBFF-47B8-86FE-53F6A16C6B1E}" destId="{A16F2467-0BAF-4F24-A8A2-E38AACD56DC1}" srcOrd="0" destOrd="0" presId="urn:microsoft.com/office/officeart/2005/8/layout/radial6"/>
    <dgm:cxn modelId="{CBE53F6A-0BD1-452D-8699-DA8B2351516C}" srcId="{A7A0AE7A-35B3-4AFD-A3C2-40F25929EBD8}" destId="{19262BE6-DB17-42AC-B9F8-63D31843E030}" srcOrd="0" destOrd="0" parTransId="{0874A225-AF0A-4800-B125-0C3ED521F5AD}" sibTransId="{A3F3371D-A38B-4CEA-AFDF-B8989418DEC3}"/>
    <dgm:cxn modelId="{E315574C-F63B-4063-9159-8D22ADAC3BC4}" srcId="{A7A0AE7A-35B3-4AFD-A3C2-40F25929EBD8}" destId="{DDC8C45B-B192-46E8-A552-E425FDEF2813}" srcOrd="2" destOrd="0" parTransId="{777DD3F0-262B-4DF4-BC4F-36969F1EF6EC}" sibTransId="{97DB78CB-0EF3-421B-8B01-DD97A756322D}"/>
    <dgm:cxn modelId="{667EDE56-1A2A-2548-9A7D-F7D8ECF72E4A}" type="presOf" srcId="{BE4B2E44-E9F9-4E33-8F6D-274967894AD9}" destId="{5D159E79-5AB8-42DA-9C55-8AA15A749AB6}" srcOrd="0" destOrd="0" presId="urn:microsoft.com/office/officeart/2005/8/layout/radial6"/>
    <dgm:cxn modelId="{308CAA7C-10DB-7B49-AE31-52B90EBC85C5}" type="presOf" srcId="{19262BE6-DB17-42AC-B9F8-63D31843E030}" destId="{AADA34DD-928A-4B76-A3B1-B0964EB56635}" srcOrd="0" destOrd="0" presId="urn:microsoft.com/office/officeart/2005/8/layout/radial6"/>
    <dgm:cxn modelId="{2C00B18A-2828-4C43-82B9-C6D6B1FFD1F6}" type="presOf" srcId="{97DB78CB-0EF3-421B-8B01-DD97A756322D}" destId="{72897737-B3FA-4D94-9208-E26945629F1B}" srcOrd="0" destOrd="0" presId="urn:microsoft.com/office/officeart/2005/8/layout/radial6"/>
    <dgm:cxn modelId="{4AF24693-6AAD-43C6-98F7-A3973CA8D0C1}" srcId="{A7A0AE7A-35B3-4AFD-A3C2-40F25929EBD8}" destId="{7E3CA807-0F8A-47FA-A7F4-857DEDD2E877}" srcOrd="3" destOrd="0" parTransId="{88756394-A610-4679-A34E-106292BA7D41}" sibTransId="{944700B0-EBFF-47B8-86FE-53F6A16C6B1E}"/>
    <dgm:cxn modelId="{5F54E7A7-25EC-FE4C-901F-D447D169BBFE}" type="presOf" srcId="{D6B76910-458A-4DC6-B94F-EF11D40ED8EE}" destId="{7C95018A-4F95-4357-B6CD-0F380B99562E}" srcOrd="0" destOrd="0" presId="urn:microsoft.com/office/officeart/2005/8/layout/radial6"/>
    <dgm:cxn modelId="{EE9C03AD-7605-E645-AFD6-0775B230FB19}" type="presOf" srcId="{916EE9CA-B670-464B-984B-4C15609F2104}" destId="{4B2949FB-E99F-4A4B-A042-567D17A35E18}" srcOrd="0" destOrd="0" presId="urn:microsoft.com/office/officeart/2005/8/layout/radial6"/>
    <dgm:cxn modelId="{61ECC4AD-5299-2045-95F6-60E1DEC17F9D}" type="presOf" srcId="{A7A0AE7A-35B3-4AFD-A3C2-40F25929EBD8}" destId="{3F97AB36-F257-439C-8A54-40393A270527}" srcOrd="0" destOrd="0" presId="urn:microsoft.com/office/officeart/2005/8/layout/radial6"/>
    <dgm:cxn modelId="{25FCE5E2-6517-4957-8AD8-4ED55D600CF0}" srcId="{A7A0AE7A-35B3-4AFD-A3C2-40F25929EBD8}" destId="{916EE9CA-B670-464B-984B-4C15609F2104}" srcOrd="4" destOrd="0" parTransId="{5BFA1C0C-95B7-401A-8BD4-8A0624F7B314}" sibTransId="{D6B76910-458A-4DC6-B94F-EF11D40ED8EE}"/>
    <dgm:cxn modelId="{B6DF81E4-C2E8-404A-B79F-B053A6572318}" type="presOf" srcId="{DDC8C45B-B192-46E8-A552-E425FDEF2813}" destId="{42953721-406A-4252-A6EA-DFAFD913BE1A}" srcOrd="0" destOrd="0" presId="urn:microsoft.com/office/officeart/2005/8/layout/radial6"/>
    <dgm:cxn modelId="{DE9AD3EB-01E7-4254-94AE-97C43DF70F77}" srcId="{96216315-6925-4403-BA52-1C795E83902A}" destId="{A7A0AE7A-35B3-4AFD-A3C2-40F25929EBD8}" srcOrd="0" destOrd="0" parTransId="{96951801-262C-414A-86F6-27C9D38DE2E7}" sibTransId="{3420C22A-72D2-426D-89EB-975C429E0D6F}"/>
    <dgm:cxn modelId="{F92A69C4-2709-0746-9E6A-92EAEA771EAA}" type="presParOf" srcId="{61DE13D5-DA01-493E-AE57-8D405C71A482}" destId="{3F97AB36-F257-439C-8A54-40393A270527}" srcOrd="0" destOrd="0" presId="urn:microsoft.com/office/officeart/2005/8/layout/radial6"/>
    <dgm:cxn modelId="{FE64BE47-6197-5643-8146-5ADE260BC7AC}" type="presParOf" srcId="{61DE13D5-DA01-493E-AE57-8D405C71A482}" destId="{AADA34DD-928A-4B76-A3B1-B0964EB56635}" srcOrd="1" destOrd="0" presId="urn:microsoft.com/office/officeart/2005/8/layout/radial6"/>
    <dgm:cxn modelId="{1B088492-BDB7-6843-9D54-252973466BBF}" type="presParOf" srcId="{61DE13D5-DA01-493E-AE57-8D405C71A482}" destId="{8812DFB0-EB80-484E-9818-C51651D012C3}" srcOrd="2" destOrd="0" presId="urn:microsoft.com/office/officeart/2005/8/layout/radial6"/>
    <dgm:cxn modelId="{4C082274-07CA-8542-9ADC-EF9031F721D7}" type="presParOf" srcId="{61DE13D5-DA01-493E-AE57-8D405C71A482}" destId="{CCF5F38C-465E-4344-9E99-19BBC29DEFFE}" srcOrd="3" destOrd="0" presId="urn:microsoft.com/office/officeart/2005/8/layout/radial6"/>
    <dgm:cxn modelId="{FED9F78A-26F6-7C47-AC44-DB5EA5906880}" type="presParOf" srcId="{61DE13D5-DA01-493E-AE57-8D405C71A482}" destId="{9D225A06-7990-4D42-AD22-E7CF63F62720}" srcOrd="4" destOrd="0" presId="urn:microsoft.com/office/officeart/2005/8/layout/radial6"/>
    <dgm:cxn modelId="{5249434F-DF45-7C42-8F14-E1AA2BE73629}" type="presParOf" srcId="{61DE13D5-DA01-493E-AE57-8D405C71A482}" destId="{0AE6EAF3-DCA6-4605-8B9A-98F07DD9DA4F}" srcOrd="5" destOrd="0" presId="urn:microsoft.com/office/officeart/2005/8/layout/radial6"/>
    <dgm:cxn modelId="{EE42E0F4-EB17-D94D-964F-FEE480CDE6F3}" type="presParOf" srcId="{61DE13D5-DA01-493E-AE57-8D405C71A482}" destId="{5D159E79-5AB8-42DA-9C55-8AA15A749AB6}" srcOrd="6" destOrd="0" presId="urn:microsoft.com/office/officeart/2005/8/layout/radial6"/>
    <dgm:cxn modelId="{037613B9-9328-3546-9A19-C5C28CE34595}" type="presParOf" srcId="{61DE13D5-DA01-493E-AE57-8D405C71A482}" destId="{42953721-406A-4252-A6EA-DFAFD913BE1A}" srcOrd="7" destOrd="0" presId="urn:microsoft.com/office/officeart/2005/8/layout/radial6"/>
    <dgm:cxn modelId="{B3F7761E-559C-A348-8972-3513424610EC}" type="presParOf" srcId="{61DE13D5-DA01-493E-AE57-8D405C71A482}" destId="{C2939C10-97A7-449F-A305-F208AE24636B}" srcOrd="8" destOrd="0" presId="urn:microsoft.com/office/officeart/2005/8/layout/radial6"/>
    <dgm:cxn modelId="{CD37372B-9F02-2145-BDBB-2C7782E9F40F}" type="presParOf" srcId="{61DE13D5-DA01-493E-AE57-8D405C71A482}" destId="{72897737-B3FA-4D94-9208-E26945629F1B}" srcOrd="9" destOrd="0" presId="urn:microsoft.com/office/officeart/2005/8/layout/radial6"/>
    <dgm:cxn modelId="{BDEA51C3-7640-0F4B-AD9A-53C23ABFB9B0}" type="presParOf" srcId="{61DE13D5-DA01-493E-AE57-8D405C71A482}" destId="{E20F4305-DAB5-4FC2-9375-DE0DB1ED09C5}" srcOrd="10" destOrd="0" presId="urn:microsoft.com/office/officeart/2005/8/layout/radial6"/>
    <dgm:cxn modelId="{38143E5D-5B4B-894E-82E5-3F5B2CB59986}" type="presParOf" srcId="{61DE13D5-DA01-493E-AE57-8D405C71A482}" destId="{44D17C97-9B98-48B9-BEE6-A185F1F3016C}" srcOrd="11" destOrd="0" presId="urn:microsoft.com/office/officeart/2005/8/layout/radial6"/>
    <dgm:cxn modelId="{3B24384C-F0AF-9543-BE16-155865311A4A}" type="presParOf" srcId="{61DE13D5-DA01-493E-AE57-8D405C71A482}" destId="{A16F2467-0BAF-4F24-A8A2-E38AACD56DC1}" srcOrd="12" destOrd="0" presId="urn:microsoft.com/office/officeart/2005/8/layout/radial6"/>
    <dgm:cxn modelId="{75D3580D-A12D-6C4C-ADD5-6E728436AB1A}" type="presParOf" srcId="{61DE13D5-DA01-493E-AE57-8D405C71A482}" destId="{4B2949FB-E99F-4A4B-A042-567D17A35E18}" srcOrd="13" destOrd="0" presId="urn:microsoft.com/office/officeart/2005/8/layout/radial6"/>
    <dgm:cxn modelId="{4F41CBC9-D021-614F-8C4B-820AE592F8A8}" type="presParOf" srcId="{61DE13D5-DA01-493E-AE57-8D405C71A482}" destId="{4D8D1F0B-1503-4B7A-8D2A-B470267E1BBA}" srcOrd="14" destOrd="0" presId="urn:microsoft.com/office/officeart/2005/8/layout/radial6"/>
    <dgm:cxn modelId="{86DBC1AB-2323-F54C-B3C9-5AF9A9C1AF5D}" type="presParOf" srcId="{61DE13D5-DA01-493E-AE57-8D405C71A482}" destId="{7C95018A-4F95-4357-B6CD-0F380B99562E}" srcOrd="15" destOrd="0" presId="urn:microsoft.com/office/officeart/2005/8/layout/radial6"/>
  </dgm:cxnLst>
  <dgm:bg>
    <a:noFill/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8C6DE9-1309-49FA-AEF9-0306E80BE8A7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DD7D755-EAC3-41FB-80CC-CBE7B7678EC2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CO" sz="1600" b="1" i="0">
              <a:solidFill>
                <a:srgbClr val="000000"/>
              </a:solidFill>
              <a:latin typeface="Gadugi" panose="020B0502040204020203" pitchFamily="34" charset="0"/>
            </a:rPr>
            <a:t>Fecha de inicio: </a:t>
          </a:r>
          <a:endParaRPr lang="es-CO" sz="160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26F7B3D5-D651-4277-B5EE-9A0DA45DA2F2}" type="parTrans" cxnId="{C8BF8DAD-9519-4459-AE2C-DA7BAF26D001}">
      <dgm:prSet/>
      <dgm:spPr/>
      <dgm:t>
        <a:bodyPr/>
        <a:lstStyle/>
        <a:p>
          <a:endParaRPr lang="es-ES" sz="1200">
            <a:latin typeface="Gadugi" panose="020B0502040204020203" pitchFamily="34" charset="0"/>
          </a:endParaRPr>
        </a:p>
      </dgm:t>
    </dgm:pt>
    <dgm:pt modelId="{F319252F-CE27-4262-B441-005CA21F0372}" type="sibTrans" cxnId="{C8BF8DAD-9519-4459-AE2C-DA7BAF26D001}">
      <dgm:prSet/>
      <dgm:spPr/>
      <dgm:t>
        <a:bodyPr/>
        <a:lstStyle/>
        <a:p>
          <a:endParaRPr lang="es-ES" sz="1200">
            <a:latin typeface="Gadugi" panose="020B0502040204020203" pitchFamily="34" charset="0"/>
          </a:endParaRPr>
        </a:p>
      </dgm:t>
    </dgm:pt>
    <dgm:pt modelId="{E279F345-8A12-45B9-AB0D-9C1D3E02418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CO" sz="1600" b="0" i="0" dirty="0">
              <a:latin typeface="Gadugi" panose="020B0502040204020203" pitchFamily="34" charset="0"/>
            </a:rPr>
            <a:t>22 de 11</a:t>
          </a:r>
          <a:r>
            <a:rPr lang="es-CO" sz="1600" b="1" i="0" dirty="0">
              <a:solidFill>
                <a:srgbClr val="7F7F7F"/>
              </a:solidFill>
              <a:latin typeface="Gadugi" panose="020B0502040204020203" pitchFamily="34" charset="0"/>
            </a:rPr>
            <a:t> </a:t>
          </a:r>
          <a:r>
            <a:rPr lang="es-CO" sz="1600" b="0" i="0" dirty="0">
              <a:latin typeface="Gadugi" panose="020B0502040204020203" pitchFamily="34" charset="0"/>
            </a:rPr>
            <a:t>de 2022</a:t>
          </a:r>
          <a:endParaRPr lang="es-CO" sz="1600" dirty="0">
            <a:latin typeface="Gadugi" panose="020B0502040204020203" pitchFamily="34" charset="0"/>
          </a:endParaRPr>
        </a:p>
      </dgm:t>
    </dgm:pt>
    <dgm:pt modelId="{E709B1FE-315B-4FD7-8043-97B3E66ADF05}" type="parTrans" cxnId="{B39C88DF-396F-4800-B131-DD68DBF7B711}">
      <dgm:prSet/>
      <dgm:spPr/>
      <dgm:t>
        <a:bodyPr/>
        <a:lstStyle/>
        <a:p>
          <a:endParaRPr lang="es-ES" sz="1200">
            <a:latin typeface="Gadugi" panose="020B0502040204020203" pitchFamily="34" charset="0"/>
          </a:endParaRPr>
        </a:p>
      </dgm:t>
    </dgm:pt>
    <dgm:pt modelId="{C1C7CDDE-25AF-4A6F-A84F-7D722D824FA3}" type="sibTrans" cxnId="{B39C88DF-396F-4800-B131-DD68DBF7B711}">
      <dgm:prSet/>
      <dgm:spPr/>
      <dgm:t>
        <a:bodyPr/>
        <a:lstStyle/>
        <a:p>
          <a:endParaRPr lang="es-ES" sz="1200">
            <a:latin typeface="Gadugi" panose="020B0502040204020203" pitchFamily="34" charset="0"/>
          </a:endParaRPr>
        </a:p>
      </dgm:t>
    </dgm:pt>
    <dgm:pt modelId="{4685F001-9CFA-40D4-AED2-4BC397C5FC17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CO" sz="1600" b="1" i="0">
              <a:solidFill>
                <a:srgbClr val="000000"/>
              </a:solidFill>
              <a:latin typeface="Gadugi" panose="020B0502040204020203" pitchFamily="34" charset="0"/>
            </a:rPr>
            <a:t>Canales de divulgación:</a:t>
          </a:r>
          <a:endParaRPr lang="es-CO" sz="160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9BC5FFB7-3349-4CA1-89FD-49C05F0120C8}" type="parTrans" cxnId="{C04D8ED1-EA28-47EB-AA29-DEA14432ED03}">
      <dgm:prSet/>
      <dgm:spPr/>
      <dgm:t>
        <a:bodyPr/>
        <a:lstStyle/>
        <a:p>
          <a:endParaRPr lang="es-ES" sz="1200">
            <a:latin typeface="Gadugi" panose="020B0502040204020203" pitchFamily="34" charset="0"/>
          </a:endParaRPr>
        </a:p>
      </dgm:t>
    </dgm:pt>
    <dgm:pt modelId="{3FA68846-ADAE-4BE0-9263-AAABD8A6250B}" type="sibTrans" cxnId="{C04D8ED1-EA28-47EB-AA29-DEA14432ED03}">
      <dgm:prSet/>
      <dgm:spPr/>
      <dgm:t>
        <a:bodyPr/>
        <a:lstStyle/>
        <a:p>
          <a:endParaRPr lang="es-ES" sz="1200">
            <a:latin typeface="Gadugi" panose="020B0502040204020203" pitchFamily="34" charset="0"/>
          </a:endParaRPr>
        </a:p>
      </dgm:t>
    </dgm:pt>
    <dgm:pt modelId="{1FE63425-DDFD-436D-8009-8054FAA583D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1600" b="0" dirty="0">
              <a:solidFill>
                <a:srgbClr val="7F7F7F"/>
              </a:solidFill>
              <a:latin typeface="Gadugi" panose="020B0502040204020203" pitchFamily="34" charset="0"/>
            </a:rPr>
            <a:t> CORREO ELECTRONICO</a:t>
          </a:r>
          <a:endParaRPr lang="es-CO" sz="1600" b="0" dirty="0">
            <a:solidFill>
              <a:srgbClr val="7F7F7F"/>
            </a:solidFill>
            <a:latin typeface="Gadugi" panose="020B0502040204020203" pitchFamily="34" charset="0"/>
          </a:endParaRPr>
        </a:p>
      </dgm:t>
    </dgm:pt>
    <dgm:pt modelId="{87AF4DD8-CDEA-412C-BF5C-49AF306212C1}" type="parTrans" cxnId="{677D32D0-05AE-43F0-90C7-1B4224047612}">
      <dgm:prSet/>
      <dgm:spPr/>
      <dgm:t>
        <a:bodyPr/>
        <a:lstStyle/>
        <a:p>
          <a:endParaRPr lang="es-ES" sz="1200">
            <a:latin typeface="Gadugi" panose="020B0502040204020203" pitchFamily="34" charset="0"/>
          </a:endParaRPr>
        </a:p>
      </dgm:t>
    </dgm:pt>
    <dgm:pt modelId="{46336692-9DF1-48C6-AE88-036702923C18}" type="sibTrans" cxnId="{677D32D0-05AE-43F0-90C7-1B4224047612}">
      <dgm:prSet/>
      <dgm:spPr/>
      <dgm:t>
        <a:bodyPr/>
        <a:lstStyle/>
        <a:p>
          <a:endParaRPr lang="es-ES" sz="1200">
            <a:latin typeface="Gadugi" panose="020B0502040204020203" pitchFamily="34" charset="0"/>
          </a:endParaRPr>
        </a:p>
      </dgm:t>
    </dgm:pt>
    <dgm:pt modelId="{BF6DD9A0-2FDA-4A76-93DB-E3867D0A775D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CO" sz="1600" b="1">
              <a:solidFill>
                <a:srgbClr val="000000"/>
              </a:solidFill>
              <a:latin typeface="Gadugi" panose="020B0502040204020203" pitchFamily="34" charset="0"/>
            </a:rPr>
            <a:t>Fecha de finalización: </a:t>
          </a:r>
        </a:p>
      </dgm:t>
    </dgm:pt>
    <dgm:pt modelId="{E90E4D6D-2D99-4FB4-9244-4DFDAD861F89}" type="parTrans" cxnId="{56FBE9AD-291C-49F6-A6E6-0F2F254C5495}">
      <dgm:prSet/>
      <dgm:spPr/>
      <dgm:t>
        <a:bodyPr/>
        <a:lstStyle/>
        <a:p>
          <a:endParaRPr lang="es-ES" sz="2400"/>
        </a:p>
      </dgm:t>
    </dgm:pt>
    <dgm:pt modelId="{C7289CBB-9C48-42D5-A5CB-0C103FD32A47}" type="sibTrans" cxnId="{56FBE9AD-291C-49F6-A6E6-0F2F254C5495}">
      <dgm:prSet/>
      <dgm:spPr/>
      <dgm:t>
        <a:bodyPr/>
        <a:lstStyle/>
        <a:p>
          <a:endParaRPr lang="es-ES" sz="2400"/>
        </a:p>
      </dgm:t>
    </dgm:pt>
    <dgm:pt modelId="{A890A5F2-3B62-44F2-B1B2-7227D817DFA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CO" sz="1600" b="1" i="0" dirty="0">
              <a:solidFill>
                <a:srgbClr val="7F7F7F"/>
              </a:solidFill>
              <a:latin typeface="Gadugi" panose="020B0502040204020203" pitchFamily="34" charset="0"/>
            </a:rPr>
            <a:t>25 </a:t>
          </a:r>
          <a:r>
            <a:rPr lang="es-CO" sz="1600" dirty="0">
              <a:latin typeface="Gadugi" panose="020B0502040204020203" pitchFamily="34" charset="0"/>
            </a:rPr>
            <a:t>de 11</a:t>
          </a:r>
          <a:endParaRPr lang="es-CO" sz="1600" b="1" dirty="0">
            <a:solidFill>
              <a:srgbClr val="7F7F7F"/>
            </a:solidFill>
            <a:latin typeface="Gadugi" panose="020B0502040204020203" pitchFamily="34" charset="0"/>
          </a:endParaRPr>
        </a:p>
        <a:p>
          <a:pPr>
            <a:lnSpc>
              <a:spcPct val="100000"/>
            </a:lnSpc>
          </a:pPr>
          <a:r>
            <a:rPr lang="es-CO" sz="1600" dirty="0">
              <a:latin typeface="Gadugi" panose="020B0502040204020203" pitchFamily="34" charset="0"/>
            </a:rPr>
            <a:t>de 2022</a:t>
          </a:r>
        </a:p>
      </dgm:t>
    </dgm:pt>
    <dgm:pt modelId="{2232D251-AF6C-4C38-AD38-7291BA648DC3}" type="parTrans" cxnId="{1D696377-3880-4605-896E-19EFDE5CBBBC}">
      <dgm:prSet/>
      <dgm:spPr/>
      <dgm:t>
        <a:bodyPr/>
        <a:lstStyle/>
        <a:p>
          <a:endParaRPr lang="es-ES" sz="2400"/>
        </a:p>
      </dgm:t>
    </dgm:pt>
    <dgm:pt modelId="{325305E6-06E7-4D45-9DCE-E39F89EEA6A5}" type="sibTrans" cxnId="{1D696377-3880-4605-896E-19EFDE5CBBBC}">
      <dgm:prSet/>
      <dgm:spPr/>
      <dgm:t>
        <a:bodyPr/>
        <a:lstStyle/>
        <a:p>
          <a:endParaRPr lang="es-ES" sz="2400"/>
        </a:p>
      </dgm:t>
    </dgm:pt>
    <dgm:pt modelId="{1DDBFB72-25C6-4080-B684-96896FC38226}" type="pres">
      <dgm:prSet presAssocID="{E58C6DE9-1309-49FA-AEF9-0306E80BE8A7}" presName="root" presStyleCnt="0">
        <dgm:presLayoutVars>
          <dgm:dir/>
          <dgm:resizeHandles val="exact"/>
        </dgm:presLayoutVars>
      </dgm:prSet>
      <dgm:spPr/>
    </dgm:pt>
    <dgm:pt modelId="{89FD90E3-1550-44D7-82A4-D7AB5113F301}" type="pres">
      <dgm:prSet presAssocID="{CDD7D755-EAC3-41FB-80CC-CBE7B7678EC2}" presName="compNode" presStyleCnt="0"/>
      <dgm:spPr/>
    </dgm:pt>
    <dgm:pt modelId="{B2DC48D0-7B3E-4369-8F8E-22D0E0F22E41}" type="pres">
      <dgm:prSet presAssocID="{CDD7D755-EAC3-41FB-80CC-CBE7B7678EC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53A28E3D-78E4-4CA2-A959-EA79E53F0438}" type="pres">
      <dgm:prSet presAssocID="{CDD7D755-EAC3-41FB-80CC-CBE7B7678EC2}" presName="iconSpace" presStyleCnt="0"/>
      <dgm:spPr/>
    </dgm:pt>
    <dgm:pt modelId="{8EC3A425-687D-4280-B1B7-7433CB5BD6BE}" type="pres">
      <dgm:prSet presAssocID="{CDD7D755-EAC3-41FB-80CC-CBE7B7678EC2}" presName="parTx" presStyleLbl="revTx" presStyleIdx="0" presStyleCnt="6">
        <dgm:presLayoutVars>
          <dgm:chMax val="0"/>
          <dgm:chPref val="0"/>
        </dgm:presLayoutVars>
      </dgm:prSet>
      <dgm:spPr/>
    </dgm:pt>
    <dgm:pt modelId="{54213EBD-B8A1-4A99-81D7-CA2C6697CD20}" type="pres">
      <dgm:prSet presAssocID="{CDD7D755-EAC3-41FB-80CC-CBE7B7678EC2}" presName="txSpace" presStyleCnt="0"/>
      <dgm:spPr/>
    </dgm:pt>
    <dgm:pt modelId="{CC1B63A6-B321-4DC3-9F6F-D8E87582B932}" type="pres">
      <dgm:prSet presAssocID="{CDD7D755-EAC3-41FB-80CC-CBE7B7678EC2}" presName="desTx" presStyleLbl="revTx" presStyleIdx="1" presStyleCnt="6">
        <dgm:presLayoutVars/>
      </dgm:prSet>
      <dgm:spPr/>
    </dgm:pt>
    <dgm:pt modelId="{5CEEAF6C-8110-4D57-B67F-E5652E105289}" type="pres">
      <dgm:prSet presAssocID="{F319252F-CE27-4262-B441-005CA21F0372}" presName="sibTrans" presStyleCnt="0"/>
      <dgm:spPr/>
    </dgm:pt>
    <dgm:pt modelId="{B98B64B4-B364-446C-89D3-BE62744F00E0}" type="pres">
      <dgm:prSet presAssocID="{BF6DD9A0-2FDA-4A76-93DB-E3867D0A775D}" presName="compNode" presStyleCnt="0"/>
      <dgm:spPr/>
    </dgm:pt>
    <dgm:pt modelId="{223F2B22-AA04-4E0A-A591-FFE8F3DBDF35}" type="pres">
      <dgm:prSet presAssocID="{BF6DD9A0-2FDA-4A76-93DB-E3867D0A775D}" presName="iconRect" presStyleLbl="node1" presStyleIdx="1" presStyleCnt="3" custLinFactX="133822" custLinFactNeighborX="200000" custLinFactNeighborY="395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rreo electrónico"/>
        </a:ext>
      </dgm:extLst>
    </dgm:pt>
    <dgm:pt modelId="{A1728052-890D-4D74-8679-807F8DAC29C0}" type="pres">
      <dgm:prSet presAssocID="{BF6DD9A0-2FDA-4A76-93DB-E3867D0A775D}" presName="iconSpace" presStyleCnt="0"/>
      <dgm:spPr/>
    </dgm:pt>
    <dgm:pt modelId="{8D009641-69E4-45A6-8EFA-F330731D0F19}" type="pres">
      <dgm:prSet presAssocID="{BF6DD9A0-2FDA-4A76-93DB-E3867D0A775D}" presName="parTx" presStyleLbl="revTx" presStyleIdx="2" presStyleCnt="6">
        <dgm:presLayoutVars>
          <dgm:chMax val="0"/>
          <dgm:chPref val="0"/>
        </dgm:presLayoutVars>
      </dgm:prSet>
      <dgm:spPr/>
    </dgm:pt>
    <dgm:pt modelId="{B38C17CC-7AE1-4AA8-85CB-BEB8AE1E4D75}" type="pres">
      <dgm:prSet presAssocID="{BF6DD9A0-2FDA-4A76-93DB-E3867D0A775D}" presName="txSpace" presStyleCnt="0"/>
      <dgm:spPr/>
    </dgm:pt>
    <dgm:pt modelId="{C48B5D41-AA78-4CAE-AF57-B6A5B0B4962C}" type="pres">
      <dgm:prSet presAssocID="{BF6DD9A0-2FDA-4A76-93DB-E3867D0A775D}" presName="desTx" presStyleLbl="revTx" presStyleIdx="3" presStyleCnt="6">
        <dgm:presLayoutVars/>
      </dgm:prSet>
      <dgm:spPr/>
    </dgm:pt>
    <dgm:pt modelId="{40AE9EF3-AC59-4D08-A975-826F5D48B074}" type="pres">
      <dgm:prSet presAssocID="{C7289CBB-9C48-42D5-A5CB-0C103FD32A47}" presName="sibTrans" presStyleCnt="0"/>
      <dgm:spPr/>
    </dgm:pt>
    <dgm:pt modelId="{6BA27D86-BA3F-424B-BBC2-378B3D68E152}" type="pres">
      <dgm:prSet presAssocID="{4685F001-9CFA-40D4-AED2-4BC397C5FC17}" presName="compNode" presStyleCnt="0"/>
      <dgm:spPr/>
    </dgm:pt>
    <dgm:pt modelId="{BDAC12A1-EBF4-4D37-8310-A536B8DF6554}" type="pres">
      <dgm:prSet presAssocID="{4685F001-9CFA-40D4-AED2-4BC397C5FC17}" presName="iconRect" presStyleLbl="node1" presStyleIdx="2" presStyleCnt="3" custLinFactX="-140943" custLinFactNeighborX="-200000" custLinFactNeighborY="395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thly calendar"/>
        </a:ext>
      </dgm:extLst>
    </dgm:pt>
    <dgm:pt modelId="{26F01561-4186-4219-BA29-475C1AC94322}" type="pres">
      <dgm:prSet presAssocID="{4685F001-9CFA-40D4-AED2-4BC397C5FC17}" presName="iconSpace" presStyleCnt="0"/>
      <dgm:spPr/>
    </dgm:pt>
    <dgm:pt modelId="{E71E39A6-244C-44FE-BDF9-139FDD586900}" type="pres">
      <dgm:prSet presAssocID="{4685F001-9CFA-40D4-AED2-4BC397C5FC17}" presName="parTx" presStyleLbl="revTx" presStyleIdx="4" presStyleCnt="6">
        <dgm:presLayoutVars>
          <dgm:chMax val="0"/>
          <dgm:chPref val="0"/>
        </dgm:presLayoutVars>
      </dgm:prSet>
      <dgm:spPr/>
    </dgm:pt>
    <dgm:pt modelId="{7088FEFA-E352-46D1-8841-1523D3AE68A4}" type="pres">
      <dgm:prSet presAssocID="{4685F001-9CFA-40D4-AED2-4BC397C5FC17}" presName="txSpace" presStyleCnt="0"/>
      <dgm:spPr/>
    </dgm:pt>
    <dgm:pt modelId="{7CACF61D-4621-491E-A6A0-630FB268C8E0}" type="pres">
      <dgm:prSet presAssocID="{4685F001-9CFA-40D4-AED2-4BC397C5FC17}" presName="desTx" presStyleLbl="revTx" presStyleIdx="5" presStyleCnt="6">
        <dgm:presLayoutVars/>
      </dgm:prSet>
      <dgm:spPr/>
    </dgm:pt>
  </dgm:ptLst>
  <dgm:cxnLst>
    <dgm:cxn modelId="{B236013A-4934-4FBD-97B5-D79EBCFDF83A}" type="presOf" srcId="{CDD7D755-EAC3-41FB-80CC-CBE7B7678EC2}" destId="{8EC3A425-687D-4280-B1B7-7433CB5BD6BE}" srcOrd="0" destOrd="0" presId="urn:microsoft.com/office/officeart/2018/5/layout/CenteredIconLabelDescriptionList"/>
    <dgm:cxn modelId="{1D696377-3880-4605-896E-19EFDE5CBBBC}" srcId="{BF6DD9A0-2FDA-4A76-93DB-E3867D0A775D}" destId="{A890A5F2-3B62-44F2-B1B2-7227D817DFA1}" srcOrd="0" destOrd="0" parTransId="{2232D251-AF6C-4C38-AD38-7291BA648DC3}" sibTransId="{325305E6-06E7-4D45-9DCE-E39F89EEA6A5}"/>
    <dgm:cxn modelId="{F261778C-A4CD-450A-A312-400E49782D52}" type="presOf" srcId="{A890A5F2-3B62-44F2-B1B2-7227D817DFA1}" destId="{C48B5D41-AA78-4CAE-AF57-B6A5B0B4962C}" srcOrd="0" destOrd="0" presId="urn:microsoft.com/office/officeart/2018/5/layout/CenteredIconLabelDescriptionList"/>
    <dgm:cxn modelId="{4B93B098-DB53-4D8D-9003-5D9932CF3625}" type="presOf" srcId="{4685F001-9CFA-40D4-AED2-4BC397C5FC17}" destId="{E71E39A6-244C-44FE-BDF9-139FDD586900}" srcOrd="0" destOrd="0" presId="urn:microsoft.com/office/officeart/2018/5/layout/CenteredIconLabelDescriptionList"/>
    <dgm:cxn modelId="{235B449E-F208-4C02-BA3E-5D7F81A73E30}" type="presOf" srcId="{E279F345-8A12-45B9-AB0D-9C1D3E024187}" destId="{CC1B63A6-B321-4DC3-9F6F-D8E87582B932}" srcOrd="0" destOrd="0" presId="urn:microsoft.com/office/officeart/2018/5/layout/CenteredIconLabelDescriptionList"/>
    <dgm:cxn modelId="{10A5F8A9-5ACA-4923-B10A-32860C356A6D}" type="presOf" srcId="{BF6DD9A0-2FDA-4A76-93DB-E3867D0A775D}" destId="{8D009641-69E4-45A6-8EFA-F330731D0F19}" srcOrd="0" destOrd="0" presId="urn:microsoft.com/office/officeart/2018/5/layout/CenteredIconLabelDescriptionList"/>
    <dgm:cxn modelId="{C8BF8DAD-9519-4459-AE2C-DA7BAF26D001}" srcId="{E58C6DE9-1309-49FA-AEF9-0306E80BE8A7}" destId="{CDD7D755-EAC3-41FB-80CC-CBE7B7678EC2}" srcOrd="0" destOrd="0" parTransId="{26F7B3D5-D651-4277-B5EE-9A0DA45DA2F2}" sibTransId="{F319252F-CE27-4262-B441-005CA21F0372}"/>
    <dgm:cxn modelId="{56FBE9AD-291C-49F6-A6E6-0F2F254C5495}" srcId="{E58C6DE9-1309-49FA-AEF9-0306E80BE8A7}" destId="{BF6DD9A0-2FDA-4A76-93DB-E3867D0A775D}" srcOrd="1" destOrd="0" parTransId="{E90E4D6D-2D99-4FB4-9244-4DFDAD861F89}" sibTransId="{C7289CBB-9C48-42D5-A5CB-0C103FD32A47}"/>
    <dgm:cxn modelId="{FFF689C6-709E-468D-AD55-06E19C4DD83A}" type="presOf" srcId="{E58C6DE9-1309-49FA-AEF9-0306E80BE8A7}" destId="{1DDBFB72-25C6-4080-B684-96896FC38226}" srcOrd="0" destOrd="0" presId="urn:microsoft.com/office/officeart/2018/5/layout/CenteredIconLabelDescriptionList"/>
    <dgm:cxn modelId="{677D32D0-05AE-43F0-90C7-1B4224047612}" srcId="{4685F001-9CFA-40D4-AED2-4BC397C5FC17}" destId="{1FE63425-DDFD-436D-8009-8054FAA583D6}" srcOrd="0" destOrd="0" parTransId="{87AF4DD8-CDEA-412C-BF5C-49AF306212C1}" sibTransId="{46336692-9DF1-48C6-AE88-036702923C18}"/>
    <dgm:cxn modelId="{C04D8ED1-EA28-47EB-AA29-DEA14432ED03}" srcId="{E58C6DE9-1309-49FA-AEF9-0306E80BE8A7}" destId="{4685F001-9CFA-40D4-AED2-4BC397C5FC17}" srcOrd="2" destOrd="0" parTransId="{9BC5FFB7-3349-4CA1-89FD-49C05F0120C8}" sibTransId="{3FA68846-ADAE-4BE0-9263-AAABD8A6250B}"/>
    <dgm:cxn modelId="{E8097FD8-08F3-4724-9C95-5F1E778E1337}" type="presOf" srcId="{1FE63425-DDFD-436D-8009-8054FAA583D6}" destId="{7CACF61D-4621-491E-A6A0-630FB268C8E0}" srcOrd="0" destOrd="0" presId="urn:microsoft.com/office/officeart/2018/5/layout/CenteredIconLabelDescriptionList"/>
    <dgm:cxn modelId="{B39C88DF-396F-4800-B131-DD68DBF7B711}" srcId="{CDD7D755-EAC3-41FB-80CC-CBE7B7678EC2}" destId="{E279F345-8A12-45B9-AB0D-9C1D3E024187}" srcOrd="0" destOrd="0" parTransId="{E709B1FE-315B-4FD7-8043-97B3E66ADF05}" sibTransId="{C1C7CDDE-25AF-4A6F-A84F-7D722D824FA3}"/>
    <dgm:cxn modelId="{55C12343-E148-44D5-9555-8A0C035BB8F2}" type="presParOf" srcId="{1DDBFB72-25C6-4080-B684-96896FC38226}" destId="{89FD90E3-1550-44D7-82A4-D7AB5113F301}" srcOrd="0" destOrd="0" presId="urn:microsoft.com/office/officeart/2018/5/layout/CenteredIconLabelDescriptionList"/>
    <dgm:cxn modelId="{B1E415FD-CF1A-41BD-B96A-C6F0FEF58C4A}" type="presParOf" srcId="{89FD90E3-1550-44D7-82A4-D7AB5113F301}" destId="{B2DC48D0-7B3E-4369-8F8E-22D0E0F22E41}" srcOrd="0" destOrd="0" presId="urn:microsoft.com/office/officeart/2018/5/layout/CenteredIconLabelDescriptionList"/>
    <dgm:cxn modelId="{A4580C23-9AB7-41F6-9615-CEE9C71168EA}" type="presParOf" srcId="{89FD90E3-1550-44D7-82A4-D7AB5113F301}" destId="{53A28E3D-78E4-4CA2-A959-EA79E53F0438}" srcOrd="1" destOrd="0" presId="urn:microsoft.com/office/officeart/2018/5/layout/CenteredIconLabelDescriptionList"/>
    <dgm:cxn modelId="{0C3B7AD3-054A-4A9C-B798-1F2D697DFCC8}" type="presParOf" srcId="{89FD90E3-1550-44D7-82A4-D7AB5113F301}" destId="{8EC3A425-687D-4280-B1B7-7433CB5BD6BE}" srcOrd="2" destOrd="0" presId="urn:microsoft.com/office/officeart/2018/5/layout/CenteredIconLabelDescriptionList"/>
    <dgm:cxn modelId="{44D5561B-7D27-4DFA-A66E-4F70CB7EDCD3}" type="presParOf" srcId="{89FD90E3-1550-44D7-82A4-D7AB5113F301}" destId="{54213EBD-B8A1-4A99-81D7-CA2C6697CD20}" srcOrd="3" destOrd="0" presId="urn:microsoft.com/office/officeart/2018/5/layout/CenteredIconLabelDescriptionList"/>
    <dgm:cxn modelId="{1B1247E0-17D1-4D65-8964-001884E40FCC}" type="presParOf" srcId="{89FD90E3-1550-44D7-82A4-D7AB5113F301}" destId="{CC1B63A6-B321-4DC3-9F6F-D8E87582B932}" srcOrd="4" destOrd="0" presId="urn:microsoft.com/office/officeart/2018/5/layout/CenteredIconLabelDescriptionList"/>
    <dgm:cxn modelId="{F3BCFE5C-E00F-444D-8799-51A594B0B48D}" type="presParOf" srcId="{1DDBFB72-25C6-4080-B684-96896FC38226}" destId="{5CEEAF6C-8110-4D57-B67F-E5652E105289}" srcOrd="1" destOrd="0" presId="urn:microsoft.com/office/officeart/2018/5/layout/CenteredIconLabelDescriptionList"/>
    <dgm:cxn modelId="{207EFDF1-DD3E-494F-9F51-D9D8E552C3BC}" type="presParOf" srcId="{1DDBFB72-25C6-4080-B684-96896FC38226}" destId="{B98B64B4-B364-446C-89D3-BE62744F00E0}" srcOrd="2" destOrd="0" presId="urn:microsoft.com/office/officeart/2018/5/layout/CenteredIconLabelDescriptionList"/>
    <dgm:cxn modelId="{F07229AB-7849-4FB2-82C7-F5CFF8599647}" type="presParOf" srcId="{B98B64B4-B364-446C-89D3-BE62744F00E0}" destId="{223F2B22-AA04-4E0A-A591-FFE8F3DBDF35}" srcOrd="0" destOrd="0" presId="urn:microsoft.com/office/officeart/2018/5/layout/CenteredIconLabelDescriptionList"/>
    <dgm:cxn modelId="{D3676FE4-9CD4-491B-BCED-12B7A76150EE}" type="presParOf" srcId="{B98B64B4-B364-446C-89D3-BE62744F00E0}" destId="{A1728052-890D-4D74-8679-807F8DAC29C0}" srcOrd="1" destOrd="0" presId="urn:microsoft.com/office/officeart/2018/5/layout/CenteredIconLabelDescriptionList"/>
    <dgm:cxn modelId="{F7D40474-8543-45DC-BA4A-5C6F1C3E8B15}" type="presParOf" srcId="{B98B64B4-B364-446C-89D3-BE62744F00E0}" destId="{8D009641-69E4-45A6-8EFA-F330731D0F19}" srcOrd="2" destOrd="0" presId="urn:microsoft.com/office/officeart/2018/5/layout/CenteredIconLabelDescriptionList"/>
    <dgm:cxn modelId="{76DF54ED-6FC9-457C-B771-B5A511B17C7A}" type="presParOf" srcId="{B98B64B4-B364-446C-89D3-BE62744F00E0}" destId="{B38C17CC-7AE1-4AA8-85CB-BEB8AE1E4D75}" srcOrd="3" destOrd="0" presId="urn:microsoft.com/office/officeart/2018/5/layout/CenteredIconLabelDescriptionList"/>
    <dgm:cxn modelId="{D6DC866B-956D-42DB-A47C-EBA44FFDF3F6}" type="presParOf" srcId="{B98B64B4-B364-446C-89D3-BE62744F00E0}" destId="{C48B5D41-AA78-4CAE-AF57-B6A5B0B4962C}" srcOrd="4" destOrd="0" presId="urn:microsoft.com/office/officeart/2018/5/layout/CenteredIconLabelDescriptionList"/>
    <dgm:cxn modelId="{D8F16E93-B3C6-4E54-A67D-861666963747}" type="presParOf" srcId="{1DDBFB72-25C6-4080-B684-96896FC38226}" destId="{40AE9EF3-AC59-4D08-A975-826F5D48B074}" srcOrd="3" destOrd="0" presId="urn:microsoft.com/office/officeart/2018/5/layout/CenteredIconLabelDescriptionList"/>
    <dgm:cxn modelId="{7D9A964E-AD95-42F6-8F2F-2319157822F6}" type="presParOf" srcId="{1DDBFB72-25C6-4080-B684-96896FC38226}" destId="{6BA27D86-BA3F-424B-BBC2-378B3D68E152}" srcOrd="4" destOrd="0" presId="urn:microsoft.com/office/officeart/2018/5/layout/CenteredIconLabelDescriptionList"/>
    <dgm:cxn modelId="{1E76B6E8-48B2-4AE7-AFF9-219934E4502A}" type="presParOf" srcId="{6BA27D86-BA3F-424B-BBC2-378B3D68E152}" destId="{BDAC12A1-EBF4-4D37-8310-A536B8DF6554}" srcOrd="0" destOrd="0" presId="urn:microsoft.com/office/officeart/2018/5/layout/CenteredIconLabelDescriptionList"/>
    <dgm:cxn modelId="{E087C07E-280F-4246-BC11-F3F17FAFA8C1}" type="presParOf" srcId="{6BA27D86-BA3F-424B-BBC2-378B3D68E152}" destId="{26F01561-4186-4219-BA29-475C1AC94322}" srcOrd="1" destOrd="0" presId="urn:microsoft.com/office/officeart/2018/5/layout/CenteredIconLabelDescriptionList"/>
    <dgm:cxn modelId="{436CF292-D2AE-40E5-BA99-F15898F7F7A7}" type="presParOf" srcId="{6BA27D86-BA3F-424B-BBC2-378B3D68E152}" destId="{E71E39A6-244C-44FE-BDF9-139FDD586900}" srcOrd="2" destOrd="0" presId="urn:microsoft.com/office/officeart/2018/5/layout/CenteredIconLabelDescriptionList"/>
    <dgm:cxn modelId="{C9E8D670-7FBC-4B7F-81A6-75AC96812C61}" type="presParOf" srcId="{6BA27D86-BA3F-424B-BBC2-378B3D68E152}" destId="{7088FEFA-E352-46D1-8841-1523D3AE68A4}" srcOrd="3" destOrd="0" presId="urn:microsoft.com/office/officeart/2018/5/layout/CenteredIconLabelDescriptionList"/>
    <dgm:cxn modelId="{5AADD786-9AA2-4B04-82FB-466AAE46A917}" type="presParOf" srcId="{6BA27D86-BA3F-424B-BBC2-378B3D68E152}" destId="{7CACF61D-4621-491E-A6A0-630FB268C8E0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8C6DE9-1309-49FA-AEF9-0306E80BE8A7}" type="doc">
      <dgm:prSet loTypeId="urn:microsoft.com/office/officeart/2018/5/layout/CenteredIconLabelDescriptionList" loCatId="icon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DD7D755-EAC3-41FB-80CC-CBE7B7678EC2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CO" sz="1050" b="1" i="0">
              <a:solidFill>
                <a:srgbClr val="000000"/>
              </a:solidFill>
              <a:latin typeface="Gadugi" panose="020B0502040204020203" pitchFamily="34" charset="0"/>
            </a:rPr>
            <a:t>Fecha de inicio y finalización: </a:t>
          </a:r>
          <a:endParaRPr lang="es-CO" sz="105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26F7B3D5-D651-4277-B5EE-9A0DA45DA2F2}" type="parTrans" cxnId="{C8BF8DAD-9519-4459-AE2C-DA7BAF26D001}">
      <dgm:prSet/>
      <dgm:spPr/>
      <dgm:t>
        <a:bodyPr/>
        <a:lstStyle/>
        <a:p>
          <a:endParaRPr lang="es-ES" sz="105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F319252F-CE27-4262-B441-005CA21F0372}" type="sibTrans" cxnId="{C8BF8DAD-9519-4459-AE2C-DA7BAF26D001}">
      <dgm:prSet/>
      <dgm:spPr/>
      <dgm:t>
        <a:bodyPr/>
        <a:lstStyle/>
        <a:p>
          <a:endParaRPr lang="es-ES" sz="105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E279F345-8A12-45B9-AB0D-9C1D3E02418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CO" sz="1400" b="0" i="0" dirty="0">
              <a:solidFill>
                <a:srgbClr val="000000"/>
              </a:solidFill>
              <a:latin typeface="Gadugi" panose="020B0502040204020203" pitchFamily="34" charset="0"/>
            </a:rPr>
            <a:t>25 de 11 de 2022</a:t>
          </a:r>
          <a:endParaRPr lang="es-CO" sz="1400" dirty="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E709B1FE-315B-4FD7-8043-97B3E66ADF05}" type="parTrans" cxnId="{B39C88DF-396F-4800-B131-DD68DBF7B711}">
      <dgm:prSet/>
      <dgm:spPr/>
      <dgm:t>
        <a:bodyPr/>
        <a:lstStyle/>
        <a:p>
          <a:endParaRPr lang="es-ES" sz="105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C1C7CDDE-25AF-4A6F-A84F-7D722D824FA3}" type="sibTrans" cxnId="{B39C88DF-396F-4800-B131-DD68DBF7B711}">
      <dgm:prSet/>
      <dgm:spPr/>
      <dgm:t>
        <a:bodyPr/>
        <a:lstStyle/>
        <a:p>
          <a:endParaRPr lang="es-ES" sz="105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4685F001-9CFA-40D4-AED2-4BC397C5FC17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CO" sz="1200" b="1" i="0">
              <a:solidFill>
                <a:srgbClr val="000000"/>
              </a:solidFill>
              <a:latin typeface="Gadugi" panose="020B0502040204020203" pitchFamily="34" charset="0"/>
            </a:rPr>
            <a:t>Canales de divulgación:</a:t>
          </a:r>
          <a:endParaRPr lang="es-CO" sz="120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9BC5FFB7-3349-4CA1-89FD-49C05F0120C8}" type="parTrans" cxnId="{C04D8ED1-EA28-47EB-AA29-DEA14432ED03}">
      <dgm:prSet/>
      <dgm:spPr/>
      <dgm:t>
        <a:bodyPr/>
        <a:lstStyle/>
        <a:p>
          <a:endParaRPr lang="es-ES" sz="105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3FA68846-ADAE-4BE0-9263-AAABD8A6250B}" type="sibTrans" cxnId="{C04D8ED1-EA28-47EB-AA29-DEA14432ED03}">
      <dgm:prSet/>
      <dgm:spPr/>
      <dgm:t>
        <a:bodyPr/>
        <a:lstStyle/>
        <a:p>
          <a:endParaRPr lang="es-ES" sz="105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2F006BEC-A95E-416B-A0A3-8F88167DA304}">
      <dgm:prSet custT="1"/>
      <dgm:spPr/>
      <dgm:t>
        <a:bodyPr/>
        <a:lstStyle/>
        <a:p>
          <a:pPr>
            <a:lnSpc>
              <a:spcPct val="100000"/>
            </a:lnSpc>
          </a:pPr>
          <a:endParaRPr lang="es-CO" sz="1400" dirty="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078F4701-8CE4-4EFE-939D-E6B0B11A5583}" type="parTrans" cxnId="{91B82427-36BD-4949-9EC9-70BFF0B534DB}">
      <dgm:prSet/>
      <dgm:spPr/>
      <dgm:t>
        <a:bodyPr/>
        <a:lstStyle/>
        <a:p>
          <a:endParaRPr lang="es-ES" sz="1400">
            <a:solidFill>
              <a:srgbClr val="000000"/>
            </a:solidFill>
          </a:endParaRPr>
        </a:p>
      </dgm:t>
    </dgm:pt>
    <dgm:pt modelId="{849845C1-6BC3-4594-A214-DA2800F8E461}" type="sibTrans" cxnId="{91B82427-36BD-4949-9EC9-70BFF0B534DB}">
      <dgm:prSet/>
      <dgm:spPr/>
      <dgm:t>
        <a:bodyPr/>
        <a:lstStyle/>
        <a:p>
          <a:endParaRPr lang="es-ES" sz="1400">
            <a:solidFill>
              <a:srgbClr val="000000"/>
            </a:solidFill>
          </a:endParaRPr>
        </a:p>
      </dgm:t>
    </dgm:pt>
    <dgm:pt modelId="{8C002A1E-EEC9-4846-9FEE-10AB1E18692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1400">
              <a:solidFill>
                <a:srgbClr val="000000"/>
              </a:solidFill>
              <a:latin typeface="Gadugi" panose="020B0502040204020203" pitchFamily="34" charset="0"/>
            </a:rPr>
            <a:t>CORREO</a:t>
          </a:r>
          <a:r>
            <a:rPr lang="es-ES" sz="1400" baseline="0">
              <a:solidFill>
                <a:srgbClr val="000000"/>
              </a:solidFill>
              <a:latin typeface="Gadugi" panose="020B0502040204020203" pitchFamily="34" charset="0"/>
            </a:rPr>
            <a:t> ELECTRONICO</a:t>
          </a:r>
          <a:endParaRPr lang="es-CO" sz="140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BA204EA4-AEF2-4317-B5DE-805386A17C4F}" type="parTrans" cxnId="{3D854AA3-1B00-4FD8-BF67-BE42B9989F30}">
      <dgm:prSet/>
      <dgm:spPr/>
      <dgm:t>
        <a:bodyPr/>
        <a:lstStyle/>
        <a:p>
          <a:endParaRPr lang="es-ES" sz="1400">
            <a:solidFill>
              <a:srgbClr val="000000"/>
            </a:solidFill>
          </a:endParaRPr>
        </a:p>
      </dgm:t>
    </dgm:pt>
    <dgm:pt modelId="{EC07F70B-2AD3-4B85-8FCB-AD14C49DAD22}" type="sibTrans" cxnId="{3D854AA3-1B00-4FD8-BF67-BE42B9989F30}">
      <dgm:prSet/>
      <dgm:spPr/>
      <dgm:t>
        <a:bodyPr/>
        <a:lstStyle/>
        <a:p>
          <a:endParaRPr lang="es-ES" sz="1400">
            <a:solidFill>
              <a:srgbClr val="000000"/>
            </a:solidFill>
          </a:endParaRPr>
        </a:p>
      </dgm:t>
    </dgm:pt>
    <dgm:pt modelId="{259B10D6-0400-4AA9-A11A-167839EFA5EA}" type="pres">
      <dgm:prSet presAssocID="{E58C6DE9-1309-49FA-AEF9-0306E80BE8A7}" presName="root" presStyleCnt="0">
        <dgm:presLayoutVars>
          <dgm:dir/>
          <dgm:resizeHandles val="exact"/>
        </dgm:presLayoutVars>
      </dgm:prSet>
      <dgm:spPr/>
    </dgm:pt>
    <dgm:pt modelId="{CF6E2F21-B9F8-40F4-86A1-7F9CCBB3A83A}" type="pres">
      <dgm:prSet presAssocID="{CDD7D755-EAC3-41FB-80CC-CBE7B7678EC2}" presName="compNode" presStyleCnt="0"/>
      <dgm:spPr/>
    </dgm:pt>
    <dgm:pt modelId="{9FC6823C-58D5-4ED6-A89F-095BD93CAF03}" type="pres">
      <dgm:prSet presAssocID="{CDD7D755-EAC3-41FB-80CC-CBE7B7678EC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thly calendar"/>
        </a:ext>
      </dgm:extLst>
    </dgm:pt>
    <dgm:pt modelId="{0330D610-0E42-4752-B5D9-E03FFFBDCBE3}" type="pres">
      <dgm:prSet presAssocID="{CDD7D755-EAC3-41FB-80CC-CBE7B7678EC2}" presName="iconSpace" presStyleCnt="0"/>
      <dgm:spPr/>
    </dgm:pt>
    <dgm:pt modelId="{EE065F43-E4C8-49DF-B142-B01B3A6A30DE}" type="pres">
      <dgm:prSet presAssocID="{CDD7D755-EAC3-41FB-80CC-CBE7B7678EC2}" presName="parTx" presStyleLbl="revTx" presStyleIdx="0" presStyleCnt="4">
        <dgm:presLayoutVars>
          <dgm:chMax val="0"/>
          <dgm:chPref val="0"/>
        </dgm:presLayoutVars>
      </dgm:prSet>
      <dgm:spPr/>
    </dgm:pt>
    <dgm:pt modelId="{4B272B9C-2001-44CF-BB8D-5DAC2B047181}" type="pres">
      <dgm:prSet presAssocID="{CDD7D755-EAC3-41FB-80CC-CBE7B7678EC2}" presName="txSpace" presStyleCnt="0"/>
      <dgm:spPr/>
    </dgm:pt>
    <dgm:pt modelId="{5BAF8143-EDF1-403C-921A-5004BCF1990A}" type="pres">
      <dgm:prSet presAssocID="{CDD7D755-EAC3-41FB-80CC-CBE7B7678EC2}" presName="desTx" presStyleLbl="revTx" presStyleIdx="1" presStyleCnt="4">
        <dgm:presLayoutVars/>
      </dgm:prSet>
      <dgm:spPr/>
    </dgm:pt>
    <dgm:pt modelId="{26AC38AD-68EA-4F51-A87F-8B273F0C0E23}" type="pres">
      <dgm:prSet presAssocID="{F319252F-CE27-4262-B441-005CA21F0372}" presName="sibTrans" presStyleCnt="0"/>
      <dgm:spPr/>
    </dgm:pt>
    <dgm:pt modelId="{4CAF9232-428A-44B1-8C6E-CC605BF7CE16}" type="pres">
      <dgm:prSet presAssocID="{4685F001-9CFA-40D4-AED2-4BC397C5FC17}" presName="compNode" presStyleCnt="0"/>
      <dgm:spPr/>
    </dgm:pt>
    <dgm:pt modelId="{9E6B57C1-E57E-4A2A-9866-4D296D187E87}" type="pres">
      <dgm:prSet presAssocID="{4685F001-9CFA-40D4-AED2-4BC397C5FC1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rreo electrónico"/>
        </a:ext>
      </dgm:extLst>
    </dgm:pt>
    <dgm:pt modelId="{9421887C-1914-48B9-A2CD-1727CCC33124}" type="pres">
      <dgm:prSet presAssocID="{4685F001-9CFA-40D4-AED2-4BC397C5FC17}" presName="iconSpace" presStyleCnt="0"/>
      <dgm:spPr/>
    </dgm:pt>
    <dgm:pt modelId="{C7FC4A89-D119-497E-A99D-056FD0737CBE}" type="pres">
      <dgm:prSet presAssocID="{4685F001-9CFA-40D4-AED2-4BC397C5FC17}" presName="parTx" presStyleLbl="revTx" presStyleIdx="2" presStyleCnt="4">
        <dgm:presLayoutVars>
          <dgm:chMax val="0"/>
          <dgm:chPref val="0"/>
        </dgm:presLayoutVars>
      </dgm:prSet>
      <dgm:spPr/>
    </dgm:pt>
    <dgm:pt modelId="{C436A261-208A-40C5-B6FF-435EA3C14827}" type="pres">
      <dgm:prSet presAssocID="{4685F001-9CFA-40D4-AED2-4BC397C5FC17}" presName="txSpace" presStyleCnt="0"/>
      <dgm:spPr/>
    </dgm:pt>
    <dgm:pt modelId="{8D91745E-F717-4542-9952-ECBBE46D279A}" type="pres">
      <dgm:prSet presAssocID="{4685F001-9CFA-40D4-AED2-4BC397C5FC17}" presName="desTx" presStyleLbl="revTx" presStyleIdx="3" presStyleCnt="4">
        <dgm:presLayoutVars/>
      </dgm:prSet>
      <dgm:spPr/>
    </dgm:pt>
  </dgm:ptLst>
  <dgm:cxnLst>
    <dgm:cxn modelId="{C79F5F07-E535-4A12-961A-D401BD400B11}" type="presOf" srcId="{CDD7D755-EAC3-41FB-80CC-CBE7B7678EC2}" destId="{EE065F43-E4C8-49DF-B142-B01B3A6A30DE}" srcOrd="0" destOrd="0" presId="urn:microsoft.com/office/officeart/2018/5/layout/CenteredIconLabelDescriptionList"/>
    <dgm:cxn modelId="{91B82427-36BD-4949-9EC9-70BFF0B534DB}" srcId="{4685F001-9CFA-40D4-AED2-4BC397C5FC17}" destId="{2F006BEC-A95E-416B-A0A3-8F88167DA304}" srcOrd="0" destOrd="0" parTransId="{078F4701-8CE4-4EFE-939D-E6B0B11A5583}" sibTransId="{849845C1-6BC3-4594-A214-DA2800F8E461}"/>
    <dgm:cxn modelId="{A693A829-2531-4B2F-BD87-DD89EACC06A9}" type="presOf" srcId="{E279F345-8A12-45B9-AB0D-9C1D3E024187}" destId="{5BAF8143-EDF1-403C-921A-5004BCF1990A}" srcOrd="0" destOrd="0" presId="urn:microsoft.com/office/officeart/2018/5/layout/CenteredIconLabelDescriptionList"/>
    <dgm:cxn modelId="{11D7D92B-E0F6-41E4-ADBA-CC0AEC054917}" type="presOf" srcId="{8C002A1E-EEC9-4846-9FEE-10AB1E18692C}" destId="{8D91745E-F717-4542-9952-ECBBE46D279A}" srcOrd="0" destOrd="1" presId="urn:microsoft.com/office/officeart/2018/5/layout/CenteredIconLabelDescriptionList"/>
    <dgm:cxn modelId="{71F2323A-4B15-40AA-9247-9C8F4FB55177}" type="presOf" srcId="{E58C6DE9-1309-49FA-AEF9-0306E80BE8A7}" destId="{259B10D6-0400-4AA9-A11A-167839EFA5EA}" srcOrd="0" destOrd="0" presId="urn:microsoft.com/office/officeart/2018/5/layout/CenteredIconLabelDescriptionList"/>
    <dgm:cxn modelId="{E9F4735D-0AD0-46B9-94D9-B77E2FA6964E}" type="presOf" srcId="{2F006BEC-A95E-416B-A0A3-8F88167DA304}" destId="{8D91745E-F717-4542-9952-ECBBE46D279A}" srcOrd="0" destOrd="0" presId="urn:microsoft.com/office/officeart/2018/5/layout/CenteredIconLabelDescriptionList"/>
    <dgm:cxn modelId="{3D854AA3-1B00-4FD8-BF67-BE42B9989F30}" srcId="{4685F001-9CFA-40D4-AED2-4BC397C5FC17}" destId="{8C002A1E-EEC9-4846-9FEE-10AB1E18692C}" srcOrd="1" destOrd="0" parTransId="{BA204EA4-AEF2-4317-B5DE-805386A17C4F}" sibTransId="{EC07F70B-2AD3-4B85-8FCB-AD14C49DAD22}"/>
    <dgm:cxn modelId="{C8BF8DAD-9519-4459-AE2C-DA7BAF26D001}" srcId="{E58C6DE9-1309-49FA-AEF9-0306E80BE8A7}" destId="{CDD7D755-EAC3-41FB-80CC-CBE7B7678EC2}" srcOrd="0" destOrd="0" parTransId="{26F7B3D5-D651-4277-B5EE-9A0DA45DA2F2}" sibTransId="{F319252F-CE27-4262-B441-005CA21F0372}"/>
    <dgm:cxn modelId="{CE2FE6C0-549E-48CB-B47A-7F3B09757B4A}" type="presOf" srcId="{4685F001-9CFA-40D4-AED2-4BC397C5FC17}" destId="{C7FC4A89-D119-497E-A99D-056FD0737CBE}" srcOrd="0" destOrd="0" presId="urn:microsoft.com/office/officeart/2018/5/layout/CenteredIconLabelDescriptionList"/>
    <dgm:cxn modelId="{C04D8ED1-EA28-47EB-AA29-DEA14432ED03}" srcId="{E58C6DE9-1309-49FA-AEF9-0306E80BE8A7}" destId="{4685F001-9CFA-40D4-AED2-4BC397C5FC17}" srcOrd="1" destOrd="0" parTransId="{9BC5FFB7-3349-4CA1-89FD-49C05F0120C8}" sibTransId="{3FA68846-ADAE-4BE0-9263-AAABD8A6250B}"/>
    <dgm:cxn modelId="{B39C88DF-396F-4800-B131-DD68DBF7B711}" srcId="{CDD7D755-EAC3-41FB-80CC-CBE7B7678EC2}" destId="{E279F345-8A12-45B9-AB0D-9C1D3E024187}" srcOrd="0" destOrd="0" parTransId="{E709B1FE-315B-4FD7-8043-97B3E66ADF05}" sibTransId="{C1C7CDDE-25AF-4A6F-A84F-7D722D824FA3}"/>
    <dgm:cxn modelId="{34E51CA6-1237-4D0B-92FD-651CBDA9B210}" type="presParOf" srcId="{259B10D6-0400-4AA9-A11A-167839EFA5EA}" destId="{CF6E2F21-B9F8-40F4-86A1-7F9CCBB3A83A}" srcOrd="0" destOrd="0" presId="urn:microsoft.com/office/officeart/2018/5/layout/CenteredIconLabelDescriptionList"/>
    <dgm:cxn modelId="{3A34BCCD-9F35-4CED-8DB0-A0E187D3CEF3}" type="presParOf" srcId="{CF6E2F21-B9F8-40F4-86A1-7F9CCBB3A83A}" destId="{9FC6823C-58D5-4ED6-A89F-095BD93CAF03}" srcOrd="0" destOrd="0" presId="urn:microsoft.com/office/officeart/2018/5/layout/CenteredIconLabelDescriptionList"/>
    <dgm:cxn modelId="{B685C83E-CB68-4E2B-9313-F21E21DBC5DC}" type="presParOf" srcId="{CF6E2F21-B9F8-40F4-86A1-7F9CCBB3A83A}" destId="{0330D610-0E42-4752-B5D9-E03FFFBDCBE3}" srcOrd="1" destOrd="0" presId="urn:microsoft.com/office/officeart/2018/5/layout/CenteredIconLabelDescriptionList"/>
    <dgm:cxn modelId="{CC81DAFE-E78D-48D5-B14F-665921F77F27}" type="presParOf" srcId="{CF6E2F21-B9F8-40F4-86A1-7F9CCBB3A83A}" destId="{EE065F43-E4C8-49DF-B142-B01B3A6A30DE}" srcOrd="2" destOrd="0" presId="urn:microsoft.com/office/officeart/2018/5/layout/CenteredIconLabelDescriptionList"/>
    <dgm:cxn modelId="{46439137-82ED-44EB-945B-C4801A0EE522}" type="presParOf" srcId="{CF6E2F21-B9F8-40F4-86A1-7F9CCBB3A83A}" destId="{4B272B9C-2001-44CF-BB8D-5DAC2B047181}" srcOrd="3" destOrd="0" presId="urn:microsoft.com/office/officeart/2018/5/layout/CenteredIconLabelDescriptionList"/>
    <dgm:cxn modelId="{491D53F1-A1DD-4884-8813-2A0F59881904}" type="presParOf" srcId="{CF6E2F21-B9F8-40F4-86A1-7F9CCBB3A83A}" destId="{5BAF8143-EDF1-403C-921A-5004BCF1990A}" srcOrd="4" destOrd="0" presId="urn:microsoft.com/office/officeart/2018/5/layout/CenteredIconLabelDescriptionList"/>
    <dgm:cxn modelId="{FBCEAC86-A477-4F6F-91B1-5F648C0ED0A8}" type="presParOf" srcId="{259B10D6-0400-4AA9-A11A-167839EFA5EA}" destId="{26AC38AD-68EA-4F51-A87F-8B273F0C0E23}" srcOrd="1" destOrd="0" presId="urn:microsoft.com/office/officeart/2018/5/layout/CenteredIconLabelDescriptionList"/>
    <dgm:cxn modelId="{082B7528-B0C9-4759-B639-EC1F7F9AF85C}" type="presParOf" srcId="{259B10D6-0400-4AA9-A11A-167839EFA5EA}" destId="{4CAF9232-428A-44B1-8C6E-CC605BF7CE16}" srcOrd="2" destOrd="0" presId="urn:microsoft.com/office/officeart/2018/5/layout/CenteredIconLabelDescriptionList"/>
    <dgm:cxn modelId="{95342ACC-C86C-4AAA-A002-3198C24B3FC1}" type="presParOf" srcId="{4CAF9232-428A-44B1-8C6E-CC605BF7CE16}" destId="{9E6B57C1-E57E-4A2A-9866-4D296D187E87}" srcOrd="0" destOrd="0" presId="urn:microsoft.com/office/officeart/2018/5/layout/CenteredIconLabelDescriptionList"/>
    <dgm:cxn modelId="{C0660FB0-FB1F-4201-A3DC-ADA837EE20D4}" type="presParOf" srcId="{4CAF9232-428A-44B1-8C6E-CC605BF7CE16}" destId="{9421887C-1914-48B9-A2CD-1727CCC33124}" srcOrd="1" destOrd="0" presId="urn:microsoft.com/office/officeart/2018/5/layout/CenteredIconLabelDescriptionList"/>
    <dgm:cxn modelId="{DB238D74-524E-4E3F-8526-F3B9A9E34905}" type="presParOf" srcId="{4CAF9232-428A-44B1-8C6E-CC605BF7CE16}" destId="{C7FC4A89-D119-497E-A99D-056FD0737CBE}" srcOrd="2" destOrd="0" presId="urn:microsoft.com/office/officeart/2018/5/layout/CenteredIconLabelDescriptionList"/>
    <dgm:cxn modelId="{FFC7B4B3-B59D-4270-8D03-B9FA78F7A436}" type="presParOf" srcId="{4CAF9232-428A-44B1-8C6E-CC605BF7CE16}" destId="{C436A261-208A-40C5-B6FF-435EA3C14827}" srcOrd="3" destOrd="0" presId="urn:microsoft.com/office/officeart/2018/5/layout/CenteredIconLabelDescriptionList"/>
    <dgm:cxn modelId="{1049F3A0-8578-4BE1-BFBB-15E34E14DC11}" type="presParOf" srcId="{4CAF9232-428A-44B1-8C6E-CC605BF7CE16}" destId="{8D91745E-F717-4542-9952-ECBBE46D279A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58C6DE9-1309-49FA-AEF9-0306E80BE8A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DD7D755-EAC3-41FB-80CC-CBE7B7678EC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CO" sz="1600" b="1" i="0">
              <a:solidFill>
                <a:srgbClr val="000000"/>
              </a:solidFill>
              <a:latin typeface="Gadugi" panose="020B0502040204020203" pitchFamily="34" charset="0"/>
            </a:rPr>
            <a:t>Fecha de inicio y finalización: </a:t>
          </a:r>
          <a:endParaRPr lang="es-CO" sz="160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26F7B3D5-D651-4277-B5EE-9A0DA45DA2F2}" type="parTrans" cxnId="{C8BF8DAD-9519-4459-AE2C-DA7BAF26D001}">
      <dgm:prSet/>
      <dgm:spPr/>
      <dgm:t>
        <a:bodyPr/>
        <a:lstStyle/>
        <a:p>
          <a:endParaRPr lang="es-ES" sz="1200">
            <a:latin typeface="Gadugi" panose="020B0502040204020203" pitchFamily="34" charset="0"/>
          </a:endParaRPr>
        </a:p>
      </dgm:t>
    </dgm:pt>
    <dgm:pt modelId="{F319252F-CE27-4262-B441-005CA21F0372}" type="sibTrans" cxnId="{C8BF8DAD-9519-4459-AE2C-DA7BAF26D001}">
      <dgm:prSet/>
      <dgm:spPr/>
      <dgm:t>
        <a:bodyPr/>
        <a:lstStyle/>
        <a:p>
          <a:endParaRPr lang="es-ES" sz="1200">
            <a:latin typeface="Gadugi" panose="020B0502040204020203" pitchFamily="34" charset="0"/>
          </a:endParaRPr>
        </a:p>
      </dgm:t>
    </dgm:pt>
    <dgm:pt modelId="{E279F345-8A12-45B9-AB0D-9C1D3E02418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CO" sz="1600" b="0" i="0" dirty="0">
              <a:latin typeface="Gadugi" panose="020B0502040204020203" pitchFamily="34" charset="0"/>
            </a:rPr>
            <a:t>25 de 11 de 2022</a:t>
          </a:r>
          <a:endParaRPr lang="es-CO" sz="1600" dirty="0">
            <a:latin typeface="Gadugi" panose="020B0502040204020203" pitchFamily="34" charset="0"/>
          </a:endParaRPr>
        </a:p>
      </dgm:t>
    </dgm:pt>
    <dgm:pt modelId="{E709B1FE-315B-4FD7-8043-97B3E66ADF05}" type="parTrans" cxnId="{B39C88DF-396F-4800-B131-DD68DBF7B711}">
      <dgm:prSet/>
      <dgm:spPr/>
      <dgm:t>
        <a:bodyPr/>
        <a:lstStyle/>
        <a:p>
          <a:endParaRPr lang="es-ES" sz="1200">
            <a:latin typeface="Gadugi" panose="020B0502040204020203" pitchFamily="34" charset="0"/>
          </a:endParaRPr>
        </a:p>
      </dgm:t>
    </dgm:pt>
    <dgm:pt modelId="{C1C7CDDE-25AF-4A6F-A84F-7D722D824FA3}" type="sibTrans" cxnId="{B39C88DF-396F-4800-B131-DD68DBF7B711}">
      <dgm:prSet/>
      <dgm:spPr/>
      <dgm:t>
        <a:bodyPr/>
        <a:lstStyle/>
        <a:p>
          <a:endParaRPr lang="es-ES" sz="1200">
            <a:latin typeface="Gadugi" panose="020B0502040204020203" pitchFamily="34" charset="0"/>
          </a:endParaRPr>
        </a:p>
      </dgm:t>
    </dgm:pt>
    <dgm:pt modelId="{4685F001-9CFA-40D4-AED2-4BC397C5FC1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CO" sz="1600" b="1" i="0" dirty="0">
              <a:solidFill>
                <a:srgbClr val="000000"/>
              </a:solidFill>
              <a:latin typeface="Gadugi" panose="020B0502040204020203" pitchFamily="34" charset="0"/>
            </a:rPr>
            <a:t>Canales de diálogo</a:t>
          </a:r>
          <a:endParaRPr lang="es-CO" sz="1600" dirty="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9BC5FFB7-3349-4CA1-89FD-49C05F0120C8}" type="parTrans" cxnId="{C04D8ED1-EA28-47EB-AA29-DEA14432ED03}">
      <dgm:prSet/>
      <dgm:spPr/>
      <dgm:t>
        <a:bodyPr/>
        <a:lstStyle/>
        <a:p>
          <a:endParaRPr lang="es-ES" sz="1200">
            <a:latin typeface="Gadugi" panose="020B0502040204020203" pitchFamily="34" charset="0"/>
          </a:endParaRPr>
        </a:p>
      </dgm:t>
    </dgm:pt>
    <dgm:pt modelId="{3FA68846-ADAE-4BE0-9263-AAABD8A6250B}" type="sibTrans" cxnId="{C04D8ED1-EA28-47EB-AA29-DEA14432ED03}">
      <dgm:prSet/>
      <dgm:spPr/>
      <dgm:t>
        <a:bodyPr/>
        <a:lstStyle/>
        <a:p>
          <a:endParaRPr lang="es-ES" sz="1200">
            <a:latin typeface="Gadugi" panose="020B0502040204020203" pitchFamily="34" charset="0"/>
          </a:endParaRPr>
        </a:p>
      </dgm:t>
    </dgm:pt>
    <dgm:pt modelId="{1FE63425-DDFD-436D-8009-8054FAA583D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MX" sz="1600" dirty="0">
              <a:latin typeface="Gadugi" panose="020B0502040204020203" pitchFamily="34" charset="0"/>
            </a:rPr>
            <a:t>AUDITORIO  MINISTERIO DE JUSTICIA</a:t>
          </a:r>
          <a:endParaRPr lang="es-CO" sz="1600" dirty="0">
            <a:latin typeface="Gadugi" panose="020B0502040204020203" pitchFamily="34" charset="0"/>
          </a:endParaRPr>
        </a:p>
      </dgm:t>
    </dgm:pt>
    <dgm:pt modelId="{87AF4DD8-CDEA-412C-BF5C-49AF306212C1}" type="parTrans" cxnId="{677D32D0-05AE-43F0-90C7-1B4224047612}">
      <dgm:prSet/>
      <dgm:spPr/>
      <dgm:t>
        <a:bodyPr/>
        <a:lstStyle/>
        <a:p>
          <a:endParaRPr lang="es-ES" sz="1200">
            <a:latin typeface="Gadugi" panose="020B0502040204020203" pitchFamily="34" charset="0"/>
          </a:endParaRPr>
        </a:p>
      </dgm:t>
    </dgm:pt>
    <dgm:pt modelId="{46336692-9DF1-48C6-AE88-036702923C18}" type="sibTrans" cxnId="{677D32D0-05AE-43F0-90C7-1B4224047612}">
      <dgm:prSet/>
      <dgm:spPr/>
      <dgm:t>
        <a:bodyPr/>
        <a:lstStyle/>
        <a:p>
          <a:endParaRPr lang="es-ES" sz="1200">
            <a:latin typeface="Gadugi" panose="020B0502040204020203" pitchFamily="34" charset="0"/>
          </a:endParaRPr>
        </a:p>
      </dgm:t>
    </dgm:pt>
    <dgm:pt modelId="{E115D594-068C-45FC-BF05-AD5D6447D53E}" type="pres">
      <dgm:prSet presAssocID="{E58C6DE9-1309-49FA-AEF9-0306E80BE8A7}" presName="root" presStyleCnt="0">
        <dgm:presLayoutVars>
          <dgm:dir/>
          <dgm:resizeHandles val="exact"/>
        </dgm:presLayoutVars>
      </dgm:prSet>
      <dgm:spPr/>
    </dgm:pt>
    <dgm:pt modelId="{673BA439-12F2-4633-A7C3-99DA5A82B131}" type="pres">
      <dgm:prSet presAssocID="{CDD7D755-EAC3-41FB-80CC-CBE7B7678EC2}" presName="compNode" presStyleCnt="0"/>
      <dgm:spPr/>
    </dgm:pt>
    <dgm:pt modelId="{7369F235-A1E6-4F00-91CA-F71195CF6FB5}" type="pres">
      <dgm:prSet presAssocID="{CDD7D755-EAC3-41FB-80CC-CBE7B7678EC2}" presName="bgRect" presStyleLbl="bgShp" presStyleIdx="0" presStyleCnt="2"/>
      <dgm:spPr/>
    </dgm:pt>
    <dgm:pt modelId="{878EB457-8E75-4089-B9D0-24910DCC64E1}" type="pres">
      <dgm:prSet presAssocID="{CDD7D755-EAC3-41FB-80CC-CBE7B7678EC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thly calendar"/>
        </a:ext>
      </dgm:extLst>
    </dgm:pt>
    <dgm:pt modelId="{5C2361DB-F3AB-4070-99D5-70FCDA1C3452}" type="pres">
      <dgm:prSet presAssocID="{CDD7D755-EAC3-41FB-80CC-CBE7B7678EC2}" presName="spaceRect" presStyleCnt="0"/>
      <dgm:spPr/>
    </dgm:pt>
    <dgm:pt modelId="{7F4341DC-0346-48E2-8C08-2747C2FD689D}" type="pres">
      <dgm:prSet presAssocID="{CDD7D755-EAC3-41FB-80CC-CBE7B7678EC2}" presName="parTx" presStyleLbl="revTx" presStyleIdx="0" presStyleCnt="4">
        <dgm:presLayoutVars>
          <dgm:chMax val="0"/>
          <dgm:chPref val="0"/>
        </dgm:presLayoutVars>
      </dgm:prSet>
      <dgm:spPr/>
    </dgm:pt>
    <dgm:pt modelId="{5D7D19C9-13CD-406A-B693-2E9FE8FB33B8}" type="pres">
      <dgm:prSet presAssocID="{CDD7D755-EAC3-41FB-80CC-CBE7B7678EC2}" presName="desTx" presStyleLbl="revTx" presStyleIdx="1" presStyleCnt="4">
        <dgm:presLayoutVars/>
      </dgm:prSet>
      <dgm:spPr/>
    </dgm:pt>
    <dgm:pt modelId="{760DEB27-D891-449D-B384-F1E8C4180D7A}" type="pres">
      <dgm:prSet presAssocID="{F319252F-CE27-4262-B441-005CA21F0372}" presName="sibTrans" presStyleCnt="0"/>
      <dgm:spPr/>
    </dgm:pt>
    <dgm:pt modelId="{2EBC345D-96AB-4ED4-A9F5-92A6BF601F09}" type="pres">
      <dgm:prSet presAssocID="{4685F001-9CFA-40D4-AED2-4BC397C5FC17}" presName="compNode" presStyleCnt="0"/>
      <dgm:spPr/>
    </dgm:pt>
    <dgm:pt modelId="{34443C47-2362-4B66-837A-4F6AF0B3D4D6}" type="pres">
      <dgm:prSet presAssocID="{4685F001-9CFA-40D4-AED2-4BC397C5FC17}" presName="bgRect" presStyleLbl="bgShp" presStyleIdx="1" presStyleCnt="2"/>
      <dgm:spPr/>
    </dgm:pt>
    <dgm:pt modelId="{636B570D-90BF-42F9-8038-3E753FCFBEBB}" type="pres">
      <dgm:prSet presAssocID="{4685F001-9CFA-40D4-AED2-4BC397C5FC1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eo"/>
        </a:ext>
      </dgm:extLst>
    </dgm:pt>
    <dgm:pt modelId="{E2C4FD93-1542-400C-A550-A005A460A8F5}" type="pres">
      <dgm:prSet presAssocID="{4685F001-9CFA-40D4-AED2-4BC397C5FC17}" presName="spaceRect" presStyleCnt="0"/>
      <dgm:spPr/>
    </dgm:pt>
    <dgm:pt modelId="{F1F3D19F-D719-4965-881E-B416CFEC04C5}" type="pres">
      <dgm:prSet presAssocID="{4685F001-9CFA-40D4-AED2-4BC397C5FC17}" presName="parTx" presStyleLbl="revTx" presStyleIdx="2" presStyleCnt="4">
        <dgm:presLayoutVars>
          <dgm:chMax val="0"/>
          <dgm:chPref val="0"/>
        </dgm:presLayoutVars>
      </dgm:prSet>
      <dgm:spPr/>
    </dgm:pt>
    <dgm:pt modelId="{10591C0F-4541-4323-A34C-EF026AD694E8}" type="pres">
      <dgm:prSet presAssocID="{4685F001-9CFA-40D4-AED2-4BC397C5FC17}" presName="desTx" presStyleLbl="revTx" presStyleIdx="3" presStyleCnt="4">
        <dgm:presLayoutVars/>
      </dgm:prSet>
      <dgm:spPr/>
    </dgm:pt>
  </dgm:ptLst>
  <dgm:cxnLst>
    <dgm:cxn modelId="{8B0A3B67-12B9-456C-81B3-CA57F6B242B6}" type="presOf" srcId="{CDD7D755-EAC3-41FB-80CC-CBE7B7678EC2}" destId="{7F4341DC-0346-48E2-8C08-2747C2FD689D}" srcOrd="0" destOrd="0" presId="urn:microsoft.com/office/officeart/2018/2/layout/IconVerticalSolidList"/>
    <dgm:cxn modelId="{0AADAA51-36E8-42DA-8C00-60B311E61540}" type="presOf" srcId="{1FE63425-DDFD-436D-8009-8054FAA583D6}" destId="{10591C0F-4541-4323-A34C-EF026AD694E8}" srcOrd="0" destOrd="0" presId="urn:microsoft.com/office/officeart/2018/2/layout/IconVerticalSolidList"/>
    <dgm:cxn modelId="{E7DF198B-3CA1-448E-982E-DBE4F23E5565}" type="presOf" srcId="{4685F001-9CFA-40D4-AED2-4BC397C5FC17}" destId="{F1F3D19F-D719-4965-881E-B416CFEC04C5}" srcOrd="0" destOrd="0" presId="urn:microsoft.com/office/officeart/2018/2/layout/IconVerticalSolidList"/>
    <dgm:cxn modelId="{1F4AC9AA-7C92-43CB-A137-11A62A40CB00}" type="presOf" srcId="{E279F345-8A12-45B9-AB0D-9C1D3E024187}" destId="{5D7D19C9-13CD-406A-B693-2E9FE8FB33B8}" srcOrd="0" destOrd="0" presId="urn:microsoft.com/office/officeart/2018/2/layout/IconVerticalSolidList"/>
    <dgm:cxn modelId="{C8BF8DAD-9519-4459-AE2C-DA7BAF26D001}" srcId="{E58C6DE9-1309-49FA-AEF9-0306E80BE8A7}" destId="{CDD7D755-EAC3-41FB-80CC-CBE7B7678EC2}" srcOrd="0" destOrd="0" parTransId="{26F7B3D5-D651-4277-B5EE-9A0DA45DA2F2}" sibTransId="{F319252F-CE27-4262-B441-005CA21F0372}"/>
    <dgm:cxn modelId="{677D32D0-05AE-43F0-90C7-1B4224047612}" srcId="{4685F001-9CFA-40D4-AED2-4BC397C5FC17}" destId="{1FE63425-DDFD-436D-8009-8054FAA583D6}" srcOrd="0" destOrd="0" parTransId="{87AF4DD8-CDEA-412C-BF5C-49AF306212C1}" sibTransId="{46336692-9DF1-48C6-AE88-036702923C18}"/>
    <dgm:cxn modelId="{C04D8ED1-EA28-47EB-AA29-DEA14432ED03}" srcId="{E58C6DE9-1309-49FA-AEF9-0306E80BE8A7}" destId="{4685F001-9CFA-40D4-AED2-4BC397C5FC17}" srcOrd="1" destOrd="0" parTransId="{9BC5FFB7-3349-4CA1-89FD-49C05F0120C8}" sibTransId="{3FA68846-ADAE-4BE0-9263-AAABD8A6250B}"/>
    <dgm:cxn modelId="{B39C88DF-396F-4800-B131-DD68DBF7B711}" srcId="{CDD7D755-EAC3-41FB-80CC-CBE7B7678EC2}" destId="{E279F345-8A12-45B9-AB0D-9C1D3E024187}" srcOrd="0" destOrd="0" parTransId="{E709B1FE-315B-4FD7-8043-97B3E66ADF05}" sibTransId="{C1C7CDDE-25AF-4A6F-A84F-7D722D824FA3}"/>
    <dgm:cxn modelId="{4DC9BCDF-4CD9-4FA9-B7EA-7EDD4A147DDC}" type="presOf" srcId="{E58C6DE9-1309-49FA-AEF9-0306E80BE8A7}" destId="{E115D594-068C-45FC-BF05-AD5D6447D53E}" srcOrd="0" destOrd="0" presId="urn:microsoft.com/office/officeart/2018/2/layout/IconVerticalSolidList"/>
    <dgm:cxn modelId="{D4EA5D0E-16C5-4EEF-B8C5-0E2FC04A1CC7}" type="presParOf" srcId="{E115D594-068C-45FC-BF05-AD5D6447D53E}" destId="{673BA439-12F2-4633-A7C3-99DA5A82B131}" srcOrd="0" destOrd="0" presId="urn:microsoft.com/office/officeart/2018/2/layout/IconVerticalSolidList"/>
    <dgm:cxn modelId="{452BD9FB-D95E-4C03-8199-6ECAF96F016C}" type="presParOf" srcId="{673BA439-12F2-4633-A7C3-99DA5A82B131}" destId="{7369F235-A1E6-4F00-91CA-F71195CF6FB5}" srcOrd="0" destOrd="0" presId="urn:microsoft.com/office/officeart/2018/2/layout/IconVerticalSolidList"/>
    <dgm:cxn modelId="{30BE23AF-F2CF-4F2A-B77F-5EED6F2B46EF}" type="presParOf" srcId="{673BA439-12F2-4633-A7C3-99DA5A82B131}" destId="{878EB457-8E75-4089-B9D0-24910DCC64E1}" srcOrd="1" destOrd="0" presId="urn:microsoft.com/office/officeart/2018/2/layout/IconVerticalSolidList"/>
    <dgm:cxn modelId="{1E061A04-2E39-4701-9564-0C516F0DED19}" type="presParOf" srcId="{673BA439-12F2-4633-A7C3-99DA5A82B131}" destId="{5C2361DB-F3AB-4070-99D5-70FCDA1C3452}" srcOrd="2" destOrd="0" presId="urn:microsoft.com/office/officeart/2018/2/layout/IconVerticalSolidList"/>
    <dgm:cxn modelId="{B1867CEB-455B-4D92-84BD-457CB2657AC6}" type="presParOf" srcId="{673BA439-12F2-4633-A7C3-99DA5A82B131}" destId="{7F4341DC-0346-48E2-8C08-2747C2FD689D}" srcOrd="3" destOrd="0" presId="urn:microsoft.com/office/officeart/2018/2/layout/IconVerticalSolidList"/>
    <dgm:cxn modelId="{AE11094E-1CF5-4C1A-B36B-F359360015A6}" type="presParOf" srcId="{673BA439-12F2-4633-A7C3-99DA5A82B131}" destId="{5D7D19C9-13CD-406A-B693-2E9FE8FB33B8}" srcOrd="4" destOrd="0" presId="urn:microsoft.com/office/officeart/2018/2/layout/IconVerticalSolidList"/>
    <dgm:cxn modelId="{202717BC-19EB-41E0-B935-35321F2E6B82}" type="presParOf" srcId="{E115D594-068C-45FC-BF05-AD5D6447D53E}" destId="{760DEB27-D891-449D-B384-F1E8C4180D7A}" srcOrd="1" destOrd="0" presId="urn:microsoft.com/office/officeart/2018/2/layout/IconVerticalSolidList"/>
    <dgm:cxn modelId="{D726E0B7-A964-4A60-BFC5-51E23BEF6240}" type="presParOf" srcId="{E115D594-068C-45FC-BF05-AD5D6447D53E}" destId="{2EBC345D-96AB-4ED4-A9F5-92A6BF601F09}" srcOrd="2" destOrd="0" presId="urn:microsoft.com/office/officeart/2018/2/layout/IconVerticalSolidList"/>
    <dgm:cxn modelId="{22DE991A-8C61-416E-917A-C5FC1AE26777}" type="presParOf" srcId="{2EBC345D-96AB-4ED4-A9F5-92A6BF601F09}" destId="{34443C47-2362-4B66-837A-4F6AF0B3D4D6}" srcOrd="0" destOrd="0" presId="urn:microsoft.com/office/officeart/2018/2/layout/IconVerticalSolidList"/>
    <dgm:cxn modelId="{A3B7F00B-990F-46B9-84E8-90EEAC509948}" type="presParOf" srcId="{2EBC345D-96AB-4ED4-A9F5-92A6BF601F09}" destId="{636B570D-90BF-42F9-8038-3E753FCFBEBB}" srcOrd="1" destOrd="0" presId="urn:microsoft.com/office/officeart/2018/2/layout/IconVerticalSolidList"/>
    <dgm:cxn modelId="{59ED308C-3688-4CD5-92B8-DCAB42E2F0A9}" type="presParOf" srcId="{2EBC345D-96AB-4ED4-A9F5-92A6BF601F09}" destId="{E2C4FD93-1542-400C-A550-A005A460A8F5}" srcOrd="2" destOrd="0" presId="urn:microsoft.com/office/officeart/2018/2/layout/IconVerticalSolidList"/>
    <dgm:cxn modelId="{8810BDA2-25B1-4F86-8336-F933CE80C4D2}" type="presParOf" srcId="{2EBC345D-96AB-4ED4-A9F5-92A6BF601F09}" destId="{F1F3D19F-D719-4965-881E-B416CFEC04C5}" srcOrd="3" destOrd="0" presId="urn:microsoft.com/office/officeart/2018/2/layout/IconVerticalSolidList"/>
    <dgm:cxn modelId="{7DC0FBA9-2274-4B22-A845-DDE398933ADA}" type="presParOf" srcId="{2EBC345D-96AB-4ED4-A9F5-92A6BF601F09}" destId="{10591C0F-4541-4323-A34C-EF026AD694E8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58C6DE9-1309-49FA-AEF9-0306E80BE8A7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DD7D755-EAC3-41FB-80CC-CBE7B7678EC2}">
      <dgm:prSet custT="1"/>
      <dgm:spPr/>
      <dgm:t>
        <a:bodyPr/>
        <a:lstStyle/>
        <a:p>
          <a:pPr rtl="0"/>
          <a:r>
            <a:rPr lang="es-CO" sz="1400" b="1" i="0" dirty="0">
              <a:solidFill>
                <a:srgbClr val="000000"/>
              </a:solidFill>
              <a:latin typeface="Gadugi" panose="020B0502040204020203" pitchFamily="34" charset="0"/>
            </a:rPr>
            <a:t>Fecha de inicio</a:t>
          </a:r>
          <a:endParaRPr lang="es-CO" sz="1400" b="1" dirty="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26F7B3D5-D651-4277-B5EE-9A0DA45DA2F2}" type="parTrans" cxnId="{C8BF8DAD-9519-4459-AE2C-DA7BAF26D001}">
      <dgm:prSet/>
      <dgm:spPr/>
      <dgm:t>
        <a:bodyPr/>
        <a:lstStyle/>
        <a:p>
          <a:endParaRPr lang="es-ES" sz="1100" b="1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F319252F-CE27-4262-B441-005CA21F0372}" type="sibTrans" cxnId="{C8BF8DAD-9519-4459-AE2C-DA7BAF26D001}">
      <dgm:prSet/>
      <dgm:spPr/>
      <dgm:t>
        <a:bodyPr/>
        <a:lstStyle/>
        <a:p>
          <a:endParaRPr lang="es-ES" sz="1100" b="1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E279F345-8A12-45B9-AB0D-9C1D3E024187}">
      <dgm:prSet custT="1"/>
      <dgm:spPr/>
      <dgm:t>
        <a:bodyPr/>
        <a:lstStyle/>
        <a:p>
          <a:pPr rtl="0"/>
          <a:r>
            <a:rPr lang="es-CO" sz="1100" b="1" i="0" dirty="0">
              <a:solidFill>
                <a:srgbClr val="000000"/>
              </a:solidFill>
              <a:latin typeface="Gadugi" panose="020B0502040204020203" pitchFamily="34" charset="0"/>
            </a:rPr>
            <a:t>22 de 11 de 2022</a:t>
          </a:r>
          <a:endParaRPr lang="es-CO" sz="1100" b="1" dirty="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E709B1FE-315B-4FD7-8043-97B3E66ADF05}" type="parTrans" cxnId="{B39C88DF-396F-4800-B131-DD68DBF7B711}">
      <dgm:prSet/>
      <dgm:spPr/>
      <dgm:t>
        <a:bodyPr/>
        <a:lstStyle/>
        <a:p>
          <a:endParaRPr lang="es-ES" sz="1100" b="1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C1C7CDDE-25AF-4A6F-A84F-7D722D824FA3}" type="sibTrans" cxnId="{B39C88DF-396F-4800-B131-DD68DBF7B711}">
      <dgm:prSet/>
      <dgm:spPr/>
      <dgm:t>
        <a:bodyPr/>
        <a:lstStyle/>
        <a:p>
          <a:endParaRPr lang="es-ES" sz="1100" b="1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4685F001-9CFA-40D4-AED2-4BC397C5FC17}">
      <dgm:prSet custT="1"/>
      <dgm:spPr/>
      <dgm:t>
        <a:bodyPr/>
        <a:lstStyle/>
        <a:p>
          <a:pPr rtl="0"/>
          <a:r>
            <a:rPr lang="es-CO" sz="1400" b="1" i="0" dirty="0">
              <a:solidFill>
                <a:srgbClr val="000000"/>
              </a:solidFill>
              <a:latin typeface="Gadugi" panose="020B0502040204020203" pitchFamily="34" charset="0"/>
            </a:rPr>
            <a:t>Canales </a:t>
          </a:r>
          <a:r>
            <a:rPr lang="es-CO" sz="1400" b="1" i="0">
              <a:solidFill>
                <a:srgbClr val="000000"/>
              </a:solidFill>
              <a:latin typeface="Gadugi" panose="020B0502040204020203" pitchFamily="34" charset="0"/>
            </a:rPr>
            <a:t>de publicación</a:t>
          </a:r>
          <a:endParaRPr lang="es-CO" sz="1400" b="1" dirty="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9BC5FFB7-3349-4CA1-89FD-49C05F0120C8}" type="parTrans" cxnId="{C04D8ED1-EA28-47EB-AA29-DEA14432ED03}">
      <dgm:prSet/>
      <dgm:spPr/>
      <dgm:t>
        <a:bodyPr/>
        <a:lstStyle/>
        <a:p>
          <a:endParaRPr lang="es-ES" sz="1100" b="1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3FA68846-ADAE-4BE0-9263-AAABD8A6250B}" type="sibTrans" cxnId="{C04D8ED1-EA28-47EB-AA29-DEA14432ED03}">
      <dgm:prSet/>
      <dgm:spPr/>
      <dgm:t>
        <a:bodyPr/>
        <a:lstStyle/>
        <a:p>
          <a:endParaRPr lang="es-ES" sz="1100" b="1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1FE63425-DDFD-436D-8009-8054FAA583D6}">
      <dgm:prSet custT="1"/>
      <dgm:spPr/>
      <dgm:t>
        <a:bodyPr/>
        <a:lstStyle/>
        <a:p>
          <a:pPr rtl="0"/>
          <a:r>
            <a:rPr lang="es-ES" sz="1100" b="1" dirty="0">
              <a:solidFill>
                <a:srgbClr val="000000"/>
              </a:solidFill>
              <a:latin typeface="Gadugi" panose="020B0502040204020203" pitchFamily="34" charset="0"/>
            </a:rPr>
            <a:t>FORMS</a:t>
          </a:r>
          <a:endParaRPr lang="es-CO" sz="1100" b="1" dirty="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87AF4DD8-CDEA-412C-BF5C-49AF306212C1}" type="parTrans" cxnId="{677D32D0-05AE-43F0-90C7-1B4224047612}">
      <dgm:prSet/>
      <dgm:spPr/>
      <dgm:t>
        <a:bodyPr/>
        <a:lstStyle/>
        <a:p>
          <a:endParaRPr lang="es-ES" sz="1100" b="1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46336692-9DF1-48C6-AE88-036702923C18}" type="sibTrans" cxnId="{677D32D0-05AE-43F0-90C7-1B4224047612}">
      <dgm:prSet/>
      <dgm:spPr/>
      <dgm:t>
        <a:bodyPr/>
        <a:lstStyle/>
        <a:p>
          <a:endParaRPr lang="es-ES" sz="1100" b="1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B07BB5AC-2B49-471A-979D-4533F528C47B}" type="pres">
      <dgm:prSet presAssocID="{E58C6DE9-1309-49FA-AEF9-0306E80BE8A7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7AB8597-F217-4C9A-B4AB-F1C9FB332F43}" type="pres">
      <dgm:prSet presAssocID="{CDD7D755-EAC3-41FB-80CC-CBE7B7678EC2}" presName="hierRoot1" presStyleCnt="0">
        <dgm:presLayoutVars>
          <dgm:hierBranch val="init"/>
        </dgm:presLayoutVars>
      </dgm:prSet>
      <dgm:spPr/>
    </dgm:pt>
    <dgm:pt modelId="{C38708C5-9A68-4A21-A657-1AF9F89FD796}" type="pres">
      <dgm:prSet presAssocID="{CDD7D755-EAC3-41FB-80CC-CBE7B7678EC2}" presName="rootComposite1" presStyleCnt="0"/>
      <dgm:spPr/>
    </dgm:pt>
    <dgm:pt modelId="{21BCD637-88F3-436D-B5BB-CC14C8CA5328}" type="pres">
      <dgm:prSet presAssocID="{CDD7D755-EAC3-41FB-80CC-CBE7B7678EC2}" presName="rootText1" presStyleLbl="alignAcc1" presStyleIdx="0" presStyleCnt="0">
        <dgm:presLayoutVars>
          <dgm:chPref val="3"/>
        </dgm:presLayoutVars>
      </dgm:prSet>
      <dgm:spPr/>
    </dgm:pt>
    <dgm:pt modelId="{33C28F09-1146-4C20-B9C8-6E16068DF991}" type="pres">
      <dgm:prSet presAssocID="{CDD7D755-EAC3-41FB-80CC-CBE7B7678EC2}" presName="topArc1" presStyleLbl="parChTrans1D1" presStyleIdx="0" presStyleCnt="8"/>
      <dgm:spPr/>
    </dgm:pt>
    <dgm:pt modelId="{1D7C65BC-710B-4770-B086-257BCF3E6F30}" type="pres">
      <dgm:prSet presAssocID="{CDD7D755-EAC3-41FB-80CC-CBE7B7678EC2}" presName="bottomArc1" presStyleLbl="parChTrans1D1" presStyleIdx="1" presStyleCnt="8"/>
      <dgm:spPr/>
    </dgm:pt>
    <dgm:pt modelId="{85329320-22A4-43C7-B3CC-E86E48D479E8}" type="pres">
      <dgm:prSet presAssocID="{CDD7D755-EAC3-41FB-80CC-CBE7B7678EC2}" presName="topConnNode1" presStyleLbl="node1" presStyleIdx="0" presStyleCnt="0"/>
      <dgm:spPr/>
    </dgm:pt>
    <dgm:pt modelId="{6CBD3C8A-0C51-4F4A-B984-6AB04E10947F}" type="pres">
      <dgm:prSet presAssocID="{CDD7D755-EAC3-41FB-80CC-CBE7B7678EC2}" presName="hierChild2" presStyleCnt="0"/>
      <dgm:spPr/>
    </dgm:pt>
    <dgm:pt modelId="{C3752386-940A-4C8F-8F22-49ED86582163}" type="pres">
      <dgm:prSet presAssocID="{E709B1FE-315B-4FD7-8043-97B3E66ADF05}" presName="Name28" presStyleLbl="parChTrans1D2" presStyleIdx="0" presStyleCnt="2"/>
      <dgm:spPr/>
    </dgm:pt>
    <dgm:pt modelId="{7D2D6B54-0EC0-490A-A28F-5783052D345F}" type="pres">
      <dgm:prSet presAssocID="{E279F345-8A12-45B9-AB0D-9C1D3E024187}" presName="hierRoot2" presStyleCnt="0">
        <dgm:presLayoutVars>
          <dgm:hierBranch val="init"/>
        </dgm:presLayoutVars>
      </dgm:prSet>
      <dgm:spPr/>
    </dgm:pt>
    <dgm:pt modelId="{13049558-B60D-4AC5-9421-A95600619DD1}" type="pres">
      <dgm:prSet presAssocID="{E279F345-8A12-45B9-AB0D-9C1D3E024187}" presName="rootComposite2" presStyleCnt="0"/>
      <dgm:spPr/>
    </dgm:pt>
    <dgm:pt modelId="{8E196CCF-D078-4892-9FA8-D0E61175BD0B}" type="pres">
      <dgm:prSet presAssocID="{E279F345-8A12-45B9-AB0D-9C1D3E024187}" presName="rootText2" presStyleLbl="alignAcc1" presStyleIdx="0" presStyleCnt="0">
        <dgm:presLayoutVars>
          <dgm:chPref val="3"/>
        </dgm:presLayoutVars>
      </dgm:prSet>
      <dgm:spPr/>
    </dgm:pt>
    <dgm:pt modelId="{40B305BF-802C-455E-A71B-5F1711238F51}" type="pres">
      <dgm:prSet presAssocID="{E279F345-8A12-45B9-AB0D-9C1D3E024187}" presName="topArc2" presStyleLbl="parChTrans1D1" presStyleIdx="2" presStyleCnt="8"/>
      <dgm:spPr/>
    </dgm:pt>
    <dgm:pt modelId="{3D3F131A-2E4B-4230-8DAA-63D5D845C234}" type="pres">
      <dgm:prSet presAssocID="{E279F345-8A12-45B9-AB0D-9C1D3E024187}" presName="bottomArc2" presStyleLbl="parChTrans1D1" presStyleIdx="3" presStyleCnt="8"/>
      <dgm:spPr/>
    </dgm:pt>
    <dgm:pt modelId="{6DD82C5F-4BE4-45D9-BA5C-2E2DD96981B3}" type="pres">
      <dgm:prSet presAssocID="{E279F345-8A12-45B9-AB0D-9C1D3E024187}" presName="topConnNode2" presStyleLbl="node2" presStyleIdx="0" presStyleCnt="0"/>
      <dgm:spPr/>
    </dgm:pt>
    <dgm:pt modelId="{93BB9366-1366-4BDB-A9F9-2FC4CEF4DDBE}" type="pres">
      <dgm:prSet presAssocID="{E279F345-8A12-45B9-AB0D-9C1D3E024187}" presName="hierChild4" presStyleCnt="0"/>
      <dgm:spPr/>
    </dgm:pt>
    <dgm:pt modelId="{4D1F05C1-DA89-4860-86A9-2FB822DA394D}" type="pres">
      <dgm:prSet presAssocID="{E279F345-8A12-45B9-AB0D-9C1D3E024187}" presName="hierChild5" presStyleCnt="0"/>
      <dgm:spPr/>
    </dgm:pt>
    <dgm:pt modelId="{236909C2-A28D-43F2-84B9-150F994EAFC5}" type="pres">
      <dgm:prSet presAssocID="{CDD7D755-EAC3-41FB-80CC-CBE7B7678EC2}" presName="hierChild3" presStyleCnt="0"/>
      <dgm:spPr/>
    </dgm:pt>
    <dgm:pt modelId="{1567226D-E304-4B74-A105-C2FBF530F989}" type="pres">
      <dgm:prSet presAssocID="{4685F001-9CFA-40D4-AED2-4BC397C5FC17}" presName="hierRoot1" presStyleCnt="0">
        <dgm:presLayoutVars>
          <dgm:hierBranch val="init"/>
        </dgm:presLayoutVars>
      </dgm:prSet>
      <dgm:spPr/>
    </dgm:pt>
    <dgm:pt modelId="{BE063B22-5BD2-44C1-ACC8-A06A6787028C}" type="pres">
      <dgm:prSet presAssocID="{4685F001-9CFA-40D4-AED2-4BC397C5FC17}" presName="rootComposite1" presStyleCnt="0"/>
      <dgm:spPr/>
    </dgm:pt>
    <dgm:pt modelId="{0170E864-AFF5-448A-B62E-8BDD1AA6BBAB}" type="pres">
      <dgm:prSet presAssocID="{4685F001-9CFA-40D4-AED2-4BC397C5FC17}" presName="rootText1" presStyleLbl="alignAcc1" presStyleIdx="0" presStyleCnt="0">
        <dgm:presLayoutVars>
          <dgm:chPref val="3"/>
        </dgm:presLayoutVars>
      </dgm:prSet>
      <dgm:spPr/>
    </dgm:pt>
    <dgm:pt modelId="{808B9AD1-FD27-40D9-9E83-25013A8DA94E}" type="pres">
      <dgm:prSet presAssocID="{4685F001-9CFA-40D4-AED2-4BC397C5FC17}" presName="topArc1" presStyleLbl="parChTrans1D1" presStyleIdx="4" presStyleCnt="8"/>
      <dgm:spPr/>
    </dgm:pt>
    <dgm:pt modelId="{FB92BEE5-76BE-42BB-A11E-1EE5EA4A3409}" type="pres">
      <dgm:prSet presAssocID="{4685F001-9CFA-40D4-AED2-4BC397C5FC17}" presName="bottomArc1" presStyleLbl="parChTrans1D1" presStyleIdx="5" presStyleCnt="8"/>
      <dgm:spPr/>
    </dgm:pt>
    <dgm:pt modelId="{FFE61851-BB33-4509-B0D4-146D4DB32750}" type="pres">
      <dgm:prSet presAssocID="{4685F001-9CFA-40D4-AED2-4BC397C5FC17}" presName="topConnNode1" presStyleLbl="node1" presStyleIdx="0" presStyleCnt="0"/>
      <dgm:spPr/>
    </dgm:pt>
    <dgm:pt modelId="{55C7FCE0-918B-44ED-AC19-3B7CC343D040}" type="pres">
      <dgm:prSet presAssocID="{4685F001-9CFA-40D4-AED2-4BC397C5FC17}" presName="hierChild2" presStyleCnt="0"/>
      <dgm:spPr/>
    </dgm:pt>
    <dgm:pt modelId="{02F860D6-F16A-4F30-B235-849AC0E9DB6D}" type="pres">
      <dgm:prSet presAssocID="{87AF4DD8-CDEA-412C-BF5C-49AF306212C1}" presName="Name28" presStyleLbl="parChTrans1D2" presStyleIdx="1" presStyleCnt="2"/>
      <dgm:spPr/>
    </dgm:pt>
    <dgm:pt modelId="{565887A3-FA1D-4C08-A1DC-A7101F39F8B0}" type="pres">
      <dgm:prSet presAssocID="{1FE63425-DDFD-436D-8009-8054FAA583D6}" presName="hierRoot2" presStyleCnt="0">
        <dgm:presLayoutVars>
          <dgm:hierBranch val="init"/>
        </dgm:presLayoutVars>
      </dgm:prSet>
      <dgm:spPr/>
    </dgm:pt>
    <dgm:pt modelId="{208E6D1E-0EED-486E-B619-E5D2949465BF}" type="pres">
      <dgm:prSet presAssocID="{1FE63425-DDFD-436D-8009-8054FAA583D6}" presName="rootComposite2" presStyleCnt="0"/>
      <dgm:spPr/>
    </dgm:pt>
    <dgm:pt modelId="{01932AD0-29D8-4C33-880A-A020021DA475}" type="pres">
      <dgm:prSet presAssocID="{1FE63425-DDFD-436D-8009-8054FAA583D6}" presName="rootText2" presStyleLbl="alignAcc1" presStyleIdx="0" presStyleCnt="0">
        <dgm:presLayoutVars>
          <dgm:chPref val="3"/>
        </dgm:presLayoutVars>
      </dgm:prSet>
      <dgm:spPr/>
    </dgm:pt>
    <dgm:pt modelId="{E090BF76-8BE3-4CFB-A206-CF81B4119E4E}" type="pres">
      <dgm:prSet presAssocID="{1FE63425-DDFD-436D-8009-8054FAA583D6}" presName="topArc2" presStyleLbl="parChTrans1D1" presStyleIdx="6" presStyleCnt="8"/>
      <dgm:spPr/>
    </dgm:pt>
    <dgm:pt modelId="{0751E192-BE83-4F60-9B41-157494FE034D}" type="pres">
      <dgm:prSet presAssocID="{1FE63425-DDFD-436D-8009-8054FAA583D6}" presName="bottomArc2" presStyleLbl="parChTrans1D1" presStyleIdx="7" presStyleCnt="8"/>
      <dgm:spPr/>
    </dgm:pt>
    <dgm:pt modelId="{D18C7AF6-A62A-4BF4-A324-0030A840B967}" type="pres">
      <dgm:prSet presAssocID="{1FE63425-DDFD-436D-8009-8054FAA583D6}" presName="topConnNode2" presStyleLbl="node2" presStyleIdx="0" presStyleCnt="0"/>
      <dgm:spPr/>
    </dgm:pt>
    <dgm:pt modelId="{8ED3D766-C100-4650-8C6C-D3BB8A106582}" type="pres">
      <dgm:prSet presAssocID="{1FE63425-DDFD-436D-8009-8054FAA583D6}" presName="hierChild4" presStyleCnt="0"/>
      <dgm:spPr/>
    </dgm:pt>
    <dgm:pt modelId="{74988CE2-97EF-4C4C-8B47-B27DA415AD68}" type="pres">
      <dgm:prSet presAssocID="{1FE63425-DDFD-436D-8009-8054FAA583D6}" presName="hierChild5" presStyleCnt="0"/>
      <dgm:spPr/>
    </dgm:pt>
    <dgm:pt modelId="{D88988B4-88E7-4762-B6FD-3C93C26D6452}" type="pres">
      <dgm:prSet presAssocID="{4685F001-9CFA-40D4-AED2-4BC397C5FC17}" presName="hierChild3" presStyleCnt="0"/>
      <dgm:spPr/>
    </dgm:pt>
  </dgm:ptLst>
  <dgm:cxnLst>
    <dgm:cxn modelId="{3467A706-CC85-EA47-AC90-2553A5A4C143}" type="presOf" srcId="{E279F345-8A12-45B9-AB0D-9C1D3E024187}" destId="{8E196CCF-D078-4892-9FA8-D0E61175BD0B}" srcOrd="0" destOrd="0" presId="urn:microsoft.com/office/officeart/2008/layout/HalfCircleOrganizationChart"/>
    <dgm:cxn modelId="{52D34B5E-9D63-BE4C-928B-76A986CF0F28}" type="presOf" srcId="{E709B1FE-315B-4FD7-8043-97B3E66ADF05}" destId="{C3752386-940A-4C8F-8F22-49ED86582163}" srcOrd="0" destOrd="0" presId="urn:microsoft.com/office/officeart/2008/layout/HalfCircleOrganizationChart"/>
    <dgm:cxn modelId="{BB947B76-BCC1-BB40-908C-F76481DCD149}" type="presOf" srcId="{1FE63425-DDFD-436D-8009-8054FAA583D6}" destId="{D18C7AF6-A62A-4BF4-A324-0030A840B967}" srcOrd="1" destOrd="0" presId="urn:microsoft.com/office/officeart/2008/layout/HalfCircleOrganizationChart"/>
    <dgm:cxn modelId="{617CAF8D-3346-F94A-A151-64DEE5FEEE5E}" type="presOf" srcId="{4685F001-9CFA-40D4-AED2-4BC397C5FC17}" destId="{FFE61851-BB33-4509-B0D4-146D4DB32750}" srcOrd="1" destOrd="0" presId="urn:microsoft.com/office/officeart/2008/layout/HalfCircleOrganizationChart"/>
    <dgm:cxn modelId="{24E4C992-3B67-F144-85B6-789CF7BC0F5E}" type="presOf" srcId="{E58C6DE9-1309-49FA-AEF9-0306E80BE8A7}" destId="{B07BB5AC-2B49-471A-979D-4533F528C47B}" srcOrd="0" destOrd="0" presId="urn:microsoft.com/office/officeart/2008/layout/HalfCircleOrganizationChart"/>
    <dgm:cxn modelId="{9F6BE194-00A3-2741-8823-381894F84085}" type="presOf" srcId="{1FE63425-DDFD-436D-8009-8054FAA583D6}" destId="{01932AD0-29D8-4C33-880A-A020021DA475}" srcOrd="0" destOrd="0" presId="urn:microsoft.com/office/officeart/2008/layout/HalfCircleOrganizationChart"/>
    <dgm:cxn modelId="{6B8E609E-00B2-0E4F-89E1-1C6E1B656FAD}" type="presOf" srcId="{E279F345-8A12-45B9-AB0D-9C1D3E024187}" destId="{6DD82C5F-4BE4-45D9-BA5C-2E2DD96981B3}" srcOrd="1" destOrd="0" presId="urn:microsoft.com/office/officeart/2008/layout/HalfCircleOrganizationChart"/>
    <dgm:cxn modelId="{C8BF8DAD-9519-4459-AE2C-DA7BAF26D001}" srcId="{E58C6DE9-1309-49FA-AEF9-0306E80BE8A7}" destId="{CDD7D755-EAC3-41FB-80CC-CBE7B7678EC2}" srcOrd="0" destOrd="0" parTransId="{26F7B3D5-D651-4277-B5EE-9A0DA45DA2F2}" sibTransId="{F319252F-CE27-4262-B441-005CA21F0372}"/>
    <dgm:cxn modelId="{AEBDCBB1-E023-9347-AEC8-5C29C97B3848}" type="presOf" srcId="{87AF4DD8-CDEA-412C-BF5C-49AF306212C1}" destId="{02F860D6-F16A-4F30-B235-849AC0E9DB6D}" srcOrd="0" destOrd="0" presId="urn:microsoft.com/office/officeart/2008/layout/HalfCircleOrganizationChart"/>
    <dgm:cxn modelId="{677D32D0-05AE-43F0-90C7-1B4224047612}" srcId="{4685F001-9CFA-40D4-AED2-4BC397C5FC17}" destId="{1FE63425-DDFD-436D-8009-8054FAA583D6}" srcOrd="0" destOrd="0" parTransId="{87AF4DD8-CDEA-412C-BF5C-49AF306212C1}" sibTransId="{46336692-9DF1-48C6-AE88-036702923C18}"/>
    <dgm:cxn modelId="{C04D8ED1-EA28-47EB-AA29-DEA14432ED03}" srcId="{E58C6DE9-1309-49FA-AEF9-0306E80BE8A7}" destId="{4685F001-9CFA-40D4-AED2-4BC397C5FC17}" srcOrd="1" destOrd="0" parTransId="{9BC5FFB7-3349-4CA1-89FD-49C05F0120C8}" sibTransId="{3FA68846-ADAE-4BE0-9263-AAABD8A6250B}"/>
    <dgm:cxn modelId="{B39C88DF-396F-4800-B131-DD68DBF7B711}" srcId="{CDD7D755-EAC3-41FB-80CC-CBE7B7678EC2}" destId="{E279F345-8A12-45B9-AB0D-9C1D3E024187}" srcOrd="0" destOrd="0" parTransId="{E709B1FE-315B-4FD7-8043-97B3E66ADF05}" sibTransId="{C1C7CDDE-25AF-4A6F-A84F-7D722D824FA3}"/>
    <dgm:cxn modelId="{79530FED-201E-F147-87B2-B81AAEC3006E}" type="presOf" srcId="{4685F001-9CFA-40D4-AED2-4BC397C5FC17}" destId="{0170E864-AFF5-448A-B62E-8BDD1AA6BBAB}" srcOrd="0" destOrd="0" presId="urn:microsoft.com/office/officeart/2008/layout/HalfCircleOrganizationChart"/>
    <dgm:cxn modelId="{D5581FED-366F-264D-A7EC-25C0BC0A87AE}" type="presOf" srcId="{CDD7D755-EAC3-41FB-80CC-CBE7B7678EC2}" destId="{21BCD637-88F3-436D-B5BB-CC14C8CA5328}" srcOrd="0" destOrd="0" presId="urn:microsoft.com/office/officeart/2008/layout/HalfCircleOrganizationChart"/>
    <dgm:cxn modelId="{AEAA63FA-8AC6-D24F-861B-970A57BDDC65}" type="presOf" srcId="{CDD7D755-EAC3-41FB-80CC-CBE7B7678EC2}" destId="{85329320-22A4-43C7-B3CC-E86E48D479E8}" srcOrd="1" destOrd="0" presId="urn:microsoft.com/office/officeart/2008/layout/HalfCircleOrganizationChart"/>
    <dgm:cxn modelId="{A0B86EE2-AA09-864B-9258-BED8B2003761}" type="presParOf" srcId="{B07BB5AC-2B49-471A-979D-4533F528C47B}" destId="{E7AB8597-F217-4C9A-B4AB-F1C9FB332F43}" srcOrd="0" destOrd="0" presId="urn:microsoft.com/office/officeart/2008/layout/HalfCircleOrganizationChart"/>
    <dgm:cxn modelId="{BA460D90-AE9D-F14E-9BC5-18BDC9C89B1C}" type="presParOf" srcId="{E7AB8597-F217-4C9A-B4AB-F1C9FB332F43}" destId="{C38708C5-9A68-4A21-A657-1AF9F89FD796}" srcOrd="0" destOrd="0" presId="urn:microsoft.com/office/officeart/2008/layout/HalfCircleOrganizationChart"/>
    <dgm:cxn modelId="{FEB9F7F8-0642-6049-8374-980381A3F33B}" type="presParOf" srcId="{C38708C5-9A68-4A21-A657-1AF9F89FD796}" destId="{21BCD637-88F3-436D-B5BB-CC14C8CA5328}" srcOrd="0" destOrd="0" presId="urn:microsoft.com/office/officeart/2008/layout/HalfCircleOrganizationChart"/>
    <dgm:cxn modelId="{68DCE554-FF5F-324F-9436-A25A5579258B}" type="presParOf" srcId="{C38708C5-9A68-4A21-A657-1AF9F89FD796}" destId="{33C28F09-1146-4C20-B9C8-6E16068DF991}" srcOrd="1" destOrd="0" presId="urn:microsoft.com/office/officeart/2008/layout/HalfCircleOrganizationChart"/>
    <dgm:cxn modelId="{2CF59FB2-D2A5-2140-81C4-9E3E8503E98D}" type="presParOf" srcId="{C38708C5-9A68-4A21-A657-1AF9F89FD796}" destId="{1D7C65BC-710B-4770-B086-257BCF3E6F30}" srcOrd="2" destOrd="0" presId="urn:microsoft.com/office/officeart/2008/layout/HalfCircleOrganizationChart"/>
    <dgm:cxn modelId="{9D22C767-C217-C24F-A84A-B1E9A70B2CCA}" type="presParOf" srcId="{C38708C5-9A68-4A21-A657-1AF9F89FD796}" destId="{85329320-22A4-43C7-B3CC-E86E48D479E8}" srcOrd="3" destOrd="0" presId="urn:microsoft.com/office/officeart/2008/layout/HalfCircleOrganizationChart"/>
    <dgm:cxn modelId="{BE6D4611-2C55-A045-BE31-1E91F289E8E1}" type="presParOf" srcId="{E7AB8597-F217-4C9A-B4AB-F1C9FB332F43}" destId="{6CBD3C8A-0C51-4F4A-B984-6AB04E10947F}" srcOrd="1" destOrd="0" presId="urn:microsoft.com/office/officeart/2008/layout/HalfCircleOrganizationChart"/>
    <dgm:cxn modelId="{377D113D-7BA0-FA47-ACB4-AC3CF1DCA20A}" type="presParOf" srcId="{6CBD3C8A-0C51-4F4A-B984-6AB04E10947F}" destId="{C3752386-940A-4C8F-8F22-49ED86582163}" srcOrd="0" destOrd="0" presId="urn:microsoft.com/office/officeart/2008/layout/HalfCircleOrganizationChart"/>
    <dgm:cxn modelId="{E88E493C-290C-3D44-A8F5-E329103DD886}" type="presParOf" srcId="{6CBD3C8A-0C51-4F4A-B984-6AB04E10947F}" destId="{7D2D6B54-0EC0-490A-A28F-5783052D345F}" srcOrd="1" destOrd="0" presId="urn:microsoft.com/office/officeart/2008/layout/HalfCircleOrganizationChart"/>
    <dgm:cxn modelId="{244E231E-0B11-6F40-98BB-7AE17AB4A15C}" type="presParOf" srcId="{7D2D6B54-0EC0-490A-A28F-5783052D345F}" destId="{13049558-B60D-4AC5-9421-A95600619DD1}" srcOrd="0" destOrd="0" presId="urn:microsoft.com/office/officeart/2008/layout/HalfCircleOrganizationChart"/>
    <dgm:cxn modelId="{5E29E35C-065F-B64B-8EE0-8B3DF092B145}" type="presParOf" srcId="{13049558-B60D-4AC5-9421-A95600619DD1}" destId="{8E196CCF-D078-4892-9FA8-D0E61175BD0B}" srcOrd="0" destOrd="0" presId="urn:microsoft.com/office/officeart/2008/layout/HalfCircleOrganizationChart"/>
    <dgm:cxn modelId="{6286842B-38ED-4F41-AD94-5D47276A2653}" type="presParOf" srcId="{13049558-B60D-4AC5-9421-A95600619DD1}" destId="{40B305BF-802C-455E-A71B-5F1711238F51}" srcOrd="1" destOrd="0" presId="urn:microsoft.com/office/officeart/2008/layout/HalfCircleOrganizationChart"/>
    <dgm:cxn modelId="{94DE4866-0E33-7C44-955D-D1B424B0D2A0}" type="presParOf" srcId="{13049558-B60D-4AC5-9421-A95600619DD1}" destId="{3D3F131A-2E4B-4230-8DAA-63D5D845C234}" srcOrd="2" destOrd="0" presId="urn:microsoft.com/office/officeart/2008/layout/HalfCircleOrganizationChart"/>
    <dgm:cxn modelId="{EBC259BC-8CD2-F941-A8F2-A21C9D335900}" type="presParOf" srcId="{13049558-B60D-4AC5-9421-A95600619DD1}" destId="{6DD82C5F-4BE4-45D9-BA5C-2E2DD96981B3}" srcOrd="3" destOrd="0" presId="urn:microsoft.com/office/officeart/2008/layout/HalfCircleOrganizationChart"/>
    <dgm:cxn modelId="{1088AA34-4ED2-E945-9630-31758FC8F850}" type="presParOf" srcId="{7D2D6B54-0EC0-490A-A28F-5783052D345F}" destId="{93BB9366-1366-4BDB-A9F9-2FC4CEF4DDBE}" srcOrd="1" destOrd="0" presId="urn:microsoft.com/office/officeart/2008/layout/HalfCircleOrganizationChart"/>
    <dgm:cxn modelId="{7704D799-D360-9A48-A6E4-AD2A6AA8279C}" type="presParOf" srcId="{7D2D6B54-0EC0-490A-A28F-5783052D345F}" destId="{4D1F05C1-DA89-4860-86A9-2FB822DA394D}" srcOrd="2" destOrd="0" presId="urn:microsoft.com/office/officeart/2008/layout/HalfCircleOrganizationChart"/>
    <dgm:cxn modelId="{0B6A3245-0695-3940-9650-08C9C0A454DE}" type="presParOf" srcId="{E7AB8597-F217-4C9A-B4AB-F1C9FB332F43}" destId="{236909C2-A28D-43F2-84B9-150F994EAFC5}" srcOrd="2" destOrd="0" presId="urn:microsoft.com/office/officeart/2008/layout/HalfCircleOrganizationChart"/>
    <dgm:cxn modelId="{7EFD2E65-B2DC-9741-A978-2946AB7CC6BD}" type="presParOf" srcId="{B07BB5AC-2B49-471A-979D-4533F528C47B}" destId="{1567226D-E304-4B74-A105-C2FBF530F989}" srcOrd="1" destOrd="0" presId="urn:microsoft.com/office/officeart/2008/layout/HalfCircleOrganizationChart"/>
    <dgm:cxn modelId="{99ED1F04-8DBB-5943-BE56-2E2400732F2A}" type="presParOf" srcId="{1567226D-E304-4B74-A105-C2FBF530F989}" destId="{BE063B22-5BD2-44C1-ACC8-A06A6787028C}" srcOrd="0" destOrd="0" presId="urn:microsoft.com/office/officeart/2008/layout/HalfCircleOrganizationChart"/>
    <dgm:cxn modelId="{3612AEE2-92F2-494A-AC6C-AB5DF1EBC9DE}" type="presParOf" srcId="{BE063B22-5BD2-44C1-ACC8-A06A6787028C}" destId="{0170E864-AFF5-448A-B62E-8BDD1AA6BBAB}" srcOrd="0" destOrd="0" presId="urn:microsoft.com/office/officeart/2008/layout/HalfCircleOrganizationChart"/>
    <dgm:cxn modelId="{18990D55-B87F-A846-B3CA-061D5111EB94}" type="presParOf" srcId="{BE063B22-5BD2-44C1-ACC8-A06A6787028C}" destId="{808B9AD1-FD27-40D9-9E83-25013A8DA94E}" srcOrd="1" destOrd="0" presId="urn:microsoft.com/office/officeart/2008/layout/HalfCircleOrganizationChart"/>
    <dgm:cxn modelId="{2707C519-5638-6F49-AC3E-CA9ACEF86B7C}" type="presParOf" srcId="{BE063B22-5BD2-44C1-ACC8-A06A6787028C}" destId="{FB92BEE5-76BE-42BB-A11E-1EE5EA4A3409}" srcOrd="2" destOrd="0" presId="urn:microsoft.com/office/officeart/2008/layout/HalfCircleOrganizationChart"/>
    <dgm:cxn modelId="{4B24670B-103C-6B4F-A17C-623D2E0EEB2B}" type="presParOf" srcId="{BE063B22-5BD2-44C1-ACC8-A06A6787028C}" destId="{FFE61851-BB33-4509-B0D4-146D4DB32750}" srcOrd="3" destOrd="0" presId="urn:microsoft.com/office/officeart/2008/layout/HalfCircleOrganizationChart"/>
    <dgm:cxn modelId="{D861904F-4123-5546-A4EA-31DF2534CE03}" type="presParOf" srcId="{1567226D-E304-4B74-A105-C2FBF530F989}" destId="{55C7FCE0-918B-44ED-AC19-3B7CC343D040}" srcOrd="1" destOrd="0" presId="urn:microsoft.com/office/officeart/2008/layout/HalfCircleOrganizationChart"/>
    <dgm:cxn modelId="{934F0670-5A7A-C84C-A7DC-126FD1272082}" type="presParOf" srcId="{55C7FCE0-918B-44ED-AC19-3B7CC343D040}" destId="{02F860D6-F16A-4F30-B235-849AC0E9DB6D}" srcOrd="0" destOrd="0" presId="urn:microsoft.com/office/officeart/2008/layout/HalfCircleOrganizationChart"/>
    <dgm:cxn modelId="{B7ACE9C5-3863-3B47-8124-4A45C226F5CE}" type="presParOf" srcId="{55C7FCE0-918B-44ED-AC19-3B7CC343D040}" destId="{565887A3-FA1D-4C08-A1DC-A7101F39F8B0}" srcOrd="1" destOrd="0" presId="urn:microsoft.com/office/officeart/2008/layout/HalfCircleOrganizationChart"/>
    <dgm:cxn modelId="{1F91A6AC-0215-CF40-84FF-D871E9863ADA}" type="presParOf" srcId="{565887A3-FA1D-4C08-A1DC-A7101F39F8B0}" destId="{208E6D1E-0EED-486E-B619-E5D2949465BF}" srcOrd="0" destOrd="0" presId="urn:microsoft.com/office/officeart/2008/layout/HalfCircleOrganizationChart"/>
    <dgm:cxn modelId="{1DE844C1-AE8F-9F4C-8A66-DD72EF72130D}" type="presParOf" srcId="{208E6D1E-0EED-486E-B619-E5D2949465BF}" destId="{01932AD0-29D8-4C33-880A-A020021DA475}" srcOrd="0" destOrd="0" presId="urn:microsoft.com/office/officeart/2008/layout/HalfCircleOrganizationChart"/>
    <dgm:cxn modelId="{E619BF32-B956-FD46-A541-DE3983E91739}" type="presParOf" srcId="{208E6D1E-0EED-486E-B619-E5D2949465BF}" destId="{E090BF76-8BE3-4CFB-A206-CF81B4119E4E}" srcOrd="1" destOrd="0" presId="urn:microsoft.com/office/officeart/2008/layout/HalfCircleOrganizationChart"/>
    <dgm:cxn modelId="{A84C0238-6406-A044-8C3B-8ED5C14AB499}" type="presParOf" srcId="{208E6D1E-0EED-486E-B619-E5D2949465BF}" destId="{0751E192-BE83-4F60-9B41-157494FE034D}" srcOrd="2" destOrd="0" presId="urn:microsoft.com/office/officeart/2008/layout/HalfCircleOrganizationChart"/>
    <dgm:cxn modelId="{B8F51E64-C936-0941-A04D-6C35FDC0E29A}" type="presParOf" srcId="{208E6D1E-0EED-486E-B619-E5D2949465BF}" destId="{D18C7AF6-A62A-4BF4-A324-0030A840B967}" srcOrd="3" destOrd="0" presId="urn:microsoft.com/office/officeart/2008/layout/HalfCircleOrganizationChart"/>
    <dgm:cxn modelId="{6EA5A984-5BFB-8F4E-A4C5-05E8B514E4CF}" type="presParOf" srcId="{565887A3-FA1D-4C08-A1DC-A7101F39F8B0}" destId="{8ED3D766-C100-4650-8C6C-D3BB8A106582}" srcOrd="1" destOrd="0" presId="urn:microsoft.com/office/officeart/2008/layout/HalfCircleOrganizationChart"/>
    <dgm:cxn modelId="{284FEE8E-196D-9A49-BB7F-3F2FF31663BA}" type="presParOf" srcId="{565887A3-FA1D-4C08-A1DC-A7101F39F8B0}" destId="{74988CE2-97EF-4C4C-8B47-B27DA415AD68}" srcOrd="2" destOrd="0" presId="urn:microsoft.com/office/officeart/2008/layout/HalfCircleOrganizationChart"/>
    <dgm:cxn modelId="{BFDF6D38-B548-7544-BCE2-FBC1CAD8F6F8}" type="presParOf" srcId="{1567226D-E304-4B74-A105-C2FBF530F989}" destId="{D88988B4-88E7-4762-B6FD-3C93C26D6452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E70D7E1-01EB-4BF4-81C6-981FC56D475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F6D89DD-1E88-40E1-9C56-A6A3C326067A}">
      <dgm:prSet/>
      <dgm:spPr/>
      <dgm:t>
        <a:bodyPr/>
        <a:lstStyle/>
        <a:p>
          <a:r>
            <a:rPr lang="es-ES"/>
            <a:t>Interés y necesidad de conocer el Tramite legislativo</a:t>
          </a:r>
          <a:endParaRPr lang="en-US"/>
        </a:p>
      </dgm:t>
    </dgm:pt>
    <dgm:pt modelId="{35D3502C-E477-4A2A-9855-3EBCA5A9580D}" type="parTrans" cxnId="{6846CC71-21C8-4871-A34B-3D9A186544ED}">
      <dgm:prSet/>
      <dgm:spPr/>
      <dgm:t>
        <a:bodyPr/>
        <a:lstStyle/>
        <a:p>
          <a:endParaRPr lang="en-US"/>
        </a:p>
      </dgm:t>
    </dgm:pt>
    <dgm:pt modelId="{E7AAE8CE-FF8D-4983-82E8-581DCECF9416}" type="sibTrans" cxnId="{6846CC71-21C8-4871-A34B-3D9A186544ED}">
      <dgm:prSet/>
      <dgm:spPr/>
      <dgm:t>
        <a:bodyPr/>
        <a:lstStyle/>
        <a:p>
          <a:endParaRPr lang="en-US"/>
        </a:p>
      </dgm:t>
    </dgm:pt>
    <dgm:pt modelId="{9E7BC737-30AA-4B05-97BF-57E00273E660}">
      <dgm:prSet/>
      <dgm:spPr/>
      <dgm:t>
        <a:bodyPr/>
        <a:lstStyle/>
        <a:p>
          <a:r>
            <a:rPr lang="es-ES"/>
            <a:t>Interés en conocer ley 5 de 1992 y las tipologías.  </a:t>
          </a:r>
          <a:endParaRPr lang="en-US"/>
        </a:p>
      </dgm:t>
    </dgm:pt>
    <dgm:pt modelId="{1A994474-6DFA-4936-9113-18E8E6B38B54}" type="parTrans" cxnId="{58448B5C-4EB8-4251-BE40-CFE439E71A35}">
      <dgm:prSet/>
      <dgm:spPr/>
      <dgm:t>
        <a:bodyPr/>
        <a:lstStyle/>
        <a:p>
          <a:endParaRPr lang="en-US"/>
        </a:p>
      </dgm:t>
    </dgm:pt>
    <dgm:pt modelId="{82AA0669-80D2-4941-B54E-86FA03D7A1FD}" type="sibTrans" cxnId="{58448B5C-4EB8-4251-BE40-CFE439E71A35}">
      <dgm:prSet/>
      <dgm:spPr/>
      <dgm:t>
        <a:bodyPr/>
        <a:lstStyle/>
        <a:p>
          <a:endParaRPr lang="en-US"/>
        </a:p>
      </dgm:t>
    </dgm:pt>
    <dgm:pt modelId="{B407BFD4-FE3D-456A-BAD0-DB5740391C2A}" type="pres">
      <dgm:prSet presAssocID="{8E70D7E1-01EB-4BF4-81C6-981FC56D4755}" presName="root" presStyleCnt="0">
        <dgm:presLayoutVars>
          <dgm:dir/>
          <dgm:resizeHandles val="exact"/>
        </dgm:presLayoutVars>
      </dgm:prSet>
      <dgm:spPr/>
    </dgm:pt>
    <dgm:pt modelId="{A06EBB49-FA26-4195-9FE6-57A8F60F73E4}" type="pres">
      <dgm:prSet presAssocID="{BF6D89DD-1E88-40E1-9C56-A6A3C326067A}" presName="compNode" presStyleCnt="0"/>
      <dgm:spPr/>
    </dgm:pt>
    <dgm:pt modelId="{46132744-FFF1-4D2A-AB33-1EA0AC36235B}" type="pres">
      <dgm:prSet presAssocID="{BF6D89DD-1E88-40E1-9C56-A6A3C326067A}" presName="bgRect" presStyleLbl="bgShp" presStyleIdx="0" presStyleCnt="2"/>
      <dgm:spPr/>
    </dgm:pt>
    <dgm:pt modelId="{26D8B762-F201-45E9-97B8-6961EBECC4D8}" type="pres">
      <dgm:prSet presAssocID="{BF6D89DD-1E88-40E1-9C56-A6A3C326067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80723652-4B47-47D7-B241-C7FE546F5966}" type="pres">
      <dgm:prSet presAssocID="{BF6D89DD-1E88-40E1-9C56-A6A3C326067A}" presName="spaceRect" presStyleCnt="0"/>
      <dgm:spPr/>
    </dgm:pt>
    <dgm:pt modelId="{C3FAA01A-8E15-4B09-AF9F-A184C6C11B2A}" type="pres">
      <dgm:prSet presAssocID="{BF6D89DD-1E88-40E1-9C56-A6A3C326067A}" presName="parTx" presStyleLbl="revTx" presStyleIdx="0" presStyleCnt="2">
        <dgm:presLayoutVars>
          <dgm:chMax val="0"/>
          <dgm:chPref val="0"/>
        </dgm:presLayoutVars>
      </dgm:prSet>
      <dgm:spPr/>
    </dgm:pt>
    <dgm:pt modelId="{2719A300-985E-4A6A-B036-00E22A8A8BAA}" type="pres">
      <dgm:prSet presAssocID="{E7AAE8CE-FF8D-4983-82E8-581DCECF9416}" presName="sibTrans" presStyleCnt="0"/>
      <dgm:spPr/>
    </dgm:pt>
    <dgm:pt modelId="{343B9219-794C-42F8-A29D-B5572BDA3A22}" type="pres">
      <dgm:prSet presAssocID="{9E7BC737-30AA-4B05-97BF-57E00273E660}" presName="compNode" presStyleCnt="0"/>
      <dgm:spPr/>
    </dgm:pt>
    <dgm:pt modelId="{AF0C790B-1CB8-4751-A449-3177D310E69D}" type="pres">
      <dgm:prSet presAssocID="{9E7BC737-30AA-4B05-97BF-57E00273E660}" presName="bgRect" presStyleLbl="bgShp" presStyleIdx="1" presStyleCnt="2"/>
      <dgm:spPr/>
    </dgm:pt>
    <dgm:pt modelId="{B0656E23-7536-45F1-BB2F-5E37AD0491B9}" type="pres">
      <dgm:prSet presAssocID="{9E7BC737-30AA-4B05-97BF-57E00273E66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tillo de juez"/>
        </a:ext>
      </dgm:extLst>
    </dgm:pt>
    <dgm:pt modelId="{33CD47EA-3FDA-4591-A55E-57BBC9C87709}" type="pres">
      <dgm:prSet presAssocID="{9E7BC737-30AA-4B05-97BF-57E00273E660}" presName="spaceRect" presStyleCnt="0"/>
      <dgm:spPr/>
    </dgm:pt>
    <dgm:pt modelId="{1197B5E8-E697-4376-BCB8-383F3BAF6EBA}" type="pres">
      <dgm:prSet presAssocID="{9E7BC737-30AA-4B05-97BF-57E00273E660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58448B5C-4EB8-4251-BE40-CFE439E71A35}" srcId="{8E70D7E1-01EB-4BF4-81C6-981FC56D4755}" destId="{9E7BC737-30AA-4B05-97BF-57E00273E660}" srcOrd="1" destOrd="0" parTransId="{1A994474-6DFA-4936-9113-18E8E6B38B54}" sibTransId="{82AA0669-80D2-4941-B54E-86FA03D7A1FD}"/>
    <dgm:cxn modelId="{6846CC71-21C8-4871-A34B-3D9A186544ED}" srcId="{8E70D7E1-01EB-4BF4-81C6-981FC56D4755}" destId="{BF6D89DD-1E88-40E1-9C56-A6A3C326067A}" srcOrd="0" destOrd="0" parTransId="{35D3502C-E477-4A2A-9855-3EBCA5A9580D}" sibTransId="{E7AAE8CE-FF8D-4983-82E8-581DCECF9416}"/>
    <dgm:cxn modelId="{08E657BF-E6F0-4D4D-8D36-E07C97EF02B9}" type="presOf" srcId="{BF6D89DD-1E88-40E1-9C56-A6A3C326067A}" destId="{C3FAA01A-8E15-4B09-AF9F-A184C6C11B2A}" srcOrd="0" destOrd="0" presId="urn:microsoft.com/office/officeart/2018/2/layout/IconVerticalSolidList"/>
    <dgm:cxn modelId="{7C32D3E9-7694-410C-837C-73484C13918B}" type="presOf" srcId="{8E70D7E1-01EB-4BF4-81C6-981FC56D4755}" destId="{B407BFD4-FE3D-456A-BAD0-DB5740391C2A}" srcOrd="0" destOrd="0" presId="urn:microsoft.com/office/officeart/2018/2/layout/IconVerticalSolidList"/>
    <dgm:cxn modelId="{BF0097FB-0369-4D2E-877F-0E4A5A7C4A1E}" type="presOf" srcId="{9E7BC737-30AA-4B05-97BF-57E00273E660}" destId="{1197B5E8-E697-4376-BCB8-383F3BAF6EBA}" srcOrd="0" destOrd="0" presId="urn:microsoft.com/office/officeart/2018/2/layout/IconVerticalSolidList"/>
    <dgm:cxn modelId="{EE9EE768-7B96-48C8-924F-FAB19D61B08C}" type="presParOf" srcId="{B407BFD4-FE3D-456A-BAD0-DB5740391C2A}" destId="{A06EBB49-FA26-4195-9FE6-57A8F60F73E4}" srcOrd="0" destOrd="0" presId="urn:microsoft.com/office/officeart/2018/2/layout/IconVerticalSolidList"/>
    <dgm:cxn modelId="{AC2929F9-B8EF-41C1-AC1F-F2F019DF8425}" type="presParOf" srcId="{A06EBB49-FA26-4195-9FE6-57A8F60F73E4}" destId="{46132744-FFF1-4D2A-AB33-1EA0AC36235B}" srcOrd="0" destOrd="0" presId="urn:microsoft.com/office/officeart/2018/2/layout/IconVerticalSolidList"/>
    <dgm:cxn modelId="{D4F51E2B-DF75-4018-8255-FE98F52F08E8}" type="presParOf" srcId="{A06EBB49-FA26-4195-9FE6-57A8F60F73E4}" destId="{26D8B762-F201-45E9-97B8-6961EBECC4D8}" srcOrd="1" destOrd="0" presId="urn:microsoft.com/office/officeart/2018/2/layout/IconVerticalSolidList"/>
    <dgm:cxn modelId="{EA3BFF45-1D69-465A-9A46-D8434AD0AC2D}" type="presParOf" srcId="{A06EBB49-FA26-4195-9FE6-57A8F60F73E4}" destId="{80723652-4B47-47D7-B241-C7FE546F5966}" srcOrd="2" destOrd="0" presId="urn:microsoft.com/office/officeart/2018/2/layout/IconVerticalSolidList"/>
    <dgm:cxn modelId="{8985A8B6-5CA8-4BA3-B80D-BF35CFE50135}" type="presParOf" srcId="{A06EBB49-FA26-4195-9FE6-57A8F60F73E4}" destId="{C3FAA01A-8E15-4B09-AF9F-A184C6C11B2A}" srcOrd="3" destOrd="0" presId="urn:microsoft.com/office/officeart/2018/2/layout/IconVerticalSolidList"/>
    <dgm:cxn modelId="{4FAE2D4D-86E2-48C6-BA9A-61C046ED26BE}" type="presParOf" srcId="{B407BFD4-FE3D-456A-BAD0-DB5740391C2A}" destId="{2719A300-985E-4A6A-B036-00E22A8A8BAA}" srcOrd="1" destOrd="0" presId="urn:microsoft.com/office/officeart/2018/2/layout/IconVerticalSolidList"/>
    <dgm:cxn modelId="{5A950006-7900-40A2-92A9-AE0DD7C2E883}" type="presParOf" srcId="{B407BFD4-FE3D-456A-BAD0-DB5740391C2A}" destId="{343B9219-794C-42F8-A29D-B5572BDA3A22}" srcOrd="2" destOrd="0" presId="urn:microsoft.com/office/officeart/2018/2/layout/IconVerticalSolidList"/>
    <dgm:cxn modelId="{C063D41B-5E04-4F1D-BE40-F5ABCA9197C4}" type="presParOf" srcId="{343B9219-794C-42F8-A29D-B5572BDA3A22}" destId="{AF0C790B-1CB8-4751-A449-3177D310E69D}" srcOrd="0" destOrd="0" presId="urn:microsoft.com/office/officeart/2018/2/layout/IconVerticalSolidList"/>
    <dgm:cxn modelId="{B1B68BE8-4BC2-4669-BD6F-05369DC88B85}" type="presParOf" srcId="{343B9219-794C-42F8-A29D-B5572BDA3A22}" destId="{B0656E23-7536-45F1-BB2F-5E37AD0491B9}" srcOrd="1" destOrd="0" presId="urn:microsoft.com/office/officeart/2018/2/layout/IconVerticalSolidList"/>
    <dgm:cxn modelId="{601A411C-9C5B-4B67-9455-170983A82DEE}" type="presParOf" srcId="{343B9219-794C-42F8-A29D-B5572BDA3A22}" destId="{33CD47EA-3FDA-4591-A55E-57BBC9C87709}" srcOrd="2" destOrd="0" presId="urn:microsoft.com/office/officeart/2018/2/layout/IconVerticalSolidList"/>
    <dgm:cxn modelId="{DAA77EA0-6CE1-47AE-9613-0C22A9B3BF8B}" type="presParOf" srcId="{343B9219-794C-42F8-A29D-B5572BDA3A22}" destId="{1197B5E8-E697-4376-BCB8-383F3BAF6EB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95018A-4F95-4357-B6CD-0F380B99562E}">
      <dsp:nvSpPr>
        <dsp:cNvPr id="0" name=""/>
        <dsp:cNvSpPr/>
      </dsp:nvSpPr>
      <dsp:spPr>
        <a:xfrm>
          <a:off x="1315980" y="695940"/>
          <a:ext cx="4640574" cy="4640574"/>
        </a:xfrm>
        <a:prstGeom prst="blockArc">
          <a:avLst>
            <a:gd name="adj1" fmla="val 11880000"/>
            <a:gd name="adj2" fmla="val 1620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16F2467-0BAF-4F24-A8A2-E38AACD56DC1}">
      <dsp:nvSpPr>
        <dsp:cNvPr id="0" name=""/>
        <dsp:cNvSpPr/>
      </dsp:nvSpPr>
      <dsp:spPr>
        <a:xfrm>
          <a:off x="1315980" y="695940"/>
          <a:ext cx="4640574" cy="4640574"/>
        </a:xfrm>
        <a:prstGeom prst="blockArc">
          <a:avLst>
            <a:gd name="adj1" fmla="val 7560000"/>
            <a:gd name="adj2" fmla="val 1188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2897737-B3FA-4D94-9208-E26945629F1B}">
      <dsp:nvSpPr>
        <dsp:cNvPr id="0" name=""/>
        <dsp:cNvSpPr/>
      </dsp:nvSpPr>
      <dsp:spPr>
        <a:xfrm>
          <a:off x="1315980" y="695940"/>
          <a:ext cx="4640574" cy="4640574"/>
        </a:xfrm>
        <a:prstGeom prst="blockArc">
          <a:avLst>
            <a:gd name="adj1" fmla="val 3240000"/>
            <a:gd name="adj2" fmla="val 756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D159E79-5AB8-42DA-9C55-8AA15A749AB6}">
      <dsp:nvSpPr>
        <dsp:cNvPr id="0" name=""/>
        <dsp:cNvSpPr/>
      </dsp:nvSpPr>
      <dsp:spPr>
        <a:xfrm>
          <a:off x="1315980" y="695940"/>
          <a:ext cx="4640574" cy="4640574"/>
        </a:xfrm>
        <a:prstGeom prst="blockArc">
          <a:avLst>
            <a:gd name="adj1" fmla="val 20520000"/>
            <a:gd name="adj2" fmla="val 324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CF5F38C-465E-4344-9E99-19BBC29DEFFE}">
      <dsp:nvSpPr>
        <dsp:cNvPr id="0" name=""/>
        <dsp:cNvSpPr/>
      </dsp:nvSpPr>
      <dsp:spPr>
        <a:xfrm>
          <a:off x="1315980" y="695940"/>
          <a:ext cx="4640574" cy="4640574"/>
        </a:xfrm>
        <a:prstGeom prst="blockArc">
          <a:avLst>
            <a:gd name="adj1" fmla="val 16200000"/>
            <a:gd name="adj2" fmla="val 2052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F97AB36-F257-439C-8A54-40393A270527}">
      <dsp:nvSpPr>
        <dsp:cNvPr id="0" name=""/>
        <dsp:cNvSpPr/>
      </dsp:nvSpPr>
      <dsp:spPr>
        <a:xfrm>
          <a:off x="2550813" y="1947364"/>
          <a:ext cx="2137727" cy="2137727"/>
        </a:xfrm>
        <a:prstGeom prst="ellipse">
          <a:avLst/>
        </a:prstGeom>
        <a:solidFill>
          <a:srgbClr val="E4EDFE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1" i="0" kern="1200" dirty="0">
              <a:solidFill>
                <a:srgbClr val="000000"/>
              </a:solidFill>
              <a:latin typeface="Gadugi" panose="020B0502040204020203" pitchFamily="34" charset="0"/>
              <a:ea typeface="+mn-ea"/>
              <a:cs typeface="+mn-cs"/>
            </a:rPr>
            <a:t>A través de las fases de:</a:t>
          </a:r>
        </a:p>
      </dsp:txBody>
      <dsp:txXfrm>
        <a:off x="2863876" y="2260427"/>
        <a:ext cx="1511601" cy="1511601"/>
      </dsp:txXfrm>
    </dsp:sp>
    <dsp:sp modelId="{AADA34DD-928A-4B76-A3B1-B0964EB56635}">
      <dsp:nvSpPr>
        <dsp:cNvPr id="0" name=""/>
        <dsp:cNvSpPr/>
      </dsp:nvSpPr>
      <dsp:spPr>
        <a:xfrm>
          <a:off x="2888062" y="1606"/>
          <a:ext cx="1496409" cy="1496409"/>
        </a:xfrm>
        <a:prstGeom prst="ellipse">
          <a:avLst/>
        </a:prstGeom>
        <a:solidFill>
          <a:srgbClr val="E4EDFE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b="1" i="0" kern="1200" dirty="0">
              <a:solidFill>
                <a:srgbClr val="000000"/>
              </a:solidFill>
              <a:latin typeface="Gadugi" panose="020B0502040204020203" pitchFamily="34" charset="0"/>
            </a:rPr>
            <a:t>1. </a:t>
          </a:r>
        </a:p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1" kern="1200" dirty="0">
              <a:solidFill>
                <a:srgbClr val="000000"/>
              </a:solidFill>
              <a:latin typeface="Gadugi" panose="020B0502040204020203" pitchFamily="34" charset="0"/>
              <a:ea typeface="+mn-ea"/>
              <a:cs typeface="+mn-cs"/>
            </a:rPr>
            <a:t>Divulgación</a:t>
          </a:r>
          <a:r>
            <a:rPr lang="es-CO" sz="900" b="0" i="0" kern="1200" dirty="0">
              <a:solidFill>
                <a:srgbClr val="000000"/>
              </a:solidFill>
              <a:latin typeface="Gadugi" panose="020B0502040204020203" pitchFamily="34" charset="0"/>
            </a:rPr>
            <a:t> de información</a:t>
          </a:r>
          <a:endParaRPr lang="es-CO" sz="900" b="0" kern="1200" dirty="0">
            <a:solidFill>
              <a:srgbClr val="000000"/>
            </a:solidFill>
            <a:latin typeface="Gadugi" panose="020B0502040204020203" pitchFamily="34" charset="0"/>
          </a:endParaRPr>
        </a:p>
      </dsp:txBody>
      <dsp:txXfrm>
        <a:off x="3107206" y="220750"/>
        <a:ext cx="1058121" cy="1058121"/>
      </dsp:txXfrm>
    </dsp:sp>
    <dsp:sp modelId="{9D225A06-7990-4D42-AD22-E7CF63F62720}">
      <dsp:nvSpPr>
        <dsp:cNvPr id="0" name=""/>
        <dsp:cNvSpPr/>
      </dsp:nvSpPr>
      <dsp:spPr>
        <a:xfrm>
          <a:off x="5043553" y="1567662"/>
          <a:ext cx="1496409" cy="1496409"/>
        </a:xfrm>
        <a:prstGeom prst="ellipse">
          <a:avLst/>
        </a:prstGeom>
        <a:solidFill>
          <a:srgbClr val="E4EDFE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b="1" i="0" kern="1200" dirty="0">
              <a:solidFill>
                <a:srgbClr val="000000"/>
              </a:solidFill>
              <a:latin typeface="Gadugi" panose="020B0502040204020203" pitchFamily="34" charset="0"/>
              <a:ea typeface="+mn-ea"/>
              <a:cs typeface="+mn-cs"/>
            </a:rPr>
            <a:t>2. Convocatoria a grupos de interés</a:t>
          </a:r>
        </a:p>
      </dsp:txBody>
      <dsp:txXfrm>
        <a:off x="5262697" y="1786806"/>
        <a:ext cx="1058121" cy="1058121"/>
      </dsp:txXfrm>
    </dsp:sp>
    <dsp:sp modelId="{42953721-406A-4252-A6EA-DFAFD913BE1A}">
      <dsp:nvSpPr>
        <dsp:cNvPr id="0" name=""/>
        <dsp:cNvSpPr/>
      </dsp:nvSpPr>
      <dsp:spPr>
        <a:xfrm>
          <a:off x="4220229" y="4101593"/>
          <a:ext cx="1496409" cy="1496409"/>
        </a:xfrm>
        <a:prstGeom prst="ellipse">
          <a:avLst/>
        </a:prstGeom>
        <a:solidFill>
          <a:srgbClr val="E4EDFE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b="1" i="0" kern="1200" dirty="0">
              <a:solidFill>
                <a:srgbClr val="000000"/>
              </a:solidFill>
              <a:latin typeface="Gadugi" panose="020B0502040204020203" pitchFamily="34" charset="0"/>
              <a:ea typeface="+mn-ea"/>
              <a:cs typeface="+mn-cs"/>
            </a:rPr>
            <a:t>3. </a:t>
          </a:r>
        </a:p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b="1" i="0" kern="1200" dirty="0">
              <a:solidFill>
                <a:srgbClr val="000000"/>
              </a:solidFill>
              <a:latin typeface="Gadugi" panose="020B0502040204020203" pitchFamily="34" charset="0"/>
              <a:ea typeface="+mn-ea"/>
              <a:cs typeface="+mn-cs"/>
            </a:rPr>
            <a:t>Desarrollo del diálogo</a:t>
          </a:r>
        </a:p>
      </dsp:txBody>
      <dsp:txXfrm>
        <a:off x="4439373" y="4320737"/>
        <a:ext cx="1058121" cy="1058121"/>
      </dsp:txXfrm>
    </dsp:sp>
    <dsp:sp modelId="{E20F4305-DAB5-4FC2-9375-DE0DB1ED09C5}">
      <dsp:nvSpPr>
        <dsp:cNvPr id="0" name=""/>
        <dsp:cNvSpPr/>
      </dsp:nvSpPr>
      <dsp:spPr>
        <a:xfrm>
          <a:off x="1555896" y="4101593"/>
          <a:ext cx="1496409" cy="1496409"/>
        </a:xfrm>
        <a:prstGeom prst="ellipse">
          <a:avLst/>
        </a:prstGeom>
        <a:solidFill>
          <a:srgbClr val="E4EDFE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1" i="0" kern="1200" dirty="0">
              <a:solidFill>
                <a:srgbClr val="000000"/>
              </a:solidFill>
              <a:latin typeface="Gadugi" panose="020B0502040204020203" pitchFamily="34" charset="0"/>
            </a:rPr>
            <a:t>4.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b="0" i="0" kern="1200" dirty="0">
              <a:solidFill>
                <a:srgbClr val="000000"/>
              </a:solidFill>
              <a:latin typeface="Gadugi" panose="020B0502040204020203" pitchFamily="34" charset="0"/>
            </a:rPr>
            <a:t>Publicación de resultados</a:t>
          </a:r>
          <a:endParaRPr lang="es-CO" sz="900" b="0" kern="1200" dirty="0">
            <a:solidFill>
              <a:srgbClr val="000000"/>
            </a:solidFill>
            <a:latin typeface="Gadugi" panose="020B0502040204020203" pitchFamily="34" charset="0"/>
          </a:endParaRPr>
        </a:p>
      </dsp:txBody>
      <dsp:txXfrm>
        <a:off x="1775040" y="4320737"/>
        <a:ext cx="1058121" cy="1058121"/>
      </dsp:txXfrm>
    </dsp:sp>
    <dsp:sp modelId="{4B2949FB-E99F-4A4B-A042-567D17A35E18}">
      <dsp:nvSpPr>
        <dsp:cNvPr id="0" name=""/>
        <dsp:cNvSpPr/>
      </dsp:nvSpPr>
      <dsp:spPr>
        <a:xfrm>
          <a:off x="732572" y="1567662"/>
          <a:ext cx="1496409" cy="1496409"/>
        </a:xfrm>
        <a:prstGeom prst="ellipse">
          <a:avLst/>
        </a:prstGeom>
        <a:solidFill>
          <a:srgbClr val="E4EDFE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1" i="0" kern="1200" dirty="0">
              <a:solidFill>
                <a:srgbClr val="000000"/>
              </a:solidFill>
              <a:latin typeface="Gadugi" panose="020B0502040204020203" pitchFamily="34" charset="0"/>
              <a:ea typeface="+mn-ea"/>
              <a:cs typeface="+mn-cs"/>
            </a:rPr>
            <a:t>5.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1" i="0" kern="1200" dirty="0">
              <a:solidFill>
                <a:srgbClr val="000000"/>
              </a:solidFill>
              <a:latin typeface="Gadugi" panose="020B0502040204020203" pitchFamily="34" charset="0"/>
              <a:ea typeface="+mn-ea"/>
              <a:cs typeface="+mn-cs"/>
            </a:rPr>
            <a:t>Respuestas a ciudadanos y seguimiento a compromisos</a:t>
          </a:r>
        </a:p>
      </dsp:txBody>
      <dsp:txXfrm>
        <a:off x="951716" y="1786806"/>
        <a:ext cx="1058121" cy="10581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DC48D0-7B3E-4369-8F8E-22D0E0F22E41}">
      <dsp:nvSpPr>
        <dsp:cNvPr id="0" name=""/>
        <dsp:cNvSpPr/>
      </dsp:nvSpPr>
      <dsp:spPr>
        <a:xfrm>
          <a:off x="666327" y="1218081"/>
          <a:ext cx="716132" cy="71613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C3A425-687D-4280-B1B7-7433CB5BD6BE}">
      <dsp:nvSpPr>
        <dsp:cNvPr id="0" name=""/>
        <dsp:cNvSpPr/>
      </dsp:nvSpPr>
      <dsp:spPr>
        <a:xfrm>
          <a:off x="1347" y="2019922"/>
          <a:ext cx="2046093" cy="546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CO" sz="1600" b="1" i="0" kern="1200">
              <a:solidFill>
                <a:srgbClr val="000000"/>
              </a:solidFill>
              <a:latin typeface="Gadugi" panose="020B0502040204020203" pitchFamily="34" charset="0"/>
            </a:rPr>
            <a:t>Fecha de inicio: </a:t>
          </a:r>
          <a:endParaRPr lang="es-CO" sz="1600" kern="1200">
            <a:solidFill>
              <a:srgbClr val="000000"/>
            </a:solidFill>
            <a:latin typeface="Gadugi" panose="020B0502040204020203" pitchFamily="34" charset="0"/>
          </a:endParaRPr>
        </a:p>
      </dsp:txBody>
      <dsp:txXfrm>
        <a:off x="1347" y="2019922"/>
        <a:ext cx="2046093" cy="546690"/>
      </dsp:txXfrm>
    </dsp:sp>
    <dsp:sp modelId="{CC1B63A6-B321-4DC3-9F6F-D8E87582B932}">
      <dsp:nvSpPr>
        <dsp:cNvPr id="0" name=""/>
        <dsp:cNvSpPr/>
      </dsp:nvSpPr>
      <dsp:spPr>
        <a:xfrm>
          <a:off x="1347" y="2606478"/>
          <a:ext cx="2046093" cy="604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0" i="0" kern="1200" dirty="0">
              <a:latin typeface="Gadugi" panose="020B0502040204020203" pitchFamily="34" charset="0"/>
            </a:rPr>
            <a:t>22 de 11</a:t>
          </a:r>
          <a:r>
            <a:rPr lang="es-CO" sz="1600" b="1" i="0" kern="1200" dirty="0">
              <a:solidFill>
                <a:srgbClr val="7F7F7F"/>
              </a:solidFill>
              <a:latin typeface="Gadugi" panose="020B0502040204020203" pitchFamily="34" charset="0"/>
            </a:rPr>
            <a:t> </a:t>
          </a:r>
          <a:r>
            <a:rPr lang="es-CO" sz="1600" b="0" i="0" kern="1200" dirty="0">
              <a:latin typeface="Gadugi" panose="020B0502040204020203" pitchFamily="34" charset="0"/>
            </a:rPr>
            <a:t>de 2022</a:t>
          </a:r>
          <a:endParaRPr lang="es-CO" sz="1600" kern="1200" dirty="0">
            <a:latin typeface="Gadugi" panose="020B0502040204020203" pitchFamily="34" charset="0"/>
          </a:endParaRPr>
        </a:p>
      </dsp:txBody>
      <dsp:txXfrm>
        <a:off x="1347" y="2606478"/>
        <a:ext cx="2046093" cy="604827"/>
      </dsp:txXfrm>
    </dsp:sp>
    <dsp:sp modelId="{223F2B22-AA04-4E0A-A591-FFE8F3DBDF35}">
      <dsp:nvSpPr>
        <dsp:cNvPr id="0" name=""/>
        <dsp:cNvSpPr/>
      </dsp:nvSpPr>
      <dsp:spPr>
        <a:xfrm>
          <a:off x="5461096" y="1214308"/>
          <a:ext cx="716132" cy="71613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009641-69E4-45A6-8EFA-F330731D0F19}">
      <dsp:nvSpPr>
        <dsp:cNvPr id="0" name=""/>
        <dsp:cNvSpPr/>
      </dsp:nvSpPr>
      <dsp:spPr>
        <a:xfrm>
          <a:off x="2405507" y="1990567"/>
          <a:ext cx="2046093" cy="546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CO" sz="1600" b="1" kern="1200">
              <a:solidFill>
                <a:srgbClr val="000000"/>
              </a:solidFill>
              <a:latin typeface="Gadugi" panose="020B0502040204020203" pitchFamily="34" charset="0"/>
            </a:rPr>
            <a:t>Fecha de finalización: </a:t>
          </a:r>
        </a:p>
      </dsp:txBody>
      <dsp:txXfrm>
        <a:off x="2405507" y="1990567"/>
        <a:ext cx="2046093" cy="546690"/>
      </dsp:txXfrm>
    </dsp:sp>
    <dsp:sp modelId="{C48B5D41-AA78-4CAE-AF57-B6A5B0B4962C}">
      <dsp:nvSpPr>
        <dsp:cNvPr id="0" name=""/>
        <dsp:cNvSpPr/>
      </dsp:nvSpPr>
      <dsp:spPr>
        <a:xfrm>
          <a:off x="2405507" y="2578407"/>
          <a:ext cx="2046093" cy="665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i="0" kern="1200" dirty="0">
              <a:solidFill>
                <a:srgbClr val="7F7F7F"/>
              </a:solidFill>
              <a:latin typeface="Gadugi" panose="020B0502040204020203" pitchFamily="34" charset="0"/>
            </a:rPr>
            <a:t>25 </a:t>
          </a:r>
          <a:r>
            <a:rPr lang="es-CO" sz="1600" kern="1200" dirty="0">
              <a:latin typeface="Gadugi" panose="020B0502040204020203" pitchFamily="34" charset="0"/>
            </a:rPr>
            <a:t>de 11</a:t>
          </a:r>
          <a:endParaRPr lang="es-CO" sz="1600" b="1" kern="1200" dirty="0">
            <a:solidFill>
              <a:srgbClr val="7F7F7F"/>
            </a:solidFill>
            <a:latin typeface="Gadugi" panose="020B0502040204020203" pitchFamily="34" charset="0"/>
          </a:endParaRP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latin typeface="Gadugi" panose="020B0502040204020203" pitchFamily="34" charset="0"/>
            </a:rPr>
            <a:t>de 2022</a:t>
          </a:r>
        </a:p>
      </dsp:txBody>
      <dsp:txXfrm>
        <a:off x="2405507" y="2578407"/>
        <a:ext cx="2046093" cy="665015"/>
      </dsp:txXfrm>
    </dsp:sp>
    <dsp:sp modelId="{BDAC12A1-EBF4-4D37-8310-A536B8DF6554}">
      <dsp:nvSpPr>
        <dsp:cNvPr id="0" name=""/>
        <dsp:cNvSpPr/>
      </dsp:nvSpPr>
      <dsp:spPr>
        <a:xfrm>
          <a:off x="3033043" y="1214308"/>
          <a:ext cx="716132" cy="71613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1E39A6-244C-44FE-BDF9-139FDD586900}">
      <dsp:nvSpPr>
        <dsp:cNvPr id="0" name=""/>
        <dsp:cNvSpPr/>
      </dsp:nvSpPr>
      <dsp:spPr>
        <a:xfrm>
          <a:off x="4809667" y="1990567"/>
          <a:ext cx="2046093" cy="546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CO" sz="1600" b="1" i="0" kern="1200">
              <a:solidFill>
                <a:srgbClr val="000000"/>
              </a:solidFill>
              <a:latin typeface="Gadugi" panose="020B0502040204020203" pitchFamily="34" charset="0"/>
            </a:rPr>
            <a:t>Canales de divulgación:</a:t>
          </a:r>
          <a:endParaRPr lang="es-CO" sz="1600" kern="1200">
            <a:solidFill>
              <a:srgbClr val="000000"/>
            </a:solidFill>
            <a:latin typeface="Gadugi" panose="020B0502040204020203" pitchFamily="34" charset="0"/>
          </a:endParaRPr>
        </a:p>
      </dsp:txBody>
      <dsp:txXfrm>
        <a:off x="4809667" y="1990567"/>
        <a:ext cx="2046093" cy="546690"/>
      </dsp:txXfrm>
    </dsp:sp>
    <dsp:sp modelId="{7CACF61D-4621-491E-A6A0-630FB268C8E0}">
      <dsp:nvSpPr>
        <dsp:cNvPr id="0" name=""/>
        <dsp:cNvSpPr/>
      </dsp:nvSpPr>
      <dsp:spPr>
        <a:xfrm>
          <a:off x="4809667" y="2578407"/>
          <a:ext cx="2046093" cy="665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kern="1200" dirty="0">
              <a:solidFill>
                <a:srgbClr val="7F7F7F"/>
              </a:solidFill>
              <a:latin typeface="Gadugi" panose="020B0502040204020203" pitchFamily="34" charset="0"/>
            </a:rPr>
            <a:t> CORREO ELECTRONICO</a:t>
          </a:r>
          <a:endParaRPr lang="es-CO" sz="1600" b="0" kern="1200" dirty="0">
            <a:solidFill>
              <a:srgbClr val="7F7F7F"/>
            </a:solidFill>
            <a:latin typeface="Gadugi" panose="020B0502040204020203" pitchFamily="34" charset="0"/>
          </a:endParaRPr>
        </a:p>
      </dsp:txBody>
      <dsp:txXfrm>
        <a:off x="4809667" y="2578407"/>
        <a:ext cx="2046093" cy="6650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C6823C-58D5-4ED6-A89F-095BD93CAF03}">
      <dsp:nvSpPr>
        <dsp:cNvPr id="0" name=""/>
        <dsp:cNvSpPr/>
      </dsp:nvSpPr>
      <dsp:spPr>
        <a:xfrm>
          <a:off x="1333099" y="491926"/>
          <a:ext cx="1432265" cy="143226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E065F43-E4C8-49DF-B142-B01B3A6A30DE}">
      <dsp:nvSpPr>
        <dsp:cNvPr id="0" name=""/>
        <dsp:cNvSpPr/>
      </dsp:nvSpPr>
      <dsp:spPr>
        <a:xfrm>
          <a:off x="3138" y="2043772"/>
          <a:ext cx="4092187" cy="613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66725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CO" sz="1050" b="1" i="0" kern="1200">
              <a:solidFill>
                <a:srgbClr val="000000"/>
              </a:solidFill>
              <a:latin typeface="Gadugi" panose="020B0502040204020203" pitchFamily="34" charset="0"/>
            </a:rPr>
            <a:t>Fecha de inicio y finalización: </a:t>
          </a:r>
          <a:endParaRPr lang="es-CO" sz="1050" kern="1200">
            <a:solidFill>
              <a:srgbClr val="000000"/>
            </a:solidFill>
            <a:latin typeface="Gadugi" panose="020B0502040204020203" pitchFamily="34" charset="0"/>
          </a:endParaRPr>
        </a:p>
      </dsp:txBody>
      <dsp:txXfrm>
        <a:off x="3138" y="2043772"/>
        <a:ext cx="4092187" cy="613828"/>
      </dsp:txXfrm>
    </dsp:sp>
    <dsp:sp modelId="{5BAF8143-EDF1-403C-921A-5004BCF1990A}">
      <dsp:nvSpPr>
        <dsp:cNvPr id="0" name=""/>
        <dsp:cNvSpPr/>
      </dsp:nvSpPr>
      <dsp:spPr>
        <a:xfrm>
          <a:off x="3138" y="2713219"/>
          <a:ext cx="4092187" cy="559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0" i="0" kern="1200" dirty="0">
              <a:solidFill>
                <a:srgbClr val="000000"/>
              </a:solidFill>
              <a:latin typeface="Gadugi" panose="020B0502040204020203" pitchFamily="34" charset="0"/>
            </a:rPr>
            <a:t>25 de 11 de 2022</a:t>
          </a:r>
          <a:endParaRPr lang="es-CO" sz="1400" kern="1200" dirty="0">
            <a:solidFill>
              <a:srgbClr val="000000"/>
            </a:solidFill>
            <a:latin typeface="Gadugi" panose="020B0502040204020203" pitchFamily="34" charset="0"/>
          </a:endParaRPr>
        </a:p>
      </dsp:txBody>
      <dsp:txXfrm>
        <a:off x="3138" y="2713219"/>
        <a:ext cx="4092187" cy="559656"/>
      </dsp:txXfrm>
    </dsp:sp>
    <dsp:sp modelId="{9E6B57C1-E57E-4A2A-9866-4D296D187E87}">
      <dsp:nvSpPr>
        <dsp:cNvPr id="0" name=""/>
        <dsp:cNvSpPr/>
      </dsp:nvSpPr>
      <dsp:spPr>
        <a:xfrm>
          <a:off x="6141419" y="491926"/>
          <a:ext cx="1432265" cy="143226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7FC4A89-D119-497E-A99D-056FD0737CBE}">
      <dsp:nvSpPr>
        <dsp:cNvPr id="0" name=""/>
        <dsp:cNvSpPr/>
      </dsp:nvSpPr>
      <dsp:spPr>
        <a:xfrm>
          <a:off x="4811458" y="2043772"/>
          <a:ext cx="4092187" cy="613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CO" sz="1200" b="1" i="0" kern="1200">
              <a:solidFill>
                <a:srgbClr val="000000"/>
              </a:solidFill>
              <a:latin typeface="Gadugi" panose="020B0502040204020203" pitchFamily="34" charset="0"/>
            </a:rPr>
            <a:t>Canales de divulgación:</a:t>
          </a:r>
          <a:endParaRPr lang="es-CO" sz="1200" kern="1200">
            <a:solidFill>
              <a:srgbClr val="000000"/>
            </a:solidFill>
            <a:latin typeface="Gadugi" panose="020B0502040204020203" pitchFamily="34" charset="0"/>
          </a:endParaRPr>
        </a:p>
      </dsp:txBody>
      <dsp:txXfrm>
        <a:off x="4811458" y="2043772"/>
        <a:ext cx="4092187" cy="613828"/>
      </dsp:txXfrm>
    </dsp:sp>
    <dsp:sp modelId="{8D91745E-F717-4542-9952-ECBBE46D279A}">
      <dsp:nvSpPr>
        <dsp:cNvPr id="0" name=""/>
        <dsp:cNvSpPr/>
      </dsp:nvSpPr>
      <dsp:spPr>
        <a:xfrm>
          <a:off x="4811458" y="2713219"/>
          <a:ext cx="4092187" cy="559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400" kern="1200" dirty="0">
            <a:solidFill>
              <a:srgbClr val="000000"/>
            </a:solidFill>
            <a:latin typeface="Gadugi" panose="020B0502040204020203" pitchFamily="34" charset="0"/>
          </a:endParaRP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>
              <a:solidFill>
                <a:srgbClr val="000000"/>
              </a:solidFill>
              <a:latin typeface="Gadugi" panose="020B0502040204020203" pitchFamily="34" charset="0"/>
            </a:rPr>
            <a:t>CORREO</a:t>
          </a:r>
          <a:r>
            <a:rPr lang="es-ES" sz="1400" kern="1200" baseline="0">
              <a:solidFill>
                <a:srgbClr val="000000"/>
              </a:solidFill>
              <a:latin typeface="Gadugi" panose="020B0502040204020203" pitchFamily="34" charset="0"/>
            </a:rPr>
            <a:t> ELECTRONICO</a:t>
          </a:r>
          <a:endParaRPr lang="es-CO" sz="1400" kern="1200">
            <a:solidFill>
              <a:srgbClr val="000000"/>
            </a:solidFill>
            <a:latin typeface="Gadugi" panose="020B0502040204020203" pitchFamily="34" charset="0"/>
          </a:endParaRPr>
        </a:p>
      </dsp:txBody>
      <dsp:txXfrm>
        <a:off x="4811458" y="2713219"/>
        <a:ext cx="4092187" cy="5596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69F235-A1E6-4F00-91CA-F71195CF6FB5}">
      <dsp:nvSpPr>
        <dsp:cNvPr id="0" name=""/>
        <dsp:cNvSpPr/>
      </dsp:nvSpPr>
      <dsp:spPr>
        <a:xfrm>
          <a:off x="0" y="691798"/>
          <a:ext cx="7449179" cy="12771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8EB457-8E75-4089-B9D0-24910DCC64E1}">
      <dsp:nvSpPr>
        <dsp:cNvPr id="0" name=""/>
        <dsp:cNvSpPr/>
      </dsp:nvSpPr>
      <dsp:spPr>
        <a:xfrm>
          <a:off x="386343" y="979161"/>
          <a:ext cx="702441" cy="70244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4341DC-0346-48E2-8C08-2747C2FD689D}">
      <dsp:nvSpPr>
        <dsp:cNvPr id="0" name=""/>
        <dsp:cNvSpPr/>
      </dsp:nvSpPr>
      <dsp:spPr>
        <a:xfrm>
          <a:off x="1475128" y="691798"/>
          <a:ext cx="3352130" cy="12771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67" tIns="135167" rIns="135167" bIns="13516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i="0" kern="1200">
              <a:solidFill>
                <a:srgbClr val="000000"/>
              </a:solidFill>
              <a:latin typeface="Gadugi" panose="020B0502040204020203" pitchFamily="34" charset="0"/>
            </a:rPr>
            <a:t>Fecha de inicio y finalización: </a:t>
          </a:r>
          <a:endParaRPr lang="es-CO" sz="1600" kern="1200">
            <a:solidFill>
              <a:srgbClr val="000000"/>
            </a:solidFill>
            <a:latin typeface="Gadugi" panose="020B0502040204020203" pitchFamily="34" charset="0"/>
          </a:endParaRPr>
        </a:p>
      </dsp:txBody>
      <dsp:txXfrm>
        <a:off x="1475128" y="691798"/>
        <a:ext cx="3352130" cy="1277167"/>
      </dsp:txXfrm>
    </dsp:sp>
    <dsp:sp modelId="{5D7D19C9-13CD-406A-B693-2E9FE8FB33B8}">
      <dsp:nvSpPr>
        <dsp:cNvPr id="0" name=""/>
        <dsp:cNvSpPr/>
      </dsp:nvSpPr>
      <dsp:spPr>
        <a:xfrm>
          <a:off x="4827258" y="691798"/>
          <a:ext cx="2621920" cy="12771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67" tIns="135167" rIns="135167" bIns="13516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0" i="0" kern="1200" dirty="0">
              <a:latin typeface="Gadugi" panose="020B0502040204020203" pitchFamily="34" charset="0"/>
            </a:rPr>
            <a:t>25 de 11 de 2022</a:t>
          </a:r>
          <a:endParaRPr lang="es-CO" sz="1600" kern="1200" dirty="0">
            <a:latin typeface="Gadugi" panose="020B0502040204020203" pitchFamily="34" charset="0"/>
          </a:endParaRPr>
        </a:p>
      </dsp:txBody>
      <dsp:txXfrm>
        <a:off x="4827258" y="691798"/>
        <a:ext cx="2621920" cy="1277167"/>
      </dsp:txXfrm>
    </dsp:sp>
    <dsp:sp modelId="{34443C47-2362-4B66-837A-4F6AF0B3D4D6}">
      <dsp:nvSpPr>
        <dsp:cNvPr id="0" name=""/>
        <dsp:cNvSpPr/>
      </dsp:nvSpPr>
      <dsp:spPr>
        <a:xfrm>
          <a:off x="0" y="2288257"/>
          <a:ext cx="7449179" cy="12771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6B570D-90BF-42F9-8038-3E753FCFBEBB}">
      <dsp:nvSpPr>
        <dsp:cNvPr id="0" name=""/>
        <dsp:cNvSpPr/>
      </dsp:nvSpPr>
      <dsp:spPr>
        <a:xfrm>
          <a:off x="386343" y="2575620"/>
          <a:ext cx="702441" cy="70244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F3D19F-D719-4965-881E-B416CFEC04C5}">
      <dsp:nvSpPr>
        <dsp:cNvPr id="0" name=""/>
        <dsp:cNvSpPr/>
      </dsp:nvSpPr>
      <dsp:spPr>
        <a:xfrm>
          <a:off x="1475128" y="2288257"/>
          <a:ext cx="3352130" cy="12771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67" tIns="135167" rIns="135167" bIns="13516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i="0" kern="1200" dirty="0">
              <a:solidFill>
                <a:srgbClr val="000000"/>
              </a:solidFill>
              <a:latin typeface="Gadugi" panose="020B0502040204020203" pitchFamily="34" charset="0"/>
            </a:rPr>
            <a:t>Canales de diálogo</a:t>
          </a:r>
          <a:endParaRPr lang="es-CO" sz="1600" kern="1200" dirty="0">
            <a:solidFill>
              <a:srgbClr val="000000"/>
            </a:solidFill>
            <a:latin typeface="Gadugi" panose="020B0502040204020203" pitchFamily="34" charset="0"/>
          </a:endParaRPr>
        </a:p>
      </dsp:txBody>
      <dsp:txXfrm>
        <a:off x="1475128" y="2288257"/>
        <a:ext cx="3352130" cy="1277167"/>
      </dsp:txXfrm>
    </dsp:sp>
    <dsp:sp modelId="{10591C0F-4541-4323-A34C-EF026AD694E8}">
      <dsp:nvSpPr>
        <dsp:cNvPr id="0" name=""/>
        <dsp:cNvSpPr/>
      </dsp:nvSpPr>
      <dsp:spPr>
        <a:xfrm>
          <a:off x="4827258" y="2288257"/>
          <a:ext cx="2621920" cy="12771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67" tIns="135167" rIns="135167" bIns="13516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latin typeface="Gadugi" panose="020B0502040204020203" pitchFamily="34" charset="0"/>
            </a:rPr>
            <a:t>AUDITORIO  MINISTERIO DE JUSTICIA</a:t>
          </a:r>
          <a:endParaRPr lang="es-CO" sz="1600" kern="1200" dirty="0">
            <a:latin typeface="Gadugi" panose="020B0502040204020203" pitchFamily="34" charset="0"/>
          </a:endParaRPr>
        </a:p>
      </dsp:txBody>
      <dsp:txXfrm>
        <a:off x="4827258" y="2288257"/>
        <a:ext cx="2621920" cy="12771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F860D6-F16A-4F30-B235-849AC0E9DB6D}">
      <dsp:nvSpPr>
        <dsp:cNvPr id="0" name=""/>
        <dsp:cNvSpPr/>
      </dsp:nvSpPr>
      <dsp:spPr>
        <a:xfrm>
          <a:off x="6322475" y="938535"/>
          <a:ext cx="91440" cy="3937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37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752386-940A-4C8F-8F22-49ED86582163}">
      <dsp:nvSpPr>
        <dsp:cNvPr id="0" name=""/>
        <dsp:cNvSpPr/>
      </dsp:nvSpPr>
      <dsp:spPr>
        <a:xfrm>
          <a:off x="4053572" y="938535"/>
          <a:ext cx="91440" cy="3937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37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C28F09-1146-4C20-B9C8-6E16068DF991}">
      <dsp:nvSpPr>
        <dsp:cNvPr id="0" name=""/>
        <dsp:cNvSpPr/>
      </dsp:nvSpPr>
      <dsp:spPr>
        <a:xfrm>
          <a:off x="3630510" y="971"/>
          <a:ext cx="937563" cy="93756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7C65BC-710B-4770-B086-257BCF3E6F30}">
      <dsp:nvSpPr>
        <dsp:cNvPr id="0" name=""/>
        <dsp:cNvSpPr/>
      </dsp:nvSpPr>
      <dsp:spPr>
        <a:xfrm>
          <a:off x="3630510" y="971"/>
          <a:ext cx="937563" cy="93756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BCD637-88F3-436D-B5BB-CC14C8CA5328}">
      <dsp:nvSpPr>
        <dsp:cNvPr id="0" name=""/>
        <dsp:cNvSpPr/>
      </dsp:nvSpPr>
      <dsp:spPr>
        <a:xfrm>
          <a:off x="3161728" y="169733"/>
          <a:ext cx="1875126" cy="60004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1" i="0" kern="1200" dirty="0">
              <a:solidFill>
                <a:srgbClr val="000000"/>
              </a:solidFill>
              <a:latin typeface="Gadugi" panose="020B0502040204020203" pitchFamily="34" charset="0"/>
            </a:rPr>
            <a:t>Fecha de inicio</a:t>
          </a:r>
          <a:endParaRPr lang="es-CO" sz="1400" b="1" kern="1200" dirty="0">
            <a:solidFill>
              <a:srgbClr val="000000"/>
            </a:solidFill>
            <a:latin typeface="Gadugi" panose="020B0502040204020203" pitchFamily="34" charset="0"/>
          </a:endParaRPr>
        </a:p>
      </dsp:txBody>
      <dsp:txXfrm>
        <a:off x="3161728" y="169733"/>
        <a:ext cx="1875126" cy="600040"/>
      </dsp:txXfrm>
    </dsp:sp>
    <dsp:sp modelId="{40B305BF-802C-455E-A71B-5F1711238F51}">
      <dsp:nvSpPr>
        <dsp:cNvPr id="0" name=""/>
        <dsp:cNvSpPr/>
      </dsp:nvSpPr>
      <dsp:spPr>
        <a:xfrm>
          <a:off x="3630510" y="1332311"/>
          <a:ext cx="937563" cy="93756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3F131A-2E4B-4230-8DAA-63D5D845C234}">
      <dsp:nvSpPr>
        <dsp:cNvPr id="0" name=""/>
        <dsp:cNvSpPr/>
      </dsp:nvSpPr>
      <dsp:spPr>
        <a:xfrm>
          <a:off x="3630510" y="1332311"/>
          <a:ext cx="937563" cy="93756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196CCF-D078-4892-9FA8-D0E61175BD0B}">
      <dsp:nvSpPr>
        <dsp:cNvPr id="0" name=""/>
        <dsp:cNvSpPr/>
      </dsp:nvSpPr>
      <dsp:spPr>
        <a:xfrm>
          <a:off x="3161728" y="1501073"/>
          <a:ext cx="1875126" cy="60004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b="1" i="0" kern="1200" dirty="0">
              <a:solidFill>
                <a:srgbClr val="000000"/>
              </a:solidFill>
              <a:latin typeface="Gadugi" panose="020B0502040204020203" pitchFamily="34" charset="0"/>
            </a:rPr>
            <a:t>22 de 11 de 2022</a:t>
          </a:r>
          <a:endParaRPr lang="es-CO" sz="1100" b="1" kern="1200" dirty="0">
            <a:solidFill>
              <a:srgbClr val="000000"/>
            </a:solidFill>
            <a:latin typeface="Gadugi" panose="020B0502040204020203" pitchFamily="34" charset="0"/>
          </a:endParaRPr>
        </a:p>
      </dsp:txBody>
      <dsp:txXfrm>
        <a:off x="3161728" y="1501073"/>
        <a:ext cx="1875126" cy="600040"/>
      </dsp:txXfrm>
    </dsp:sp>
    <dsp:sp modelId="{808B9AD1-FD27-40D9-9E83-25013A8DA94E}">
      <dsp:nvSpPr>
        <dsp:cNvPr id="0" name=""/>
        <dsp:cNvSpPr/>
      </dsp:nvSpPr>
      <dsp:spPr>
        <a:xfrm>
          <a:off x="5899414" y="971"/>
          <a:ext cx="937563" cy="93756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92BEE5-76BE-42BB-A11E-1EE5EA4A3409}">
      <dsp:nvSpPr>
        <dsp:cNvPr id="0" name=""/>
        <dsp:cNvSpPr/>
      </dsp:nvSpPr>
      <dsp:spPr>
        <a:xfrm>
          <a:off x="5899414" y="971"/>
          <a:ext cx="937563" cy="93756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70E864-AFF5-448A-B62E-8BDD1AA6BBAB}">
      <dsp:nvSpPr>
        <dsp:cNvPr id="0" name=""/>
        <dsp:cNvSpPr/>
      </dsp:nvSpPr>
      <dsp:spPr>
        <a:xfrm>
          <a:off x="5430632" y="169733"/>
          <a:ext cx="1875126" cy="60004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1" i="0" kern="1200" dirty="0">
              <a:solidFill>
                <a:srgbClr val="000000"/>
              </a:solidFill>
              <a:latin typeface="Gadugi" panose="020B0502040204020203" pitchFamily="34" charset="0"/>
            </a:rPr>
            <a:t>Canales </a:t>
          </a:r>
          <a:r>
            <a:rPr lang="es-CO" sz="1400" b="1" i="0" kern="1200">
              <a:solidFill>
                <a:srgbClr val="000000"/>
              </a:solidFill>
              <a:latin typeface="Gadugi" panose="020B0502040204020203" pitchFamily="34" charset="0"/>
            </a:rPr>
            <a:t>de publicación</a:t>
          </a:r>
          <a:endParaRPr lang="es-CO" sz="1400" b="1" kern="1200" dirty="0">
            <a:solidFill>
              <a:srgbClr val="000000"/>
            </a:solidFill>
            <a:latin typeface="Gadugi" panose="020B0502040204020203" pitchFamily="34" charset="0"/>
          </a:endParaRPr>
        </a:p>
      </dsp:txBody>
      <dsp:txXfrm>
        <a:off x="5430632" y="169733"/>
        <a:ext cx="1875126" cy="600040"/>
      </dsp:txXfrm>
    </dsp:sp>
    <dsp:sp modelId="{E090BF76-8BE3-4CFB-A206-CF81B4119E4E}">
      <dsp:nvSpPr>
        <dsp:cNvPr id="0" name=""/>
        <dsp:cNvSpPr/>
      </dsp:nvSpPr>
      <dsp:spPr>
        <a:xfrm>
          <a:off x="5899414" y="1332311"/>
          <a:ext cx="937563" cy="93756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51E192-BE83-4F60-9B41-157494FE034D}">
      <dsp:nvSpPr>
        <dsp:cNvPr id="0" name=""/>
        <dsp:cNvSpPr/>
      </dsp:nvSpPr>
      <dsp:spPr>
        <a:xfrm>
          <a:off x="5899414" y="1332311"/>
          <a:ext cx="937563" cy="93756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932AD0-29D8-4C33-880A-A020021DA475}">
      <dsp:nvSpPr>
        <dsp:cNvPr id="0" name=""/>
        <dsp:cNvSpPr/>
      </dsp:nvSpPr>
      <dsp:spPr>
        <a:xfrm>
          <a:off x="5430632" y="1501073"/>
          <a:ext cx="1875126" cy="60004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dirty="0">
              <a:solidFill>
                <a:srgbClr val="000000"/>
              </a:solidFill>
              <a:latin typeface="Gadugi" panose="020B0502040204020203" pitchFamily="34" charset="0"/>
            </a:rPr>
            <a:t>FORMS</a:t>
          </a:r>
          <a:endParaRPr lang="es-CO" sz="1100" b="1" kern="1200" dirty="0">
            <a:solidFill>
              <a:srgbClr val="000000"/>
            </a:solidFill>
            <a:latin typeface="Gadugi" panose="020B0502040204020203" pitchFamily="34" charset="0"/>
          </a:endParaRPr>
        </a:p>
      </dsp:txBody>
      <dsp:txXfrm>
        <a:off x="5430632" y="1501073"/>
        <a:ext cx="1875126" cy="6000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132744-FFF1-4D2A-AB33-1EA0AC36235B}">
      <dsp:nvSpPr>
        <dsp:cNvPr id="0" name=""/>
        <dsp:cNvSpPr/>
      </dsp:nvSpPr>
      <dsp:spPr>
        <a:xfrm>
          <a:off x="0" y="925715"/>
          <a:ext cx="6117335" cy="170901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D8B762-F201-45E9-97B8-6961EBECC4D8}">
      <dsp:nvSpPr>
        <dsp:cNvPr id="0" name=""/>
        <dsp:cNvSpPr/>
      </dsp:nvSpPr>
      <dsp:spPr>
        <a:xfrm>
          <a:off x="516976" y="1310243"/>
          <a:ext cx="939957" cy="93995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FAA01A-8E15-4B09-AF9F-A184C6C11B2A}">
      <dsp:nvSpPr>
        <dsp:cNvPr id="0" name=""/>
        <dsp:cNvSpPr/>
      </dsp:nvSpPr>
      <dsp:spPr>
        <a:xfrm>
          <a:off x="1973910" y="925715"/>
          <a:ext cx="4143425" cy="1709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871" tIns="180871" rIns="180871" bIns="18087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/>
            <a:t>Interés y necesidad de conocer el Tramite legislativo</a:t>
          </a:r>
          <a:endParaRPr lang="en-US" sz="2500" kern="1200"/>
        </a:p>
      </dsp:txBody>
      <dsp:txXfrm>
        <a:off x="1973910" y="925715"/>
        <a:ext cx="4143425" cy="1709013"/>
      </dsp:txXfrm>
    </dsp:sp>
    <dsp:sp modelId="{AF0C790B-1CB8-4751-A449-3177D310E69D}">
      <dsp:nvSpPr>
        <dsp:cNvPr id="0" name=""/>
        <dsp:cNvSpPr/>
      </dsp:nvSpPr>
      <dsp:spPr>
        <a:xfrm>
          <a:off x="0" y="3061982"/>
          <a:ext cx="6117335" cy="170901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656E23-7536-45F1-BB2F-5E37AD0491B9}">
      <dsp:nvSpPr>
        <dsp:cNvPr id="0" name=""/>
        <dsp:cNvSpPr/>
      </dsp:nvSpPr>
      <dsp:spPr>
        <a:xfrm>
          <a:off x="516976" y="3446510"/>
          <a:ext cx="939957" cy="93995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97B5E8-E697-4376-BCB8-383F3BAF6EBA}">
      <dsp:nvSpPr>
        <dsp:cNvPr id="0" name=""/>
        <dsp:cNvSpPr/>
      </dsp:nvSpPr>
      <dsp:spPr>
        <a:xfrm>
          <a:off x="1973910" y="3061982"/>
          <a:ext cx="4143425" cy="1709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871" tIns="180871" rIns="180871" bIns="18087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/>
            <a:t>Interés en conocer ley 5 de 1992 y las tipologías.  </a:t>
          </a:r>
          <a:endParaRPr lang="en-US" sz="2500" kern="1200"/>
        </a:p>
      </dsp:txBody>
      <dsp:txXfrm>
        <a:off x="1973910" y="3061982"/>
        <a:ext cx="4143425" cy="17090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AE846-964E-478C-AA63-EEFC5E18E070}" type="datetimeFigureOut">
              <a:rPr lang="es-ES" smtClean="0"/>
              <a:t>22/12/2022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2780D4-7A5A-4CDB-B409-ABE533486B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7091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Google Shape;123;p2:notes">
            <a:extLst>
              <a:ext uri="{FF2B5EF4-FFF2-40B4-BE49-F238E27FC236}">
                <a16:creationId xmlns:a16="http://schemas.microsoft.com/office/drawing/2014/main" id="{EC751B89-40A6-42A0-AD1A-BDC1C7277B8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10243" name="Google Shape;124;p2:notes">
            <a:extLst>
              <a:ext uri="{FF2B5EF4-FFF2-40B4-BE49-F238E27FC236}">
                <a16:creationId xmlns:a16="http://schemas.microsoft.com/office/drawing/2014/main" id="{1F1639EC-BEB7-4785-ABC4-8ABFD00AA2E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 eaLnBrk="1" hangingPunct="1"/>
            <a:endParaRPr lang="es-CO" altLang="es-CO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Google Shape;123;p2:notes">
            <a:extLst>
              <a:ext uri="{FF2B5EF4-FFF2-40B4-BE49-F238E27FC236}">
                <a16:creationId xmlns:a16="http://schemas.microsoft.com/office/drawing/2014/main" id="{8EBCFF8D-326E-4F46-8B34-8DA18ED755A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12291" name="Google Shape;124;p2:notes">
            <a:extLst>
              <a:ext uri="{FF2B5EF4-FFF2-40B4-BE49-F238E27FC236}">
                <a16:creationId xmlns:a16="http://schemas.microsoft.com/office/drawing/2014/main" id="{1461C8CB-26BE-4993-99C6-3C410886ED3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 eaLnBrk="1" hangingPunct="1"/>
            <a:endParaRPr lang="es-CO" altLang="es-CO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6918E-5EA8-11C4-C897-1475C883DC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C7D113-4F5D-13A3-8098-ACAD3FCFF8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01DF4-FDEB-8A09-0A27-BFD3746F9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E366-8242-424F-8402-4E0933C83F4A}" type="datetime1">
              <a:rPr lang="es-ES" smtClean="0"/>
              <a:t>22/12/2022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586D3B-61EA-A6BE-8596-6F01BF23D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EEA45-AF3C-052F-62ED-007A2B2F5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6172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7FD6C-DDC3-6763-786F-62E78680B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BE62F8-68BA-E86C-DC40-CAAF1A7B93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7B6112-3B8C-FF7A-8E01-2691C03E68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5EB0AE-73DC-6218-5541-F796ABD24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A9FFB-8330-4689-BF75-A4A9EC132936}" type="datetime1">
              <a:rPr lang="es-ES" smtClean="0"/>
              <a:t>22/12/2022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156D66-5A7F-5BA8-1AEB-F46603255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359BFC-C2C4-5EC2-4BD0-50B8EA963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8888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AAD73-0934-A613-222C-CB4A1BF22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9DF75B-F28A-4721-ADD0-6FB14AADAF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C5F90-182F-DA47-1830-34274CAA1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8899-B22E-4B58-B331-D91C579DA2AA}" type="datetime1">
              <a:rPr lang="es-ES" smtClean="0"/>
              <a:t>22/12/2022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D1073-E153-9BE8-4DC1-10A7657FA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08EE9C-DC58-18CC-D169-80A7768A4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1736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5ADFC0-DD45-9E9C-AD11-D1AE2871F8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BE7225-0504-C905-6629-0D9CF412CA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621951-46F7-BF39-C1C7-EC812244B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0669-A536-4B75-8F83-A058D2F5EA49}" type="datetime1">
              <a:rPr lang="es-ES" smtClean="0"/>
              <a:t>22/12/2022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6C544C-64C8-C0A2-8BEC-CF8013560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3AACA-9B28-FB6D-D399-934449FF2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2732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">
  <p:cSld name="Título y texto">
    <p:bg>
      <p:bgPr>
        <a:solidFill>
          <a:srgbClr val="2D6DF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5024967" y="2310700"/>
            <a:ext cx="6336800" cy="8584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4000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5014834" y="3404467"/>
            <a:ext cx="6346933" cy="17712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2000">
                <a:solidFill>
                  <a:srgbClr val="FFFFFF"/>
                </a:solidFill>
              </a:defRPr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4434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BAD4A-7BDB-4389-AF53-0C76E06D8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292F8-4223-651D-6A9D-8077391E6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18D7CF-1A15-BD0B-508A-ABD48BD74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378DE-B9FC-417A-826B-CB1415D5599E}" type="datetime1">
              <a:rPr lang="es-ES" smtClean="0"/>
              <a:t>22/12/2022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B553F7-55AA-5FBF-1F82-9F2912779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94942-8707-DAF3-5FD5-8F1246F30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4808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BE320-E04F-D568-69C0-C07757EB8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F7B311-89C3-5860-ED1A-9E2F916789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2E470-DFB8-565A-411B-4F65ABCE4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700EA-6357-4413-A1DF-86543A421A59}" type="datetime1">
              <a:rPr lang="es-ES" smtClean="0"/>
              <a:t>22/12/2022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4735A-67E8-DB29-7474-95E6046FA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356ED-E895-B7C0-8DFB-8E9B2003C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346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26682-70D4-3099-0FB5-1ED3C71A0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2749B-F368-78E8-6B61-23E575A9AE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0E2E07-F817-046B-2823-A5B22AFFB9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6ECE48-3210-5B12-84C3-68AAFE90D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354BD-15BF-4A94-B7AB-D412BD50C5E9}" type="datetime1">
              <a:rPr lang="es-ES" smtClean="0"/>
              <a:t>22/12/2022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1B5D58-22CC-2D9A-69D2-9174FFA4F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28F641-FD27-3026-FCB4-F85BC6189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2763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68AF2-E78B-CAD0-85F4-CBF903F85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7DBC3F-4789-024D-8915-71F2F7767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992D41-F582-C9CC-0B6A-5486D135A6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32A447-1EB1-FA2C-141F-08DEFE3251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4227C9-68CF-B138-5EA4-C704F8EE5C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4AE279-8A4C-4294-5529-2B409C938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5139C-0B16-4290-A6BF-75D3B368A007}" type="datetime1">
              <a:rPr lang="es-ES" smtClean="0"/>
              <a:t>22/12/2022</a:t>
            </a:fld>
            <a:endParaRPr lang="es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57E941-65C8-717B-A94E-5F269A084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38D95C-8CBA-AD77-EE50-40E361C3F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7363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01984-540C-012B-C025-E8CFD48EE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BA8CE3-9C27-C43A-1BA4-39C89E9B7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96ACD-FCCB-489C-809D-4B6DB9110F7A}" type="datetime1">
              <a:rPr lang="es-ES" smtClean="0"/>
              <a:t>22/12/2022</a:t>
            </a:fld>
            <a:endParaRPr lang="es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AEDDA-0C55-C0D8-0E3D-AC33D0CE4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1AEC76-213F-B24C-4AD1-F0E2CEBB0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2930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C1E8B51-AADB-B44F-CF4A-F634BE186A6E}"/>
              </a:ext>
            </a:extLst>
          </p:cNvPr>
          <p:cNvGrpSpPr/>
          <p:nvPr userDrawn="1"/>
        </p:nvGrpSpPr>
        <p:grpSpPr>
          <a:xfrm>
            <a:off x="0" y="0"/>
            <a:ext cx="12192000" cy="6721475"/>
            <a:chOff x="0" y="0"/>
            <a:chExt cx="12192000" cy="672147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3763B2D-482C-072A-737C-7B1ABB3DFD8E}"/>
                </a:ext>
              </a:extLst>
            </p:cNvPr>
            <p:cNvSpPr/>
            <p:nvPr userDrawn="1"/>
          </p:nvSpPr>
          <p:spPr>
            <a:xfrm>
              <a:off x="0" y="0"/>
              <a:ext cx="12192000" cy="67214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O"/>
            </a:p>
          </p:txBody>
        </p:sp>
        <p:pic>
          <p:nvPicPr>
            <p:cNvPr id="6" name="Imagen 8" descr="Imagen que contiene Interfaz de usuario gráfica&#10;&#10;Descripción generada automáticamente">
              <a:extLst>
                <a:ext uri="{FF2B5EF4-FFF2-40B4-BE49-F238E27FC236}">
                  <a16:creationId xmlns:a16="http://schemas.microsoft.com/office/drawing/2014/main" id="{479BEFB6-EA6A-153D-C7E2-AD98CC5151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0238" y="2902743"/>
              <a:ext cx="3671523" cy="9159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6363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8871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943FB-0ED2-F413-A89A-74276290A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9B599-827A-BA69-B1E7-961938B46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46CEFD-DD19-20A2-7D55-A4E27EE683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A50720-8EED-8BCF-ACF4-22ED42BD1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0D562-0FD8-4444-A106-EA96D4FB48D1}" type="datetime1">
              <a:rPr lang="es-ES" smtClean="0"/>
              <a:t>22/12/2022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D546E4-EB23-10B5-A1ED-327CC620C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C667B0-269E-5947-BAE8-09EE3B216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9239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BA0375C0-5DEB-1395-FAB7-DE4C2D3B3CE6}"/>
              </a:ext>
            </a:extLst>
          </p:cNvPr>
          <p:cNvGrpSpPr/>
          <p:nvPr userDrawn="1"/>
        </p:nvGrpSpPr>
        <p:grpSpPr>
          <a:xfrm>
            <a:off x="0" y="0"/>
            <a:ext cx="12479027" cy="6858000"/>
            <a:chOff x="0" y="0"/>
            <a:chExt cx="12479027" cy="6858000"/>
          </a:xfrm>
        </p:grpSpPr>
        <p:pic>
          <p:nvPicPr>
            <p:cNvPr id="7" name="Picture 3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F76A236F-709B-0596-CB66-CDE4BC2E7C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2D9935AA-C380-780E-152D-F5D123AEE802}"/>
                </a:ext>
              </a:extLst>
            </p:cNvPr>
            <p:cNvSpPr/>
            <p:nvPr userDrawn="1"/>
          </p:nvSpPr>
          <p:spPr>
            <a:xfrm>
              <a:off x="7950200" y="7938"/>
              <a:ext cx="4241800" cy="13613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9" name="Imagen 8" descr="Imagen que contiene Interfaz de usuario gráfica&#10;&#10;Descripción generada automáticamente">
              <a:extLst>
                <a:ext uri="{FF2B5EF4-FFF2-40B4-BE49-F238E27FC236}">
                  <a16:creationId xmlns:a16="http://schemas.microsoft.com/office/drawing/2014/main" id="{6CB0F4EE-F480-BC20-4583-B72202C631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7504" y="228601"/>
              <a:ext cx="3671523" cy="915988"/>
            </a:xfrm>
            <a:prstGeom prst="rect">
              <a:avLst/>
            </a:prstGeom>
          </p:spPr>
        </p:pic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5C164E-6D6E-5FB2-431F-8186A141A981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CB6D4-4186-5D7A-D10F-EE19BC65BF55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10E2B-1186-57C7-6C8F-8CEECAC39B83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C977D-7371-4F5C-A6DE-DCD85D09C5C6}" type="datetime1">
              <a:rPr lang="es-ES" smtClean="0"/>
              <a:t>22/12/2022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95695A-E6D8-711B-1284-D6CFF0990FCB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B4D46-5FAE-B51E-47BD-62BC0B04CA85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204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  <p:sldLayoutId id="2147483662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8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minjusticia.gov.co/Portals/0/2020/Participe/Anexo_cronograma%20de%20actividades%20del%20plan%20de%20participacion_2020.xlsx" TargetMode="Externa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3552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B670B117-AAE9-40DA-B74C-1694B321A43A}"/>
              </a:ext>
            </a:extLst>
          </p:cNvPr>
          <p:cNvSpPr/>
          <p:nvPr/>
        </p:nvSpPr>
        <p:spPr>
          <a:xfrm>
            <a:off x="148425" y="1170109"/>
            <a:ext cx="4188683" cy="461665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R="43179" algn="just">
              <a:buClr>
                <a:srgbClr val="000000"/>
              </a:buClr>
              <a:tabLst>
                <a:tab pos="4631151" algn="l"/>
                <a:tab pos="5476950" algn="l"/>
                <a:tab pos="6207605" algn="l"/>
                <a:tab pos="6660560" algn="l"/>
                <a:tab pos="7383595" algn="l"/>
                <a:tab pos="7794218" algn="l"/>
              </a:tabLst>
              <a:defRPr/>
            </a:pPr>
            <a:endParaRPr lang="es-CO" sz="2400" kern="0" dirty="0">
              <a:solidFill>
                <a:srgbClr val="292929"/>
              </a:solidFill>
              <a:latin typeface="Gadugi" panose="020B0502040204020203" pitchFamily="34" charset="0"/>
              <a:ea typeface="Arial"/>
              <a:cs typeface="Arial"/>
              <a:sym typeface="Arial"/>
            </a:endParaRPr>
          </a:p>
          <a:p>
            <a:pPr marR="43179" algn="just">
              <a:buClr>
                <a:srgbClr val="000000"/>
              </a:buClr>
              <a:tabLst>
                <a:tab pos="4631151" algn="l"/>
                <a:tab pos="5476950" algn="l"/>
                <a:tab pos="6207605" algn="l"/>
                <a:tab pos="6660560" algn="l"/>
                <a:tab pos="7383595" algn="l"/>
                <a:tab pos="7794218" algn="l"/>
              </a:tabLst>
              <a:defRPr/>
            </a:pPr>
            <a:endParaRPr lang="es-CO" sz="2400" kern="0" dirty="0">
              <a:latin typeface="Gadugi" panose="020B0502040204020203" pitchFamily="34" charset="0"/>
              <a:ea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8" name="CuadroTexto 19">
            <a:extLst>
              <a:ext uri="{FF2B5EF4-FFF2-40B4-BE49-F238E27FC236}">
                <a16:creationId xmlns:a16="http://schemas.microsoft.com/office/drawing/2014/main" id="{9DFAC508-AC96-4EF5-AAD6-BA1AE4D0D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1082" y="1054669"/>
            <a:ext cx="6124552" cy="666786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CO" altLang="es-CO" sz="3733" b="1" dirty="0">
                <a:solidFill>
                  <a:schemeClr val="bg1"/>
                </a:solidFill>
                <a:latin typeface="Gadugi" panose="020B0502040204020203" pitchFamily="34" charset="0"/>
              </a:rPr>
              <a:t>3. Resultados y evidencias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EAF0AE4-EBF2-4871-BD25-ADCE244AD434}"/>
              </a:ext>
            </a:extLst>
          </p:cNvPr>
          <p:cNvSpPr/>
          <p:nvPr/>
        </p:nvSpPr>
        <p:spPr>
          <a:xfrm>
            <a:off x="148425" y="1170109"/>
            <a:ext cx="11757328" cy="461665"/>
          </a:xfrm>
          <a:prstGeom prst="rect">
            <a:avLst/>
          </a:prstGeom>
        </p:spPr>
        <p:txBody>
          <a:bodyPr numCol="2">
            <a:spAutoFit/>
          </a:bodyPr>
          <a:lstStyle/>
          <a:p>
            <a:pPr marR="43179" algn="just">
              <a:buClr>
                <a:srgbClr val="000000"/>
              </a:buClr>
              <a:tabLst>
                <a:tab pos="4631151" algn="l"/>
                <a:tab pos="5476950" algn="l"/>
                <a:tab pos="6207605" algn="l"/>
                <a:tab pos="6660560" algn="l"/>
                <a:tab pos="7383595" algn="l"/>
                <a:tab pos="7794218" algn="l"/>
              </a:tabLst>
              <a:defRPr/>
            </a:pPr>
            <a:endParaRPr lang="es-CO" sz="2400" kern="0" dirty="0">
              <a:solidFill>
                <a:srgbClr val="292929"/>
              </a:solidFill>
              <a:latin typeface="Gadugi" panose="020B0502040204020203" pitchFamily="34" charset="0"/>
              <a:ea typeface="Arial"/>
              <a:cs typeface="Arial"/>
              <a:sym typeface="Arial"/>
            </a:endParaRPr>
          </a:p>
          <a:p>
            <a:pPr marR="43179" algn="just">
              <a:buClr>
                <a:srgbClr val="000000"/>
              </a:buClr>
              <a:tabLst>
                <a:tab pos="4631151" algn="l"/>
                <a:tab pos="5476950" algn="l"/>
                <a:tab pos="6207605" algn="l"/>
                <a:tab pos="6660560" algn="l"/>
                <a:tab pos="7383595" algn="l"/>
                <a:tab pos="7794218" algn="l"/>
              </a:tabLst>
              <a:defRPr/>
            </a:pPr>
            <a:endParaRPr lang="es-CO" sz="2400" kern="0" dirty="0">
              <a:latin typeface="Gadugi" panose="020B0502040204020203" pitchFamily="34" charset="0"/>
              <a:ea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11" name="Rectángulo 2">
            <a:extLst>
              <a:ext uri="{FF2B5EF4-FFF2-40B4-BE49-F238E27FC236}">
                <a16:creationId xmlns:a16="http://schemas.microsoft.com/office/drawing/2014/main" id="{02C57395-82D9-4E1E-9EB9-8BB79D01C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92" y="1923268"/>
            <a:ext cx="42074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CO" altLang="es-CO" sz="2400" b="1" dirty="0">
                <a:latin typeface="Gadugi" panose="020B0502040204020203" pitchFamily="34" charset="0"/>
              </a:rPr>
              <a:t>3.3 Desarrollo del diálogo</a:t>
            </a:r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2D52E2ED-1FE4-417F-BEB9-8DC9482B3B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1395251"/>
              </p:ext>
            </p:extLst>
          </p:nvPr>
        </p:nvGraphicFramePr>
        <p:xfrm>
          <a:off x="803868" y="2012949"/>
          <a:ext cx="7449179" cy="4257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Imagen 8" descr="Un dibujo de un personaje de caricatura&#10;&#10;Descripción generada automáticamente con confianza baja">
            <a:extLst>
              <a:ext uri="{FF2B5EF4-FFF2-40B4-BE49-F238E27FC236}">
                <a16:creationId xmlns:a16="http://schemas.microsoft.com/office/drawing/2014/main" id="{F54B6E4A-AAAD-4406-A96E-1AF499222C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1285" r="50421" b="11884"/>
          <a:stretch>
            <a:fillRect/>
          </a:stretch>
        </p:blipFill>
        <p:spPr bwMode="auto">
          <a:xfrm>
            <a:off x="8665633" y="1923268"/>
            <a:ext cx="3526367" cy="47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50F67862-D0D7-4F04-909E-7CD732FD8062}"/>
              </a:ext>
            </a:extLst>
          </p:cNvPr>
          <p:cNvSpPr txBox="1"/>
          <p:nvPr/>
        </p:nvSpPr>
        <p:spPr>
          <a:xfrm>
            <a:off x="154518" y="6561667"/>
            <a:ext cx="1274233" cy="2358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es-CO" sz="933" i="1" kern="0" dirty="0">
                <a:solidFill>
                  <a:schemeClr val="bg1">
                    <a:lumMod val="65000"/>
                  </a:schemeClr>
                </a:solidFill>
                <a:latin typeface="Gadugi" panose="020B0502040204020203" pitchFamily="34" charset="0"/>
                <a:ea typeface="Arial"/>
                <a:cs typeface="Arial"/>
                <a:sym typeface="Arial"/>
              </a:rPr>
              <a:t>EALV</a:t>
            </a:r>
          </a:p>
        </p:txBody>
      </p:sp>
    </p:spTree>
    <p:extLst>
      <p:ext uri="{BB962C8B-B14F-4D97-AF65-F5344CB8AC3E}">
        <p14:creationId xmlns:p14="http://schemas.microsoft.com/office/powerpoint/2010/main" val="3401508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19">
            <a:extLst>
              <a:ext uri="{FF2B5EF4-FFF2-40B4-BE49-F238E27FC236}">
                <a16:creationId xmlns:a16="http://schemas.microsoft.com/office/drawing/2014/main" id="{2E84FCF5-126A-4BB8-B67A-EAD53DB84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4884" y="836716"/>
            <a:ext cx="6187017" cy="666786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CO" altLang="es-CO" sz="3733" b="1">
                <a:solidFill>
                  <a:schemeClr val="bg1"/>
                </a:solidFill>
                <a:latin typeface="Gadugi" panose="020B0502040204020203" pitchFamily="34" charset="0"/>
              </a:rPr>
              <a:t>3. Resultados y evidencias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B5C73C1-3409-4BD4-901C-6E72787D9594}"/>
              </a:ext>
            </a:extLst>
          </p:cNvPr>
          <p:cNvSpPr/>
          <p:nvPr/>
        </p:nvSpPr>
        <p:spPr>
          <a:xfrm>
            <a:off x="148425" y="1170109"/>
            <a:ext cx="4069012" cy="461665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R="43179" algn="just">
              <a:buClr>
                <a:srgbClr val="000000"/>
              </a:buClr>
              <a:tabLst>
                <a:tab pos="4631151" algn="l"/>
                <a:tab pos="5476950" algn="l"/>
                <a:tab pos="6207605" algn="l"/>
                <a:tab pos="6660560" algn="l"/>
                <a:tab pos="7383595" algn="l"/>
                <a:tab pos="7794218" algn="l"/>
              </a:tabLst>
              <a:defRPr/>
            </a:pPr>
            <a:endParaRPr lang="es-CO" sz="2400" kern="0" dirty="0">
              <a:solidFill>
                <a:srgbClr val="292929"/>
              </a:solidFill>
              <a:latin typeface="Gadugi" panose="020B0502040204020203" pitchFamily="34" charset="0"/>
              <a:ea typeface="Arial"/>
              <a:cs typeface="Arial"/>
              <a:sym typeface="Arial"/>
            </a:endParaRPr>
          </a:p>
          <a:p>
            <a:pPr marR="43179" algn="just">
              <a:buClr>
                <a:srgbClr val="000000"/>
              </a:buClr>
              <a:tabLst>
                <a:tab pos="4631151" algn="l"/>
                <a:tab pos="5476950" algn="l"/>
                <a:tab pos="6207605" algn="l"/>
                <a:tab pos="6660560" algn="l"/>
                <a:tab pos="7383595" algn="l"/>
                <a:tab pos="7794218" algn="l"/>
              </a:tabLst>
              <a:defRPr/>
            </a:pPr>
            <a:endParaRPr lang="es-CO" sz="2400" kern="0" dirty="0">
              <a:latin typeface="Gadugi" panose="020B0502040204020203" pitchFamily="34" charset="0"/>
              <a:ea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8" name="Rectángulo 8">
            <a:extLst>
              <a:ext uri="{FF2B5EF4-FFF2-40B4-BE49-F238E27FC236}">
                <a16:creationId xmlns:a16="http://schemas.microsoft.com/office/drawing/2014/main" id="{8DFE2F92-5E2D-4177-9E49-8090525D9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92" y="1743499"/>
            <a:ext cx="40690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CO" altLang="es-CO" sz="2400" b="1" dirty="0">
                <a:latin typeface="Gadugi" panose="020B0502040204020203" pitchFamily="34" charset="0"/>
              </a:rPr>
              <a:t>3.3 Desarrollo del diálogo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6EA3ED91-70E5-43DF-A0CC-51C223A401BB}"/>
              </a:ext>
            </a:extLst>
          </p:cNvPr>
          <p:cNvGrpSpPr/>
          <p:nvPr/>
        </p:nvGrpSpPr>
        <p:grpSpPr>
          <a:xfrm>
            <a:off x="3041780" y="2205164"/>
            <a:ext cx="6413371" cy="4593569"/>
            <a:chOff x="3676261" y="2205164"/>
            <a:chExt cx="5778890" cy="4593569"/>
          </a:xfrm>
        </p:grpSpPr>
        <p:pic>
          <p:nvPicPr>
            <p:cNvPr id="7" name="Imagen 9">
              <a:hlinkClick r:id="rId2"/>
              <a:extLst>
                <a:ext uri="{FF2B5EF4-FFF2-40B4-BE49-F238E27FC236}">
                  <a16:creationId xmlns:a16="http://schemas.microsoft.com/office/drawing/2014/main" id="{B06966F2-3C84-4FF4-A1EA-148A1B701B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42" t="13158" r="6335" b="17482"/>
            <a:stretch>
              <a:fillRect/>
            </a:stretch>
          </p:blipFill>
          <p:spPr bwMode="auto">
            <a:xfrm>
              <a:off x="3676261" y="2205164"/>
              <a:ext cx="5778890" cy="4593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CuadroTexto 5">
              <a:extLst>
                <a:ext uri="{FF2B5EF4-FFF2-40B4-BE49-F238E27FC236}">
                  <a16:creationId xmlns:a16="http://schemas.microsoft.com/office/drawing/2014/main" id="{05389A84-5FD7-4279-927F-2369DAB720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8960" y="4371319"/>
              <a:ext cx="4225891" cy="666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just" eaLnBrk="1" hangingPunct="1"/>
              <a:r>
                <a:rPr lang="es-CO" altLang="es-CO" sz="1867" dirty="0"/>
                <a:t>Se recibió un </a:t>
              </a:r>
              <a:r>
                <a:rPr lang="es-CO" altLang="es-CO" sz="1867" b="1" dirty="0"/>
                <a:t>total de</a:t>
              </a:r>
              <a:r>
                <a:rPr lang="es-CO" altLang="es-CO" sz="1867" b="1" dirty="0">
                  <a:solidFill>
                    <a:srgbClr val="FF9900"/>
                  </a:solidFill>
                </a:rPr>
                <a:t> 9 </a:t>
              </a:r>
              <a:r>
                <a:rPr lang="es-CO" altLang="es-CO" sz="1867" b="1" dirty="0"/>
                <a:t>participaciones</a:t>
              </a:r>
              <a:endParaRPr lang="es-CO" altLang="es-CO" sz="1867" dirty="0"/>
            </a:p>
            <a:p>
              <a:pPr algn="just" eaLnBrk="1" hangingPunct="1"/>
              <a:endParaRPr lang="es-CO" altLang="es-CO" sz="1867" dirty="0"/>
            </a:p>
          </p:txBody>
        </p:sp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14603425-FFE0-4215-9966-07A9384CB341}"/>
              </a:ext>
            </a:extLst>
          </p:cNvPr>
          <p:cNvSpPr txBox="1"/>
          <p:nvPr/>
        </p:nvSpPr>
        <p:spPr>
          <a:xfrm>
            <a:off x="154518" y="6561667"/>
            <a:ext cx="1274233" cy="2358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es-CO" sz="933" i="1" kern="0" dirty="0">
                <a:solidFill>
                  <a:schemeClr val="bg1">
                    <a:lumMod val="65000"/>
                  </a:schemeClr>
                </a:solidFill>
                <a:latin typeface="Gadugi" panose="020B0502040204020203" pitchFamily="34" charset="0"/>
                <a:ea typeface="Arial"/>
                <a:cs typeface="Arial"/>
                <a:sym typeface="Arial"/>
              </a:rPr>
              <a:t>EALV</a:t>
            </a:r>
          </a:p>
        </p:txBody>
      </p:sp>
    </p:spTree>
    <p:extLst>
      <p:ext uri="{BB962C8B-B14F-4D97-AF65-F5344CB8AC3E}">
        <p14:creationId xmlns:p14="http://schemas.microsoft.com/office/powerpoint/2010/main" val="2701038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19">
            <a:extLst>
              <a:ext uri="{FF2B5EF4-FFF2-40B4-BE49-F238E27FC236}">
                <a16:creationId xmlns:a16="http://schemas.microsoft.com/office/drawing/2014/main" id="{507172EF-EA5C-49DC-9F59-7A1964CC3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5317" y="943014"/>
            <a:ext cx="6240364" cy="666786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CO" altLang="es-CO" sz="3733" b="1" dirty="0">
                <a:solidFill>
                  <a:schemeClr val="bg1"/>
                </a:solidFill>
                <a:latin typeface="Gadugi" panose="020B0502040204020203" pitchFamily="34" charset="0"/>
              </a:rPr>
              <a:t>3. Resultados y evidencias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E6AEA264-888F-4B84-AD7B-36E6DB607B6B}"/>
              </a:ext>
            </a:extLst>
          </p:cNvPr>
          <p:cNvSpPr/>
          <p:nvPr/>
        </p:nvSpPr>
        <p:spPr>
          <a:xfrm>
            <a:off x="148425" y="1170109"/>
            <a:ext cx="11757328" cy="461665"/>
          </a:xfrm>
          <a:prstGeom prst="rect">
            <a:avLst/>
          </a:prstGeom>
        </p:spPr>
        <p:txBody>
          <a:bodyPr numCol="2">
            <a:spAutoFit/>
          </a:bodyPr>
          <a:lstStyle/>
          <a:p>
            <a:pPr marR="43179" algn="just">
              <a:buClr>
                <a:srgbClr val="000000"/>
              </a:buClr>
              <a:tabLst>
                <a:tab pos="4631151" algn="l"/>
                <a:tab pos="5476950" algn="l"/>
                <a:tab pos="6207605" algn="l"/>
                <a:tab pos="6660560" algn="l"/>
                <a:tab pos="7383595" algn="l"/>
                <a:tab pos="7794218" algn="l"/>
              </a:tabLst>
              <a:defRPr/>
            </a:pPr>
            <a:endParaRPr lang="es-CO" sz="2400" kern="0" dirty="0">
              <a:solidFill>
                <a:srgbClr val="292929"/>
              </a:solidFill>
              <a:latin typeface="Gadugi" panose="020B0502040204020203" pitchFamily="34" charset="0"/>
              <a:ea typeface="Arial"/>
              <a:cs typeface="Arial"/>
              <a:sym typeface="Arial"/>
            </a:endParaRPr>
          </a:p>
          <a:p>
            <a:pPr marR="43179" algn="just">
              <a:buClr>
                <a:srgbClr val="000000"/>
              </a:buClr>
              <a:tabLst>
                <a:tab pos="4631151" algn="l"/>
                <a:tab pos="5476950" algn="l"/>
                <a:tab pos="6207605" algn="l"/>
                <a:tab pos="6660560" algn="l"/>
                <a:tab pos="7383595" algn="l"/>
                <a:tab pos="7794218" algn="l"/>
              </a:tabLst>
              <a:defRPr/>
            </a:pPr>
            <a:endParaRPr lang="es-CO" sz="2400" kern="0" dirty="0">
              <a:latin typeface="Gadugi" panose="020B0502040204020203" pitchFamily="34" charset="0"/>
              <a:ea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8" name="Rectángulo 8">
            <a:extLst>
              <a:ext uri="{FF2B5EF4-FFF2-40B4-BE49-F238E27FC236}">
                <a16:creationId xmlns:a16="http://schemas.microsoft.com/office/drawing/2014/main" id="{523FC73A-DD83-448D-A5DD-F69E96E62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92" y="1914956"/>
            <a:ext cx="44034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CO" altLang="es-CO" sz="2400" b="1" dirty="0">
                <a:latin typeface="Gadugi" panose="020B0502040204020203" pitchFamily="34" charset="0"/>
              </a:rPr>
              <a:t>3.3 Desarrollo del diálogo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3CD56393-3EFB-4D5A-8DE9-0BC6945D3E5D}"/>
              </a:ext>
            </a:extLst>
          </p:cNvPr>
          <p:cNvGrpSpPr/>
          <p:nvPr/>
        </p:nvGrpSpPr>
        <p:grpSpPr>
          <a:xfrm>
            <a:off x="233892" y="2707123"/>
            <a:ext cx="5676900" cy="3272367"/>
            <a:chOff x="0" y="2286709"/>
            <a:chExt cx="5676900" cy="3272367"/>
          </a:xfrm>
        </p:grpSpPr>
        <p:pic>
          <p:nvPicPr>
            <p:cNvPr id="9" name="Imagen 2">
              <a:extLst>
                <a:ext uri="{FF2B5EF4-FFF2-40B4-BE49-F238E27FC236}">
                  <a16:creationId xmlns:a16="http://schemas.microsoft.com/office/drawing/2014/main" id="{5749418A-CED7-4D44-B912-A69B233DD2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7" t="9473" r="3513" b="13548"/>
            <a:stretch>
              <a:fillRect/>
            </a:stretch>
          </p:blipFill>
          <p:spPr bwMode="auto">
            <a:xfrm>
              <a:off x="0" y="2286709"/>
              <a:ext cx="5676900" cy="3272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CuadroTexto 3">
              <a:extLst>
                <a:ext uri="{FF2B5EF4-FFF2-40B4-BE49-F238E27FC236}">
                  <a16:creationId xmlns:a16="http://schemas.microsoft.com/office/drawing/2014/main" id="{A349EFA4-E259-49B8-96E9-D91A96C432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2934" y="3604685"/>
              <a:ext cx="3424767" cy="1159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just" eaLnBrk="1" hangingPunct="1"/>
              <a:r>
                <a:rPr lang="es-CO" altLang="es-CO" sz="1733" b="1" dirty="0">
                  <a:latin typeface="Gadugi" panose="020B0502040204020203" pitchFamily="34" charset="0"/>
                </a:rPr>
                <a:t>De 1 a 5, siendo 1 la calificación más baja y 5 la más alta, ¿qué tan satisfecho se sintió con la capacitación? </a:t>
              </a:r>
            </a:p>
          </p:txBody>
        </p:sp>
      </p:grp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CD05151-BB72-4BCA-960F-41E805A080D1}"/>
              </a:ext>
            </a:extLst>
          </p:cNvPr>
          <p:cNvSpPr txBox="1"/>
          <p:nvPr/>
        </p:nvSpPr>
        <p:spPr>
          <a:xfrm>
            <a:off x="154518" y="6561667"/>
            <a:ext cx="1274233" cy="2358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es-CO" sz="933" i="1" kern="0" dirty="0">
                <a:solidFill>
                  <a:schemeClr val="bg1">
                    <a:lumMod val="65000"/>
                  </a:schemeClr>
                </a:solidFill>
                <a:latin typeface="Gadugi" panose="020B0502040204020203" pitchFamily="34" charset="0"/>
                <a:ea typeface="Arial"/>
                <a:cs typeface="Arial"/>
                <a:sym typeface="Arial"/>
              </a:rPr>
              <a:t>EALV</a:t>
            </a:r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D0E9DB80-6D84-4852-A758-B8E002664C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047893"/>
              </p:ext>
            </p:extLst>
          </p:nvPr>
        </p:nvGraphicFramePr>
        <p:xfrm>
          <a:off x="6254123" y="2707123"/>
          <a:ext cx="5463116" cy="3496731"/>
        </p:xfrm>
        <a:graphic>
          <a:graphicData uri="http://schemas.openxmlformats.org/drawingml/2006/table">
            <a:tbl>
              <a:tblPr/>
              <a:tblGrid>
                <a:gridCol w="2732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9533"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ES" altLang="es-CO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News Gothic MT" panose="020B0604020202020204" pitchFamily="34" charset="0"/>
                          <a:ea typeface="MS PGothic" panose="020B0600070205080204" pitchFamily="34" charset="-128"/>
                          <a:sym typeface="Arial" panose="020B0604020202020204" pitchFamily="34" charset="0"/>
                        </a:rPr>
                        <a:t>Calificación</a:t>
                      </a:r>
                    </a:p>
                  </a:txBody>
                  <a:tcPr marL="121927" marR="121927" marT="60960" marB="609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ES" altLang="es-CO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News Gothic MT" panose="020B0604020202020204" pitchFamily="34" charset="0"/>
                          <a:ea typeface="MS PGothic" panose="020B0600070205080204" pitchFamily="34" charset="-128"/>
                          <a:sym typeface="Arial" panose="020B0604020202020204" pitchFamily="34" charset="0"/>
                        </a:rPr>
                        <a:t>Nª votaciones</a:t>
                      </a:r>
                    </a:p>
                  </a:txBody>
                  <a:tcPr marL="121927" marR="121927" marT="60960" marB="609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533"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ES" altLang="es-C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anose="020B0604020202020204" pitchFamily="34" charset="0"/>
                          <a:ea typeface="MS PGothic" panose="020B0600070205080204" pitchFamily="34" charset="-128"/>
                          <a:sym typeface="Arial" panose="020B0604020202020204" pitchFamily="34" charset="0"/>
                        </a:rPr>
                        <a:t>5. Muy satisfecho</a:t>
                      </a:r>
                    </a:p>
                  </a:txBody>
                  <a:tcPr marL="121927" marR="121927" marT="60960" marB="609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ES" altLang="es-C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anose="020B0604020202020204" pitchFamily="34" charset="0"/>
                          <a:ea typeface="MS PGothic" panose="020B0600070205080204" pitchFamily="34" charset="-128"/>
                          <a:sym typeface="Arial" panose="020B0604020202020204" pitchFamily="34" charset="0"/>
                        </a:rPr>
                        <a:t>50.%</a:t>
                      </a:r>
                    </a:p>
                  </a:txBody>
                  <a:tcPr marL="121927" marR="121927" marT="60960" marB="609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533"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ES" altLang="es-C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anose="020B0604020202020204" pitchFamily="34" charset="0"/>
                          <a:ea typeface="MS PGothic" panose="020B0600070205080204" pitchFamily="34" charset="-128"/>
                          <a:sym typeface="Arial" panose="020B0604020202020204" pitchFamily="34" charset="0"/>
                        </a:rPr>
                        <a:t>4. Satisfecho</a:t>
                      </a:r>
                    </a:p>
                  </a:txBody>
                  <a:tcPr marL="121927" marR="121927" marT="60960" marB="609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ES" altLang="es-C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anose="020B0604020202020204" pitchFamily="34" charset="0"/>
                          <a:ea typeface="MS PGothic" panose="020B0600070205080204" pitchFamily="34" charset="-128"/>
                          <a:sym typeface="Arial" panose="020B0604020202020204" pitchFamily="34" charset="0"/>
                        </a:rPr>
                        <a:t>50.%</a:t>
                      </a:r>
                    </a:p>
                  </a:txBody>
                  <a:tcPr marL="121927" marR="121927" marT="60960" marB="609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9533"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ES" altLang="es-C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anose="020B0604020202020204" pitchFamily="34" charset="0"/>
                          <a:ea typeface="MS PGothic" panose="020B0600070205080204" pitchFamily="34" charset="-128"/>
                          <a:sym typeface="Arial" panose="020B0604020202020204" pitchFamily="34" charset="0"/>
                        </a:rPr>
                        <a:t>3. Conforme</a:t>
                      </a:r>
                    </a:p>
                  </a:txBody>
                  <a:tcPr marL="121927" marR="121927" marT="60960" marB="609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ES" altLang="es-C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anose="020B0604020202020204" pitchFamily="34" charset="0"/>
                          <a:ea typeface="MS PGothic" panose="020B0600070205080204" pitchFamily="34" charset="-128"/>
                          <a:sym typeface="Arial" panose="020B0604020202020204" pitchFamily="34" charset="0"/>
                        </a:rPr>
                        <a:t>0%</a:t>
                      </a:r>
                    </a:p>
                  </a:txBody>
                  <a:tcPr marL="121927" marR="121927" marT="60960" marB="609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9533"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ES" altLang="es-CO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anose="020B0604020202020204" pitchFamily="34" charset="0"/>
                          <a:ea typeface="MS PGothic" panose="020B0600070205080204" pitchFamily="34" charset="-128"/>
                          <a:sym typeface="Arial" panose="020B0604020202020204" pitchFamily="34" charset="0"/>
                        </a:rPr>
                        <a:t>2. Insatisfecho</a:t>
                      </a:r>
                    </a:p>
                  </a:txBody>
                  <a:tcPr marL="121927" marR="121927" marT="60960" marB="609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ES" altLang="es-C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anose="020B0604020202020204" pitchFamily="34" charset="0"/>
                          <a:ea typeface="MS PGothic" panose="020B0600070205080204" pitchFamily="34" charset="-128"/>
                          <a:sym typeface="Arial" panose="020B0604020202020204" pitchFamily="34" charset="0"/>
                        </a:rPr>
                        <a:t>0%</a:t>
                      </a:r>
                    </a:p>
                  </a:txBody>
                  <a:tcPr marL="121927" marR="121927" marT="60960" marB="609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9533"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ES" altLang="es-CO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anose="020B0604020202020204" pitchFamily="34" charset="0"/>
                          <a:ea typeface="MS PGothic" panose="020B0600070205080204" pitchFamily="34" charset="-128"/>
                          <a:sym typeface="Arial" panose="020B0604020202020204" pitchFamily="34" charset="0"/>
                        </a:rPr>
                        <a:t>1. Muy insatisfecho</a:t>
                      </a:r>
                    </a:p>
                  </a:txBody>
                  <a:tcPr marL="121927" marR="121927" marT="60960" marB="609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ES" altLang="es-C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anose="020B0604020202020204" pitchFamily="34" charset="0"/>
                          <a:ea typeface="MS PGothic" panose="020B0600070205080204" pitchFamily="34" charset="-128"/>
                          <a:sym typeface="Arial" panose="020B0604020202020204" pitchFamily="34" charset="0"/>
                        </a:rPr>
                        <a:t>0%</a:t>
                      </a:r>
                    </a:p>
                  </a:txBody>
                  <a:tcPr marL="121927" marR="121927" marT="60960" marB="609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9533"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ES" altLang="es-CO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anose="020B0604020202020204" pitchFamily="34" charset="0"/>
                          <a:ea typeface="MS PGothic" panose="020B0600070205080204" pitchFamily="34" charset="-128"/>
                          <a:sym typeface="Arial" panose="020B0604020202020204" pitchFamily="34" charset="0"/>
                        </a:rPr>
                        <a:t>Total</a:t>
                      </a:r>
                    </a:p>
                  </a:txBody>
                  <a:tcPr marL="121927" marR="121927" marT="60960" marB="609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ES" altLang="es-C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anose="020B0604020202020204" pitchFamily="34" charset="0"/>
                          <a:ea typeface="MS PGothic" panose="020B0600070205080204" pitchFamily="34" charset="-128"/>
                          <a:sym typeface="Arial" panose="020B0604020202020204" pitchFamily="34" charset="0"/>
                        </a:rPr>
                        <a:t>6 calificaron</a:t>
                      </a:r>
                    </a:p>
                  </a:txBody>
                  <a:tcPr marL="121927" marR="121927" marT="60960" marB="609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8462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19">
            <a:extLst>
              <a:ext uri="{FF2B5EF4-FFF2-40B4-BE49-F238E27FC236}">
                <a16:creationId xmlns:a16="http://schemas.microsoft.com/office/drawing/2014/main" id="{F38F7D47-6D2C-4FF1-A3A0-80F8E9071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6500" y="797439"/>
            <a:ext cx="6197600" cy="666786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CO" altLang="es-CO" sz="3733" b="1">
                <a:solidFill>
                  <a:schemeClr val="bg1"/>
                </a:solidFill>
                <a:latin typeface="Gadugi" panose="020B0502040204020203" pitchFamily="34" charset="0"/>
              </a:rPr>
              <a:t>3. Resultados y evidencias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6D41730-1813-4AD2-911E-974AF4297C03}"/>
              </a:ext>
            </a:extLst>
          </p:cNvPr>
          <p:cNvSpPr/>
          <p:nvPr/>
        </p:nvSpPr>
        <p:spPr>
          <a:xfrm>
            <a:off x="148425" y="1170109"/>
            <a:ext cx="11757328" cy="461665"/>
          </a:xfrm>
          <a:prstGeom prst="rect">
            <a:avLst/>
          </a:prstGeom>
        </p:spPr>
        <p:txBody>
          <a:bodyPr numCol="2">
            <a:spAutoFit/>
          </a:bodyPr>
          <a:lstStyle/>
          <a:p>
            <a:pPr marR="43179" algn="just">
              <a:buClr>
                <a:srgbClr val="000000"/>
              </a:buClr>
              <a:tabLst>
                <a:tab pos="4631151" algn="l"/>
                <a:tab pos="5476950" algn="l"/>
                <a:tab pos="6207605" algn="l"/>
                <a:tab pos="6660560" algn="l"/>
                <a:tab pos="7383595" algn="l"/>
                <a:tab pos="7794218" algn="l"/>
              </a:tabLst>
              <a:defRPr/>
            </a:pPr>
            <a:endParaRPr lang="es-CO" sz="2400" kern="0" dirty="0">
              <a:solidFill>
                <a:srgbClr val="292929"/>
              </a:solidFill>
              <a:latin typeface="Gadugi" panose="020B0502040204020203" pitchFamily="34" charset="0"/>
              <a:ea typeface="Arial"/>
              <a:cs typeface="Arial"/>
              <a:sym typeface="Arial"/>
            </a:endParaRPr>
          </a:p>
          <a:p>
            <a:pPr marR="43179" algn="just">
              <a:buClr>
                <a:srgbClr val="000000"/>
              </a:buClr>
              <a:tabLst>
                <a:tab pos="4631151" algn="l"/>
                <a:tab pos="5476950" algn="l"/>
                <a:tab pos="6207605" algn="l"/>
                <a:tab pos="6660560" algn="l"/>
                <a:tab pos="7383595" algn="l"/>
                <a:tab pos="7794218" algn="l"/>
              </a:tabLst>
              <a:defRPr/>
            </a:pPr>
            <a:endParaRPr lang="es-CO" sz="2400" kern="0" dirty="0">
              <a:latin typeface="Gadugi" panose="020B0502040204020203" pitchFamily="34" charset="0"/>
              <a:ea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7" name="Rectángulo 8">
            <a:extLst>
              <a:ext uri="{FF2B5EF4-FFF2-40B4-BE49-F238E27FC236}">
                <a16:creationId xmlns:a16="http://schemas.microsoft.com/office/drawing/2014/main" id="{D5FCD4A9-28CB-4AE1-A05B-C45F37631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420" y="1516358"/>
            <a:ext cx="40006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CO" altLang="es-CO" sz="2400" b="1" dirty="0">
                <a:latin typeface="Gadugi" panose="020B0502040204020203" pitchFamily="34" charset="0"/>
              </a:rPr>
              <a:t>3.3 Desarrollo del diálogo</a:t>
            </a:r>
          </a:p>
        </p:txBody>
      </p:sp>
      <p:sp>
        <p:nvSpPr>
          <p:cNvPr id="8" name="CuadroTexto 11">
            <a:extLst>
              <a:ext uri="{FF2B5EF4-FFF2-40B4-BE49-F238E27FC236}">
                <a16:creationId xmlns:a16="http://schemas.microsoft.com/office/drawing/2014/main" id="{7C37EDD5-611A-4259-AA48-DF56B1945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830" y="2157784"/>
            <a:ext cx="26373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CO" sz="2400" b="1" dirty="0">
                <a:solidFill>
                  <a:srgbClr val="FF9900"/>
                </a:solidFill>
                <a:latin typeface="News Gothic MT" panose="020B0604020202020204" pitchFamily="34" charset="0"/>
              </a:rPr>
              <a:t>Evidencias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2B6128D-10CE-4A15-8922-E1167749D8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32" t="29571" r="30754" b="14001"/>
          <a:stretch/>
        </p:blipFill>
        <p:spPr bwMode="auto">
          <a:xfrm>
            <a:off x="4338594" y="2030156"/>
            <a:ext cx="5695950" cy="40825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88161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E4EB8855-6D11-4532-8DB2-002E1421A9EA}"/>
              </a:ext>
            </a:extLst>
          </p:cNvPr>
          <p:cNvSpPr/>
          <p:nvPr/>
        </p:nvSpPr>
        <p:spPr>
          <a:xfrm>
            <a:off x="148425" y="1170109"/>
            <a:ext cx="11757328" cy="461665"/>
          </a:xfrm>
          <a:prstGeom prst="rect">
            <a:avLst/>
          </a:prstGeom>
        </p:spPr>
        <p:txBody>
          <a:bodyPr numCol="2">
            <a:spAutoFit/>
          </a:bodyPr>
          <a:lstStyle/>
          <a:p>
            <a:pPr marR="43179" algn="just">
              <a:buClr>
                <a:srgbClr val="000000"/>
              </a:buClr>
              <a:tabLst>
                <a:tab pos="4631151" algn="l"/>
                <a:tab pos="5476950" algn="l"/>
                <a:tab pos="6207605" algn="l"/>
                <a:tab pos="6660560" algn="l"/>
                <a:tab pos="7383595" algn="l"/>
                <a:tab pos="7794218" algn="l"/>
              </a:tabLst>
              <a:defRPr/>
            </a:pPr>
            <a:endParaRPr lang="es-CO" sz="2400" kern="0" dirty="0">
              <a:solidFill>
                <a:srgbClr val="292929"/>
              </a:solidFill>
              <a:latin typeface="Gadugi" panose="020B0502040204020203" pitchFamily="34" charset="0"/>
              <a:ea typeface="Arial"/>
              <a:cs typeface="Arial"/>
              <a:sym typeface="Arial"/>
            </a:endParaRPr>
          </a:p>
          <a:p>
            <a:pPr marR="43179" algn="just">
              <a:buClr>
                <a:srgbClr val="000000"/>
              </a:buClr>
              <a:tabLst>
                <a:tab pos="4631151" algn="l"/>
                <a:tab pos="5476950" algn="l"/>
                <a:tab pos="6207605" algn="l"/>
                <a:tab pos="6660560" algn="l"/>
                <a:tab pos="7383595" algn="l"/>
                <a:tab pos="7794218" algn="l"/>
              </a:tabLst>
              <a:defRPr/>
            </a:pPr>
            <a:endParaRPr lang="es-CO" sz="2400" kern="0" dirty="0">
              <a:latin typeface="Gadugi" panose="020B0502040204020203" pitchFamily="34" charset="0"/>
              <a:ea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9" name="CuadroTexto 19">
            <a:extLst>
              <a:ext uri="{FF2B5EF4-FFF2-40B4-BE49-F238E27FC236}">
                <a16:creationId xmlns:a16="http://schemas.microsoft.com/office/drawing/2014/main" id="{7C6958B7-0AE8-4296-BBCA-CED507232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8497" y="482980"/>
            <a:ext cx="5354108" cy="58477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CO" altLang="es-CO" sz="3200" b="1">
                <a:solidFill>
                  <a:schemeClr val="bg1"/>
                </a:solidFill>
                <a:latin typeface="Gadugi" panose="020B0502040204020203" pitchFamily="34" charset="0"/>
              </a:rPr>
              <a:t>3. Resultados y evidencias</a:t>
            </a:r>
          </a:p>
        </p:txBody>
      </p:sp>
      <p:sp>
        <p:nvSpPr>
          <p:cNvPr id="11" name="Rectángulo 8">
            <a:extLst>
              <a:ext uri="{FF2B5EF4-FFF2-40B4-BE49-F238E27FC236}">
                <a16:creationId xmlns:a16="http://schemas.microsoft.com/office/drawing/2014/main" id="{BFD95BFD-4643-429D-B4DD-17AADB3F6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1" y="1210734"/>
            <a:ext cx="44005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CO" altLang="es-CO" sz="2400" b="1" dirty="0">
                <a:latin typeface="Gadugi" panose="020B0502040204020203" pitchFamily="34" charset="0"/>
              </a:rPr>
              <a:t>3.4 Publicación de resultados</a:t>
            </a:r>
          </a:p>
        </p:txBody>
      </p:sp>
      <p:pic>
        <p:nvPicPr>
          <p:cNvPr id="12" name="Imagen 14">
            <a:extLst>
              <a:ext uri="{FF2B5EF4-FFF2-40B4-BE49-F238E27FC236}">
                <a16:creationId xmlns:a16="http://schemas.microsoft.com/office/drawing/2014/main" id="{D683C831-58D6-4B15-9F8F-66E858BA05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67"/>
          <a:stretch>
            <a:fillRect/>
          </a:stretch>
        </p:blipFill>
        <p:spPr bwMode="auto">
          <a:xfrm>
            <a:off x="3171824" y="3863369"/>
            <a:ext cx="5514975" cy="290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C4737B3A-69CE-408A-B589-CA97D33EDD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7848072"/>
              </p:ext>
            </p:extLst>
          </p:nvPr>
        </p:nvGraphicFramePr>
        <p:xfrm>
          <a:off x="600075" y="1859207"/>
          <a:ext cx="10467488" cy="2270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29949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4EB5A82D-B469-47F6-B38C-4D6894C81370}"/>
              </a:ext>
            </a:extLst>
          </p:cNvPr>
          <p:cNvSpPr/>
          <p:nvPr/>
        </p:nvSpPr>
        <p:spPr>
          <a:xfrm>
            <a:off x="148425" y="1170109"/>
            <a:ext cx="11757328" cy="461665"/>
          </a:xfrm>
          <a:prstGeom prst="rect">
            <a:avLst/>
          </a:prstGeom>
        </p:spPr>
        <p:txBody>
          <a:bodyPr numCol="2">
            <a:spAutoFit/>
          </a:bodyPr>
          <a:lstStyle/>
          <a:p>
            <a:pPr marR="43179" algn="just">
              <a:buClr>
                <a:srgbClr val="000000"/>
              </a:buClr>
              <a:tabLst>
                <a:tab pos="4631151" algn="l"/>
                <a:tab pos="5476950" algn="l"/>
                <a:tab pos="6207605" algn="l"/>
                <a:tab pos="6660560" algn="l"/>
                <a:tab pos="7383595" algn="l"/>
                <a:tab pos="7794218" algn="l"/>
              </a:tabLst>
              <a:defRPr/>
            </a:pPr>
            <a:endParaRPr lang="es-CO" sz="2400" kern="0" dirty="0">
              <a:solidFill>
                <a:srgbClr val="292929"/>
              </a:solidFill>
              <a:latin typeface="Gadugi" panose="020B0502040204020203" pitchFamily="34" charset="0"/>
              <a:ea typeface="Arial"/>
              <a:cs typeface="Arial"/>
              <a:sym typeface="Arial"/>
            </a:endParaRPr>
          </a:p>
          <a:p>
            <a:pPr marR="43179" algn="just">
              <a:buClr>
                <a:srgbClr val="000000"/>
              </a:buClr>
              <a:tabLst>
                <a:tab pos="4631151" algn="l"/>
                <a:tab pos="5476950" algn="l"/>
                <a:tab pos="6207605" algn="l"/>
                <a:tab pos="6660560" algn="l"/>
                <a:tab pos="7383595" algn="l"/>
                <a:tab pos="7794218" algn="l"/>
              </a:tabLst>
              <a:defRPr/>
            </a:pPr>
            <a:endParaRPr lang="es-CO" sz="2400" kern="0" dirty="0">
              <a:latin typeface="Gadugi" panose="020B0502040204020203" pitchFamily="34" charset="0"/>
              <a:ea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5" name="CuadroTexto 19">
            <a:extLst>
              <a:ext uri="{FF2B5EF4-FFF2-40B4-BE49-F238E27FC236}">
                <a16:creationId xmlns:a16="http://schemas.microsoft.com/office/drawing/2014/main" id="{AFB72AF0-1430-40F9-B068-33E0794EEC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6276" y="641268"/>
            <a:ext cx="5363633" cy="58477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CO" altLang="es-CO" sz="3200" b="1" dirty="0">
                <a:solidFill>
                  <a:schemeClr val="bg1"/>
                </a:solidFill>
                <a:latin typeface="Gadugi" panose="020B0502040204020203" pitchFamily="34" charset="0"/>
              </a:rPr>
              <a:t>3. Resultados y evidencias</a:t>
            </a:r>
          </a:p>
        </p:txBody>
      </p:sp>
      <p:sp>
        <p:nvSpPr>
          <p:cNvPr id="7" name="Rectángulo 8">
            <a:extLst>
              <a:ext uri="{FF2B5EF4-FFF2-40B4-BE49-F238E27FC236}">
                <a16:creationId xmlns:a16="http://schemas.microsoft.com/office/drawing/2014/main" id="{B64CC14B-75C0-42EC-A9E4-CDC98D4B1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359" y="1340961"/>
            <a:ext cx="46050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CO" altLang="es-CO" sz="2400" b="1" dirty="0">
                <a:latin typeface="Gadugi" panose="020B0502040204020203" pitchFamily="34" charset="0"/>
              </a:rPr>
              <a:t>3.4 Publicación de resultados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2CF607A-CA58-46E6-858B-26EF5E70F70C}"/>
              </a:ext>
            </a:extLst>
          </p:cNvPr>
          <p:cNvSpPr txBox="1"/>
          <p:nvPr/>
        </p:nvSpPr>
        <p:spPr>
          <a:xfrm>
            <a:off x="154518" y="6561667"/>
            <a:ext cx="1274233" cy="2358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es-CO" sz="933" i="1" kern="0" dirty="0">
                <a:solidFill>
                  <a:schemeClr val="bg1">
                    <a:lumMod val="65000"/>
                  </a:schemeClr>
                </a:solidFill>
                <a:latin typeface="Gadugi" panose="020B0502040204020203" pitchFamily="34" charset="0"/>
                <a:ea typeface="Arial"/>
                <a:cs typeface="Arial"/>
                <a:sym typeface="Arial"/>
              </a:rPr>
              <a:t>EALV</a:t>
            </a:r>
          </a:p>
        </p:txBody>
      </p:sp>
      <p:sp>
        <p:nvSpPr>
          <p:cNvPr id="9" name="CuadroTexto 10">
            <a:extLst>
              <a:ext uri="{FF2B5EF4-FFF2-40B4-BE49-F238E27FC236}">
                <a16:creationId xmlns:a16="http://schemas.microsoft.com/office/drawing/2014/main" id="{5D77AF97-8030-4C50-83D7-F182E98DE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909" y="1973478"/>
            <a:ext cx="26373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CO" sz="2400" b="1" dirty="0">
                <a:solidFill>
                  <a:srgbClr val="FF9900"/>
                </a:solidFill>
                <a:latin typeface="News Gothic MT" panose="020B0604020202020204" pitchFamily="34" charset="0"/>
              </a:rPr>
              <a:t>Evidencias</a:t>
            </a:r>
          </a:p>
        </p:txBody>
      </p:sp>
    </p:spTree>
    <p:extLst>
      <p:ext uri="{BB962C8B-B14F-4D97-AF65-F5344CB8AC3E}">
        <p14:creationId xmlns:p14="http://schemas.microsoft.com/office/powerpoint/2010/main" val="603278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19">
            <a:extLst>
              <a:ext uri="{FF2B5EF4-FFF2-40B4-BE49-F238E27FC236}">
                <a16:creationId xmlns:a16="http://schemas.microsoft.com/office/drawing/2014/main" id="{9626874B-1DEC-4A8A-9FAE-59D65EE69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7313" y="1117727"/>
            <a:ext cx="3576425" cy="582392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s-CO" sz="3200" b="1" dirty="0">
                <a:solidFill>
                  <a:schemeClr val="bg1"/>
                </a:solidFill>
                <a:latin typeface="Gadugi" panose="020B0502040204020203" pitchFamily="34" charset="0"/>
              </a:rPr>
              <a:t>4. Conclusiones</a:t>
            </a:r>
          </a:p>
        </p:txBody>
      </p:sp>
      <p:graphicFrame>
        <p:nvGraphicFramePr>
          <p:cNvPr id="99" name="CuadroTexto 1">
            <a:extLst>
              <a:ext uri="{FF2B5EF4-FFF2-40B4-BE49-F238E27FC236}">
                <a16:creationId xmlns:a16="http://schemas.microsoft.com/office/drawing/2014/main" id="{ABA48F88-94FD-6757-5BF2-2C7D53923C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6270828"/>
              </p:ext>
            </p:extLst>
          </p:nvPr>
        </p:nvGraphicFramePr>
        <p:xfrm>
          <a:off x="2906858" y="1408923"/>
          <a:ext cx="6117336" cy="569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0126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10">
            <a:extLst>
              <a:ext uri="{FF2B5EF4-FFF2-40B4-BE49-F238E27FC236}">
                <a16:creationId xmlns:a16="http://schemas.microsoft.com/office/drawing/2014/main" id="{152090C1-D0EB-4B9A-98D2-CC7606C610DC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8199576" y="5565190"/>
            <a:ext cx="4125423" cy="91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altLang="es-CO" sz="2667" b="1" dirty="0">
                <a:solidFill>
                  <a:srgbClr val="FF9900"/>
                </a:solidFill>
                <a:latin typeface="News Gothic MT" panose="020B0604020202020204" pitchFamily="34" charset="0"/>
              </a:rPr>
              <a:t>¡MinJusticia te escucha!</a:t>
            </a:r>
          </a:p>
        </p:txBody>
      </p:sp>
      <p:pic>
        <p:nvPicPr>
          <p:cNvPr id="5" name="Imagen 1">
            <a:extLst>
              <a:ext uri="{FF2B5EF4-FFF2-40B4-BE49-F238E27FC236}">
                <a16:creationId xmlns:a16="http://schemas.microsoft.com/office/drawing/2014/main" id="{1CE890CC-28C9-4E8B-9988-FD82E0B5A4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3" r="6026" b="9557"/>
          <a:stretch>
            <a:fillRect/>
          </a:stretch>
        </p:blipFill>
        <p:spPr bwMode="auto">
          <a:xfrm>
            <a:off x="1839382" y="1146012"/>
            <a:ext cx="6764147" cy="471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CBC7F27-8BF5-46DA-BFDD-630559E6E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3450" y="4033688"/>
            <a:ext cx="4438398" cy="1323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altLang="es-CO" sz="2667" b="1">
                <a:latin typeface="Gadugi" panose="020B0502040204020203" pitchFamily="34" charset="0"/>
              </a:rPr>
              <a:t>Colombianos </a:t>
            </a:r>
          </a:p>
          <a:p>
            <a:pPr algn="ctr" eaLnBrk="1" hangingPunct="1"/>
            <a:r>
              <a:rPr lang="es-CO" altLang="es-CO" sz="2667" b="1">
                <a:latin typeface="Gadugi" panose="020B0502040204020203" pitchFamily="34" charset="0"/>
              </a:rPr>
              <a:t>muchas gracias por su participación</a:t>
            </a:r>
            <a:endParaRPr lang="es-CO" altLang="es-CO" sz="2667" b="1" u="sng">
              <a:latin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511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27;p20">
            <a:extLst>
              <a:ext uri="{FF2B5EF4-FFF2-40B4-BE49-F238E27FC236}">
                <a16:creationId xmlns:a16="http://schemas.microsoft.com/office/drawing/2014/main" id="{FEF8C3E6-5892-4AE7-8C88-A5B0AD70A2ED}"/>
              </a:ext>
            </a:extLst>
          </p:cNvPr>
          <p:cNvSpPr txBox="1">
            <a:spLocks/>
          </p:cNvSpPr>
          <p:nvPr/>
        </p:nvSpPr>
        <p:spPr>
          <a:xfrm>
            <a:off x="5653617" y="2084918"/>
            <a:ext cx="6180667" cy="3321049"/>
          </a:xfrm>
          <a:prstGeom prst="rect">
            <a:avLst/>
          </a:prstGeom>
          <a:noFill/>
          <a:ln>
            <a:noFill/>
          </a:ln>
        </p:spPr>
        <p:txBody>
          <a:bodyPr lIns="91433" tIns="45700" rIns="91433" bIns="45700" anchor="ctr"/>
          <a:lstStyle>
            <a:lvl1pPr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algn="r" eaLnBrk="1" hangingPunct="1">
              <a:lnSpc>
                <a:spcPct val="90000"/>
              </a:lnSpc>
              <a:buClr>
                <a:srgbClr val="FFFFFF"/>
              </a:buClr>
              <a:buFont typeface="Work Sans SemiBold" charset="0"/>
              <a:buNone/>
              <a:defRPr/>
            </a:pPr>
            <a:r>
              <a:rPr lang="es-ES" sz="3200" b="1" dirty="0">
                <a:latin typeface="Gadugi" charset="0"/>
                <a:cs typeface="Work Sans Light" charset="0"/>
                <a:sym typeface="Work Sans Light" charset="0"/>
              </a:rPr>
              <a:t>INFORME DE RESULTADOS</a:t>
            </a:r>
          </a:p>
          <a:p>
            <a:pPr algn="r" eaLnBrk="1" hangingPunct="1">
              <a:lnSpc>
                <a:spcPct val="90000"/>
              </a:lnSpc>
              <a:buClr>
                <a:srgbClr val="FFFFFF"/>
              </a:buClr>
              <a:buFont typeface="Work Sans SemiBold" charset="0"/>
              <a:buNone/>
              <a:defRPr/>
            </a:pPr>
            <a:r>
              <a:rPr lang="es-ES" sz="3200" b="1" dirty="0">
                <a:latin typeface="Gadugi" charset="0"/>
                <a:cs typeface="Work Sans Light" charset="0"/>
                <a:sym typeface="Work Sans Light" charset="0"/>
              </a:rPr>
              <a:t>Nombre de la actividad: </a:t>
            </a:r>
            <a:r>
              <a:rPr lang="es-ES" sz="3200" b="1" dirty="0">
                <a:solidFill>
                  <a:srgbClr val="7F7F7F"/>
                </a:solidFill>
                <a:latin typeface="Gadugi" charset="0"/>
                <a:cs typeface="Work Sans Light" charset="0"/>
                <a:sym typeface="Work Sans Light" charset="0"/>
              </a:rPr>
              <a:t>Jornada de capacitación trámite legislativo </a:t>
            </a:r>
          </a:p>
          <a:p>
            <a:pPr algn="r" eaLnBrk="1" hangingPunct="1">
              <a:lnSpc>
                <a:spcPct val="90000"/>
              </a:lnSpc>
              <a:buClr>
                <a:srgbClr val="FFFFFF"/>
              </a:buClr>
              <a:buFont typeface="Work Sans SemiBold" charset="0"/>
              <a:buNone/>
              <a:defRPr/>
            </a:pPr>
            <a:r>
              <a:rPr lang="es-ES" sz="2400" b="1" dirty="0">
                <a:latin typeface="Gadugi" charset="0"/>
                <a:cs typeface="Work Sans Light" charset="0"/>
                <a:sym typeface="Work Sans Light" charset="0"/>
              </a:rPr>
              <a:t>Ministerio de Justicia y del Derecho </a:t>
            </a:r>
            <a:br>
              <a:rPr lang="es-ES" sz="2400" b="1" dirty="0">
                <a:latin typeface="Gadugi" charset="0"/>
                <a:cs typeface="Work Sans Light" charset="0"/>
                <a:sym typeface="Work Sans Light" charset="0"/>
              </a:rPr>
            </a:br>
            <a:r>
              <a:rPr lang="es-ES" sz="2400" b="1" dirty="0">
                <a:latin typeface="Gadugi" charset="0"/>
                <a:cs typeface="Work Sans Light" charset="0"/>
                <a:sym typeface="Work Sans Light" charset="0"/>
              </a:rPr>
              <a:t>2022</a:t>
            </a:r>
            <a:endParaRPr lang="es-CO" sz="2400" b="1" dirty="0">
              <a:effectLst>
                <a:outerShdw blurRad="38100" dist="38100" dir="2700000" algn="tl">
                  <a:srgbClr val="FFFFFF"/>
                </a:outerShdw>
              </a:effectLst>
              <a:latin typeface="Gadugi" charset="0"/>
              <a:cs typeface="Work Sans Light" charset="0"/>
              <a:sym typeface="Work Sans Light" charset="0"/>
            </a:endParaRPr>
          </a:p>
        </p:txBody>
      </p:sp>
      <p:sp>
        <p:nvSpPr>
          <p:cNvPr id="9220" name="CuadroTexto 6">
            <a:extLst>
              <a:ext uri="{FF2B5EF4-FFF2-40B4-BE49-F238E27FC236}">
                <a16:creationId xmlns:a16="http://schemas.microsoft.com/office/drawing/2014/main" id="{D656F0DD-0703-48F4-BE4D-614EC7CCB29B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82131" y="939018"/>
            <a:ext cx="1021926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altLang="es-CO" sz="6400" b="1" dirty="0">
                <a:solidFill>
                  <a:srgbClr val="FF9900"/>
                </a:solidFill>
                <a:latin typeface="Freestyle Script" panose="030804020302050B0404" pitchFamily="66" charset="0"/>
              </a:rPr>
              <a:t>¡MinJusticia te escucha!</a:t>
            </a:r>
          </a:p>
        </p:txBody>
      </p:sp>
      <p:pic>
        <p:nvPicPr>
          <p:cNvPr id="9221" name="Imagen 1">
            <a:extLst>
              <a:ext uri="{FF2B5EF4-FFF2-40B4-BE49-F238E27FC236}">
                <a16:creationId xmlns:a16="http://schemas.microsoft.com/office/drawing/2014/main" id="{5A331448-6DD1-4269-B00C-8A7F4FDDD0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3" y="3429000"/>
            <a:ext cx="6411384" cy="3299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uadroTexto 6">
            <a:extLst>
              <a:ext uri="{FF2B5EF4-FFF2-40B4-BE49-F238E27FC236}">
                <a16:creationId xmlns:a16="http://schemas.microsoft.com/office/drawing/2014/main" id="{13417C9C-6B32-4359-B182-5464627454E7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8034867" y="4965700"/>
            <a:ext cx="3816351" cy="124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altLang="es-CO" sz="3733" b="1" i="1">
                <a:solidFill>
                  <a:srgbClr val="FF9900"/>
                </a:solidFill>
                <a:latin typeface="News Gothic MT" panose="020B0604020202020204" pitchFamily="34" charset="0"/>
              </a:rPr>
              <a:t>¡MinJusticia te escucha!</a:t>
            </a:r>
          </a:p>
        </p:txBody>
      </p:sp>
      <p:pic>
        <p:nvPicPr>
          <p:cNvPr id="11268" name="Imagen 2">
            <a:extLst>
              <a:ext uri="{FF2B5EF4-FFF2-40B4-BE49-F238E27FC236}">
                <a16:creationId xmlns:a16="http://schemas.microsoft.com/office/drawing/2014/main" id="{3BEA1611-4606-4F59-B02B-A087800C15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5" b="16640"/>
          <a:stretch>
            <a:fillRect/>
          </a:stretch>
        </p:blipFill>
        <p:spPr bwMode="auto">
          <a:xfrm>
            <a:off x="2030136" y="4238087"/>
            <a:ext cx="6170220" cy="252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CuadroTexto 8">
            <a:extLst>
              <a:ext uri="{FF2B5EF4-FFF2-40B4-BE49-F238E27FC236}">
                <a16:creationId xmlns:a16="http://schemas.microsoft.com/office/drawing/2014/main" id="{1BB990B2-063A-4AE1-BED8-5844D2072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3659" y="882757"/>
            <a:ext cx="2585313" cy="666786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CO" altLang="es-CO" sz="3733" b="1">
                <a:solidFill>
                  <a:schemeClr val="bg1"/>
                </a:solidFill>
                <a:latin typeface="Gadugi" panose="020B0502040204020203" pitchFamily="34" charset="0"/>
              </a:rPr>
              <a:t>Contenido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9525421-F3AF-4631-8EA5-53B761C43A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363311"/>
              </p:ext>
            </p:extLst>
          </p:nvPr>
        </p:nvGraphicFramePr>
        <p:xfrm>
          <a:off x="302004" y="1835912"/>
          <a:ext cx="11549214" cy="2323773"/>
        </p:xfrm>
        <a:graphic>
          <a:graphicData uri="http://schemas.openxmlformats.org/drawingml/2006/table">
            <a:tbl>
              <a:tblPr/>
              <a:tblGrid>
                <a:gridCol w="10729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9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8025"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CO" altLang="es-C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sym typeface="Arial" panose="020B0604020202020204" pitchFamily="34" charset="0"/>
                        </a:rPr>
                        <a:t>1. Objetivo del informe……………………………………………………………………………………….</a:t>
                      </a:r>
                      <a:endParaRPr kumimoji="0" lang="es-CO" altLang="es-CO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sym typeface="Arial" panose="020B0604020202020204" pitchFamily="34" charset="0"/>
                      </a:endParaRPr>
                    </a:p>
                  </a:txBody>
                  <a:tcPr marL="121924" marR="121924" marT="60896" marB="6089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A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CO" altLang="es-C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sym typeface="Arial" panose="020B0604020202020204" pitchFamily="34" charset="0"/>
                        </a:rPr>
                        <a:t>1 </a:t>
                      </a:r>
                    </a:p>
                  </a:txBody>
                  <a:tcPr marL="121924" marR="121924" marT="60896" marB="6089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418"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CO" altLang="es-C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sym typeface="Arial" panose="020B0604020202020204" pitchFamily="34" charset="0"/>
                        </a:rPr>
                        <a:t>2. Fases de la acción de diálogo…………………………………………………………………………</a:t>
                      </a:r>
                      <a:r>
                        <a:rPr kumimoji="0" lang="mr-IN" altLang="es-C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ngal" panose="02040503050203030202" pitchFamily="18" charset="0"/>
                          <a:ea typeface="MS PGothic" panose="020B0600070205080204" pitchFamily="34" charset="-128"/>
                          <a:sym typeface="Arial" panose="020B0604020202020204" pitchFamily="34" charset="0"/>
                        </a:rPr>
                        <a:t>…</a:t>
                      </a:r>
                      <a:endParaRPr kumimoji="0" lang="es-CO" altLang="es-CO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sym typeface="Arial" panose="020B0604020202020204" pitchFamily="34" charset="0"/>
                      </a:endParaRPr>
                    </a:p>
                  </a:txBody>
                  <a:tcPr marL="121924" marR="121924" marT="60896" marB="6089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A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ES" altLang="es-C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sym typeface="Arial" panose="020B0604020202020204" pitchFamily="34" charset="0"/>
                        </a:rPr>
                        <a:t>2</a:t>
                      </a:r>
                      <a:endParaRPr kumimoji="0" lang="es-CO" altLang="es-CO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sym typeface="Arial" panose="020B0604020202020204" pitchFamily="34" charset="0"/>
                      </a:endParaRPr>
                    </a:p>
                  </a:txBody>
                  <a:tcPr marL="121924" marR="121924" marT="60896" marB="6089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418"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CO" altLang="es-CO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sym typeface="Arial" panose="020B0604020202020204" pitchFamily="34" charset="0"/>
                        </a:rPr>
                        <a:t>3. Resultados y evidencias por fase……………………………………………………………………</a:t>
                      </a:r>
                      <a:r>
                        <a:rPr kumimoji="0" lang="mr-IN" altLang="es-CO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ngal" panose="02040503050203030202" pitchFamily="18" charset="0"/>
                          <a:ea typeface="MS PGothic" panose="020B0600070205080204" pitchFamily="34" charset="-128"/>
                          <a:sym typeface="Arial" panose="020B0604020202020204" pitchFamily="34" charset="0"/>
                        </a:rPr>
                        <a:t>…</a:t>
                      </a:r>
                      <a:r>
                        <a:rPr kumimoji="0" lang="es-ES_tradnl" altLang="es-CO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sym typeface="Arial" panose="020B0604020202020204" pitchFamily="34" charset="0"/>
                        </a:rPr>
                        <a:t>..</a:t>
                      </a:r>
                      <a:endParaRPr kumimoji="0" lang="es-CO" altLang="es-CO" sz="1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sym typeface="Arial" panose="020B0604020202020204" pitchFamily="34" charset="0"/>
                      </a:endParaRPr>
                    </a:p>
                  </a:txBody>
                  <a:tcPr marL="121924" marR="121924" marT="60896" marB="6089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A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ES" altLang="es-C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sym typeface="Arial" panose="020B0604020202020204" pitchFamily="34" charset="0"/>
                        </a:rPr>
                        <a:t>3</a:t>
                      </a:r>
                      <a:endParaRPr kumimoji="0" lang="es-CO" altLang="es-CO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sym typeface="Arial" panose="020B0604020202020204" pitchFamily="34" charset="0"/>
                      </a:endParaRPr>
                    </a:p>
                  </a:txBody>
                  <a:tcPr marL="121924" marR="121924" marT="60896" marB="6089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611"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CO" altLang="es-CO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sym typeface="Arial" panose="020B0604020202020204" pitchFamily="34" charset="0"/>
                        </a:rPr>
                        <a:t>4. Conclusiones……………………………………………………………………………………………….</a:t>
                      </a:r>
                      <a:endParaRPr kumimoji="0" lang="es-CO" altLang="es-CO" sz="1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sym typeface="Arial" panose="020B0604020202020204" pitchFamily="34" charset="0"/>
                      </a:endParaRPr>
                    </a:p>
                  </a:txBody>
                  <a:tcPr marL="121924" marR="121924" marT="60896" marB="6089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A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CO" altLang="es-C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sym typeface="Arial" panose="020B0604020202020204" pitchFamily="34" charset="0"/>
                        </a:rPr>
                        <a:t>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s-CO" altLang="es-CO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sym typeface="Arial" panose="020B0604020202020204" pitchFamily="34" charset="0"/>
                      </a:endParaRPr>
                    </a:p>
                  </a:txBody>
                  <a:tcPr marL="121924" marR="121924" marT="60896" marB="6089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19">
            <a:extLst>
              <a:ext uri="{FF2B5EF4-FFF2-40B4-BE49-F238E27FC236}">
                <a16:creationId xmlns:a16="http://schemas.microsoft.com/office/drawing/2014/main" id="{0ECB7774-D48F-4518-8309-116DBA0BE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9202" y="959987"/>
            <a:ext cx="5524014" cy="666786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CO" altLang="es-CO" sz="3733" b="1" dirty="0">
                <a:solidFill>
                  <a:schemeClr val="bg1"/>
                </a:solidFill>
                <a:latin typeface="Gadugi" panose="020B0502040204020203" pitchFamily="34" charset="0"/>
              </a:rPr>
              <a:t>1. Objetivo del informe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EFCC8859-A882-44C3-A402-139442636C10}"/>
              </a:ext>
            </a:extLst>
          </p:cNvPr>
          <p:cNvGrpSpPr/>
          <p:nvPr/>
        </p:nvGrpSpPr>
        <p:grpSpPr>
          <a:xfrm>
            <a:off x="579967" y="2096646"/>
            <a:ext cx="2857500" cy="3086100"/>
            <a:chOff x="579967" y="2096646"/>
            <a:chExt cx="2857500" cy="3086100"/>
          </a:xfrm>
        </p:grpSpPr>
        <p:pic>
          <p:nvPicPr>
            <p:cNvPr id="6" name="Imagen 1">
              <a:extLst>
                <a:ext uri="{FF2B5EF4-FFF2-40B4-BE49-F238E27FC236}">
                  <a16:creationId xmlns:a16="http://schemas.microsoft.com/office/drawing/2014/main" id="{4A901F24-981D-4D04-A9BF-774B31B65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84" t="3625" b="54538"/>
            <a:stretch>
              <a:fillRect/>
            </a:stretch>
          </p:blipFill>
          <p:spPr bwMode="auto">
            <a:xfrm>
              <a:off x="579967" y="2096646"/>
              <a:ext cx="2857500" cy="3086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CuadroTexto 8">
              <a:extLst>
                <a:ext uri="{FF2B5EF4-FFF2-40B4-BE49-F238E27FC236}">
                  <a16:creationId xmlns:a16="http://schemas.microsoft.com/office/drawing/2014/main" id="{52BA65E1-BB47-48FB-8CAC-20CD4AFB16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6394" y="3720615"/>
              <a:ext cx="167004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CO" altLang="es-CO" sz="3200" b="1" i="1" dirty="0">
                  <a:solidFill>
                    <a:srgbClr val="2A54A7"/>
                  </a:solidFill>
                  <a:latin typeface="Freestyle Script" panose="030804020302050B0404" pitchFamily="66" charset="0"/>
                </a:rPr>
                <a:t>¿Para qué?</a:t>
              </a:r>
            </a:p>
          </p:txBody>
        </p:sp>
      </p:grpSp>
      <p:sp>
        <p:nvSpPr>
          <p:cNvPr id="8" name="CuadroTexto 9">
            <a:extLst>
              <a:ext uri="{FF2B5EF4-FFF2-40B4-BE49-F238E27FC236}">
                <a16:creationId xmlns:a16="http://schemas.microsoft.com/office/drawing/2014/main" id="{B953CA3E-60FA-4BA8-8D82-50B97DBD8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7149" y="2258484"/>
            <a:ext cx="7744884" cy="292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CO" altLang="es-CO" sz="3067" dirty="0">
                <a:latin typeface="Gadugi" panose="020B0502040204020203" pitchFamily="34" charset="0"/>
              </a:rPr>
              <a:t>Dar a conocer los resultados del ejercicio de diálogo </a:t>
            </a:r>
            <a:r>
              <a:rPr lang="es-CO" altLang="es-ES" sz="3067" b="1" dirty="0">
                <a:solidFill>
                  <a:srgbClr val="7F7F7F"/>
                </a:solidFill>
                <a:latin typeface="Gadugi" panose="020B0502040204020203" pitchFamily="34" charset="0"/>
              </a:rPr>
              <a:t>“Jornada capacitación trámite legislativo”</a:t>
            </a:r>
            <a:r>
              <a:rPr lang="es-CO" altLang="es-CO" sz="3067" b="1" dirty="0">
                <a:solidFill>
                  <a:srgbClr val="7F7F7F"/>
                </a:solidFill>
                <a:latin typeface="Gadugi" panose="020B0502040204020203" pitchFamily="34" charset="0"/>
              </a:rPr>
              <a:t> </a:t>
            </a:r>
            <a:r>
              <a:rPr lang="es-CO" altLang="es-CO" sz="3067" dirty="0">
                <a:latin typeface="Gadugi" panose="020B0502040204020203" pitchFamily="34" charset="0"/>
              </a:rPr>
              <a:t>a la ciudadanía y demás grupos de interés del Ministerio de Justicia y del Derecho, realizado el 25 de Noviembre de 2022</a:t>
            </a:r>
            <a:r>
              <a:rPr lang="es-CO" altLang="es-CO" sz="3067" b="1" dirty="0">
                <a:solidFill>
                  <a:srgbClr val="7F7F7F"/>
                </a:solidFill>
                <a:latin typeface="Gadug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3859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9">
            <a:extLst>
              <a:ext uri="{FF2B5EF4-FFF2-40B4-BE49-F238E27FC236}">
                <a16:creationId xmlns:a16="http://schemas.microsoft.com/office/drawing/2014/main" id="{4FF672C7-8DE9-4D5D-B84F-2CCAC866A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772" y="908188"/>
            <a:ext cx="4687292" cy="1241237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CO" altLang="es-CO" sz="3733" b="1" dirty="0">
                <a:solidFill>
                  <a:schemeClr val="bg1"/>
                </a:solidFill>
                <a:latin typeface="Gadugi" panose="020B0502040204020203" pitchFamily="34" charset="0"/>
              </a:rPr>
              <a:t>2. Fases de la acción de diálogo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545A8F24-4F7E-45C5-9DC5-8A704CF8C15C}"/>
              </a:ext>
            </a:extLst>
          </p:cNvPr>
          <p:cNvGrpSpPr/>
          <p:nvPr/>
        </p:nvGrpSpPr>
        <p:grpSpPr>
          <a:xfrm>
            <a:off x="692151" y="2702845"/>
            <a:ext cx="2753783" cy="3246967"/>
            <a:chOff x="692151" y="1987551"/>
            <a:chExt cx="2753783" cy="3246967"/>
          </a:xfrm>
        </p:grpSpPr>
        <p:pic>
          <p:nvPicPr>
            <p:cNvPr id="13" name="Imagen 7">
              <a:extLst>
                <a:ext uri="{FF2B5EF4-FFF2-40B4-BE49-F238E27FC236}">
                  <a16:creationId xmlns:a16="http://schemas.microsoft.com/office/drawing/2014/main" id="{BF7B9A40-61EE-4B00-A833-1FF93BF59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" t="1781" r="73050" b="54611"/>
            <a:stretch>
              <a:fillRect/>
            </a:stretch>
          </p:blipFill>
          <p:spPr bwMode="auto">
            <a:xfrm>
              <a:off x="692151" y="1987551"/>
              <a:ext cx="2753783" cy="3246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CuadroTexto 11">
              <a:extLst>
                <a:ext uri="{FF2B5EF4-FFF2-40B4-BE49-F238E27FC236}">
                  <a16:creationId xmlns:a16="http://schemas.microsoft.com/office/drawing/2014/main" id="{C1D9CB07-A09B-48CB-B7D7-3163C80CA0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6572" y="3849617"/>
              <a:ext cx="1184940" cy="913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CO" altLang="es-CO" sz="2667" b="1" i="1" dirty="0">
                  <a:solidFill>
                    <a:srgbClr val="2A54A7"/>
                  </a:solidFill>
                  <a:latin typeface="Freestyle Script" panose="030804020302050B0404" pitchFamily="66" charset="0"/>
                </a:rPr>
                <a:t>¿Cómo se </a:t>
              </a:r>
            </a:p>
            <a:p>
              <a:pPr eaLnBrk="1" hangingPunct="1"/>
              <a:r>
                <a:rPr lang="es-CO" altLang="es-CO" sz="2667" b="1" i="1" dirty="0">
                  <a:solidFill>
                    <a:srgbClr val="2A54A7"/>
                  </a:solidFill>
                  <a:latin typeface="Freestyle Script" panose="030804020302050B0404" pitchFamily="66" charset="0"/>
                </a:rPr>
                <a:t>desarrolló?</a:t>
              </a:r>
            </a:p>
          </p:txBody>
        </p:sp>
      </p:grpSp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EB22328E-0330-4B40-81F9-775A832354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6341003"/>
              </p:ext>
            </p:extLst>
          </p:nvPr>
        </p:nvGraphicFramePr>
        <p:xfrm>
          <a:off x="4919465" y="1041517"/>
          <a:ext cx="7272535" cy="5638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CuadroTexto 15">
            <a:extLst>
              <a:ext uri="{FF2B5EF4-FFF2-40B4-BE49-F238E27FC236}">
                <a16:creationId xmlns:a16="http://schemas.microsoft.com/office/drawing/2014/main" id="{309634CA-0865-4AEB-A2B6-4722B9B96BD7}"/>
              </a:ext>
            </a:extLst>
          </p:cNvPr>
          <p:cNvSpPr txBox="1"/>
          <p:nvPr/>
        </p:nvSpPr>
        <p:spPr>
          <a:xfrm>
            <a:off x="154518" y="6561667"/>
            <a:ext cx="1274233" cy="2358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es-CO" sz="933" i="1" kern="0" dirty="0">
                <a:solidFill>
                  <a:schemeClr val="bg1">
                    <a:lumMod val="65000"/>
                  </a:schemeClr>
                </a:solidFill>
                <a:latin typeface="Gadugi" panose="020B0502040204020203" pitchFamily="34" charset="0"/>
                <a:ea typeface="Arial"/>
                <a:cs typeface="Arial"/>
                <a:sym typeface="Arial"/>
              </a:rPr>
              <a:t>EALV</a:t>
            </a:r>
          </a:p>
        </p:txBody>
      </p:sp>
      <p:cxnSp>
        <p:nvCxnSpPr>
          <p:cNvPr id="17" name="Conector angular 5">
            <a:extLst>
              <a:ext uri="{FF2B5EF4-FFF2-40B4-BE49-F238E27FC236}">
                <a16:creationId xmlns:a16="http://schemas.microsoft.com/office/drawing/2014/main" id="{DB2FC6DF-D2A0-44A2-BD36-C7329D648392}"/>
              </a:ext>
            </a:extLst>
          </p:cNvPr>
          <p:cNvCxnSpPr>
            <a:cxnSpLocks/>
          </p:cNvCxnSpPr>
          <p:nvPr/>
        </p:nvCxnSpPr>
        <p:spPr>
          <a:xfrm flipV="1">
            <a:off x="3445934" y="4202884"/>
            <a:ext cx="4028657" cy="806066"/>
          </a:xfrm>
          <a:prstGeom prst="bentConnector3">
            <a:avLst>
              <a:gd name="adj1" fmla="val 50000"/>
            </a:avLst>
          </a:prstGeom>
          <a:ln w="1905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4110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19">
            <a:extLst>
              <a:ext uri="{FF2B5EF4-FFF2-40B4-BE49-F238E27FC236}">
                <a16:creationId xmlns:a16="http://schemas.microsoft.com/office/drawing/2014/main" id="{017EBE10-3957-4288-A19A-BD4E20CB1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8560" y="1252763"/>
            <a:ext cx="6141654" cy="666786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CO" altLang="es-CO" sz="3733" b="1" dirty="0">
                <a:solidFill>
                  <a:schemeClr val="bg1"/>
                </a:solidFill>
                <a:latin typeface="Gadugi" panose="020B0502040204020203" pitchFamily="34" charset="0"/>
              </a:rPr>
              <a:t>3. Resultados y evidencias</a:t>
            </a:r>
          </a:p>
        </p:txBody>
      </p:sp>
      <p:sp>
        <p:nvSpPr>
          <p:cNvPr id="9" name="Rectángulo 2">
            <a:extLst>
              <a:ext uri="{FF2B5EF4-FFF2-40B4-BE49-F238E27FC236}">
                <a16:creationId xmlns:a16="http://schemas.microsoft.com/office/drawing/2014/main" id="{BC22F7EC-2B1E-4287-B9A5-A2C8CC1D0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1" y="2416130"/>
            <a:ext cx="48605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CO" altLang="es-CO" sz="2400" b="1" dirty="0">
                <a:latin typeface="Gadugi" panose="020B0502040204020203" pitchFamily="34" charset="0"/>
              </a:rPr>
              <a:t>3. 1. Divulgación de información</a:t>
            </a: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F064EDF2-9E50-4792-97EB-1E98660FC9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4475718"/>
              </p:ext>
            </p:extLst>
          </p:nvPr>
        </p:nvGraphicFramePr>
        <p:xfrm>
          <a:off x="5011040" y="2214693"/>
          <a:ext cx="6857109" cy="4429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Imagen 7">
            <a:extLst>
              <a:ext uri="{FF2B5EF4-FFF2-40B4-BE49-F238E27FC236}">
                <a16:creationId xmlns:a16="http://schemas.microsoft.com/office/drawing/2014/main" id="{E05356C3-57C0-4480-8EC0-DFEA9435D1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3" y="3079232"/>
            <a:ext cx="4860545" cy="242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0570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19">
            <a:extLst>
              <a:ext uri="{FF2B5EF4-FFF2-40B4-BE49-F238E27FC236}">
                <a16:creationId xmlns:a16="http://schemas.microsoft.com/office/drawing/2014/main" id="{40FCBD4A-ABF0-4604-BCC2-5CE671486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4493" y="964988"/>
            <a:ext cx="6585357" cy="666786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CO" altLang="es-CO" sz="3733" b="1">
                <a:solidFill>
                  <a:schemeClr val="bg1"/>
                </a:solidFill>
                <a:latin typeface="Gadugi" panose="020B0502040204020203" pitchFamily="34" charset="0"/>
              </a:rPr>
              <a:t>3. Resultados y evidencias</a:t>
            </a:r>
          </a:p>
        </p:txBody>
      </p:sp>
      <p:sp>
        <p:nvSpPr>
          <p:cNvPr id="7" name="Rectángulo 2">
            <a:extLst>
              <a:ext uri="{FF2B5EF4-FFF2-40B4-BE49-F238E27FC236}">
                <a16:creationId xmlns:a16="http://schemas.microsoft.com/office/drawing/2014/main" id="{ED4520D1-0FCF-4DBA-A006-072B0CBC5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073" y="1769233"/>
            <a:ext cx="49444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CO" altLang="es-CO" sz="2400" b="1" dirty="0">
                <a:latin typeface="Gadugi" panose="020B0502040204020203" pitchFamily="34" charset="0"/>
              </a:rPr>
              <a:t>3. 1. Divulgación de información</a:t>
            </a:r>
          </a:p>
        </p:txBody>
      </p:sp>
      <p:sp>
        <p:nvSpPr>
          <p:cNvPr id="8" name="CuadroTexto 1">
            <a:extLst>
              <a:ext uri="{FF2B5EF4-FFF2-40B4-BE49-F238E27FC236}">
                <a16:creationId xmlns:a16="http://schemas.microsoft.com/office/drawing/2014/main" id="{D2C74DF8-C60F-456D-90C4-6CDD5F377C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159" y="2368357"/>
            <a:ext cx="26373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CO" sz="2400" b="1" dirty="0">
                <a:solidFill>
                  <a:srgbClr val="FF9900"/>
                </a:solidFill>
                <a:latin typeface="News Gothic MT" panose="020B0604020202020204" pitchFamily="34" charset="0"/>
              </a:rPr>
              <a:t>Evidencias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90D0AA8-EB42-4FC5-90C6-59F9323F55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10" t="18708" r="31093" b="33615"/>
          <a:stretch/>
        </p:blipFill>
        <p:spPr bwMode="auto">
          <a:xfrm>
            <a:off x="3752818" y="2494192"/>
            <a:ext cx="5676265" cy="39338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03754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19">
            <a:extLst>
              <a:ext uri="{FF2B5EF4-FFF2-40B4-BE49-F238E27FC236}">
                <a16:creationId xmlns:a16="http://schemas.microsoft.com/office/drawing/2014/main" id="{5A6965D0-6DDF-48B2-BAF6-2AB9ADA34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8659" y="909180"/>
            <a:ext cx="6107706" cy="666786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CO" altLang="es-CO" sz="3733" b="1" dirty="0">
                <a:solidFill>
                  <a:schemeClr val="bg1"/>
                </a:solidFill>
                <a:latin typeface="Gadugi" panose="020B0502040204020203" pitchFamily="34" charset="0"/>
              </a:rPr>
              <a:t>3. Resultados y evidencias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719C83B-AD8F-4351-BEA1-88211154C8D3}"/>
              </a:ext>
            </a:extLst>
          </p:cNvPr>
          <p:cNvSpPr/>
          <p:nvPr/>
        </p:nvSpPr>
        <p:spPr>
          <a:xfrm>
            <a:off x="148425" y="1170109"/>
            <a:ext cx="11757328" cy="461665"/>
          </a:xfrm>
          <a:prstGeom prst="rect">
            <a:avLst/>
          </a:prstGeom>
        </p:spPr>
        <p:txBody>
          <a:bodyPr numCol="2">
            <a:spAutoFit/>
          </a:bodyPr>
          <a:lstStyle/>
          <a:p>
            <a:pPr marR="43179" algn="just">
              <a:buClr>
                <a:srgbClr val="000000"/>
              </a:buClr>
              <a:tabLst>
                <a:tab pos="4631151" algn="l"/>
                <a:tab pos="5476950" algn="l"/>
                <a:tab pos="6207605" algn="l"/>
                <a:tab pos="6660560" algn="l"/>
                <a:tab pos="7383595" algn="l"/>
                <a:tab pos="7794218" algn="l"/>
              </a:tabLst>
              <a:defRPr/>
            </a:pPr>
            <a:endParaRPr lang="es-CO" sz="2400" kern="0" dirty="0">
              <a:solidFill>
                <a:srgbClr val="292929"/>
              </a:solidFill>
              <a:latin typeface="Gadugi" panose="020B0502040204020203" pitchFamily="34" charset="0"/>
              <a:ea typeface="Arial"/>
              <a:cs typeface="Arial"/>
              <a:sym typeface="Arial"/>
            </a:endParaRPr>
          </a:p>
          <a:p>
            <a:pPr marR="43179" algn="just">
              <a:buClr>
                <a:srgbClr val="000000"/>
              </a:buClr>
              <a:tabLst>
                <a:tab pos="4631151" algn="l"/>
                <a:tab pos="5476950" algn="l"/>
                <a:tab pos="6207605" algn="l"/>
                <a:tab pos="6660560" algn="l"/>
                <a:tab pos="7383595" algn="l"/>
                <a:tab pos="7794218" algn="l"/>
              </a:tabLst>
              <a:defRPr/>
            </a:pPr>
            <a:endParaRPr lang="es-CO" sz="2400" kern="0" dirty="0">
              <a:latin typeface="Gadugi" panose="020B0502040204020203" pitchFamily="34" charset="0"/>
              <a:ea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7" name="Rectángulo 2">
            <a:extLst>
              <a:ext uri="{FF2B5EF4-FFF2-40B4-BE49-F238E27FC236}">
                <a16:creationId xmlns:a16="http://schemas.microsoft.com/office/drawing/2014/main" id="{A2950A4B-E090-4F93-9098-474D9DBDC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332" y="1785621"/>
            <a:ext cx="58336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CO" altLang="es-CO" sz="2400" b="1" dirty="0">
                <a:latin typeface="Gadugi" panose="020B0502040204020203" pitchFamily="34" charset="0"/>
              </a:rPr>
              <a:t>3.2. Convocatoria a grupos de interés</a:t>
            </a:r>
          </a:p>
        </p:txBody>
      </p:sp>
      <p:pic>
        <p:nvPicPr>
          <p:cNvPr id="8" name="Imagen 4" descr="Dibujo de colores&#10;&#10;Descripción generada automáticamente con confianza media">
            <a:extLst>
              <a:ext uri="{FF2B5EF4-FFF2-40B4-BE49-F238E27FC236}">
                <a16:creationId xmlns:a16="http://schemas.microsoft.com/office/drawing/2014/main" id="{287E656F-5851-43A4-ADAB-A9871C438A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6" y="3928942"/>
            <a:ext cx="2813051" cy="2817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96D22122-7B45-41A5-85AA-66F47AC6EE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4975318"/>
              </p:ext>
            </p:extLst>
          </p:nvPr>
        </p:nvGraphicFramePr>
        <p:xfrm>
          <a:off x="3141283" y="2416794"/>
          <a:ext cx="8906784" cy="3764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69803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AD35DCB-6C0B-43CF-B87B-F00826F1BC71}"/>
              </a:ext>
            </a:extLst>
          </p:cNvPr>
          <p:cNvSpPr/>
          <p:nvPr/>
        </p:nvSpPr>
        <p:spPr>
          <a:xfrm>
            <a:off x="148425" y="1170109"/>
            <a:ext cx="11757328" cy="461665"/>
          </a:xfrm>
          <a:prstGeom prst="rect">
            <a:avLst/>
          </a:prstGeom>
        </p:spPr>
        <p:txBody>
          <a:bodyPr numCol="2">
            <a:spAutoFit/>
          </a:bodyPr>
          <a:lstStyle/>
          <a:p>
            <a:pPr marR="43179" algn="just">
              <a:buClr>
                <a:srgbClr val="000000"/>
              </a:buClr>
              <a:tabLst>
                <a:tab pos="4631151" algn="l"/>
                <a:tab pos="5476950" algn="l"/>
                <a:tab pos="6207605" algn="l"/>
                <a:tab pos="6660560" algn="l"/>
                <a:tab pos="7383595" algn="l"/>
                <a:tab pos="7794218" algn="l"/>
              </a:tabLst>
              <a:defRPr/>
            </a:pPr>
            <a:endParaRPr lang="es-CO" sz="2400" kern="0" dirty="0">
              <a:solidFill>
                <a:srgbClr val="292929"/>
              </a:solidFill>
              <a:latin typeface="Gadugi" panose="020B0502040204020203" pitchFamily="34" charset="0"/>
              <a:ea typeface="Arial"/>
              <a:cs typeface="Arial"/>
              <a:sym typeface="Arial"/>
            </a:endParaRPr>
          </a:p>
          <a:p>
            <a:pPr marR="43179" algn="just">
              <a:buClr>
                <a:srgbClr val="000000"/>
              </a:buClr>
              <a:tabLst>
                <a:tab pos="4631151" algn="l"/>
                <a:tab pos="5476950" algn="l"/>
                <a:tab pos="6207605" algn="l"/>
                <a:tab pos="6660560" algn="l"/>
                <a:tab pos="7383595" algn="l"/>
                <a:tab pos="7794218" algn="l"/>
              </a:tabLst>
              <a:defRPr/>
            </a:pPr>
            <a:endParaRPr lang="es-CO" sz="2400" kern="0" dirty="0">
              <a:latin typeface="Gadugi" panose="020B0502040204020203" pitchFamily="34" charset="0"/>
              <a:ea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7" name="CuadroTexto 1">
            <a:extLst>
              <a:ext uri="{FF2B5EF4-FFF2-40B4-BE49-F238E27FC236}">
                <a16:creationId xmlns:a16="http://schemas.microsoft.com/office/drawing/2014/main" id="{D3884BCC-8B0C-486A-84D5-456A118AD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434" y="1827169"/>
            <a:ext cx="26373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CO" sz="2400" b="1" dirty="0">
                <a:solidFill>
                  <a:srgbClr val="FF9900"/>
                </a:solidFill>
                <a:latin typeface="News Gothic MT" panose="020B0604020202020204" pitchFamily="34" charset="0"/>
              </a:rPr>
              <a:t>Evidencias</a:t>
            </a:r>
          </a:p>
        </p:txBody>
      </p:sp>
      <p:sp>
        <p:nvSpPr>
          <p:cNvPr id="8" name="Rectángulo 9">
            <a:extLst>
              <a:ext uri="{FF2B5EF4-FFF2-40B4-BE49-F238E27FC236}">
                <a16:creationId xmlns:a16="http://schemas.microsoft.com/office/drawing/2014/main" id="{7EE80EC9-ED28-43FF-A6E5-BF2971D3A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434" y="1191782"/>
            <a:ext cx="56197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CO" altLang="es-CO" sz="2400" b="1" dirty="0">
                <a:latin typeface="Gadugi" panose="020B0502040204020203" pitchFamily="34" charset="0"/>
              </a:rPr>
              <a:t>3.2. Convocatoria a grupos de interés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C0B3900-3F24-4270-9E75-B6599E1433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71" t="22330" r="30811" b="11285"/>
          <a:stretch/>
        </p:blipFill>
        <p:spPr bwMode="auto">
          <a:xfrm>
            <a:off x="4445986" y="1827169"/>
            <a:ext cx="5619748" cy="44477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01795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1cc8fc0-8d1e-4295-8f37-5d076116407c">2TV4CCKVFCYA-327339268-431</_dlc_DocId>
    <_dlc_DocIdUrl xmlns="81cc8fc0-8d1e-4295-8f37-5d076116407c">
      <Url>https://www.minjusticia.gov.co/servicio-ciudadano/_layouts/15/DocIdRedir.aspx?ID=2TV4CCKVFCYA-327339268-431</Url>
      <Description>2TV4CCKVFCYA-327339268-431</Description>
    </_dlc_DocIdUrl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1D9B3A7E810704192948A19B3CC5B80" ma:contentTypeVersion="1" ma:contentTypeDescription="Crear nuevo documento." ma:contentTypeScope="" ma:versionID="3f6fa390ab0ca861e1ca19160ebe8b05">
  <xsd:schema xmlns:xsd="http://www.w3.org/2001/XMLSchema" xmlns:xs="http://www.w3.org/2001/XMLSchema" xmlns:p="http://schemas.microsoft.com/office/2006/metadata/properties" xmlns:ns1="http://schemas.microsoft.com/sharepoint/v3" xmlns:ns2="81cc8fc0-8d1e-4295-8f37-5d076116407c" targetNamespace="http://schemas.microsoft.com/office/2006/metadata/properties" ma:root="true" ma:fieldsID="0ca9f3ac2d15db8bb029348aee8f1b74" ns1:_="" ns2:_="">
    <xsd:import namespace="http://schemas.microsoft.com/sharepoint/v3"/>
    <xsd:import namespace="81cc8fc0-8d1e-4295-8f37-5d076116407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cc8fc0-8d1e-4295-8f37-5d076116407c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11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DC3CAB-C71E-4656-AE9E-DDFF80E4F2D6}"/>
</file>

<file path=customXml/itemProps2.xml><?xml version="1.0" encoding="utf-8"?>
<ds:datastoreItem xmlns:ds="http://schemas.openxmlformats.org/officeDocument/2006/customXml" ds:itemID="{097F3542-FC1F-4386-8AD0-915A4303BA85}"/>
</file>

<file path=customXml/itemProps3.xml><?xml version="1.0" encoding="utf-8"?>
<ds:datastoreItem xmlns:ds="http://schemas.openxmlformats.org/officeDocument/2006/customXml" ds:itemID="{0E1BC544-4F56-4364-868E-DF2BA5B54DD1}"/>
</file>

<file path=customXml/itemProps4.xml><?xml version="1.0" encoding="utf-8"?>
<ds:datastoreItem xmlns:ds="http://schemas.openxmlformats.org/officeDocument/2006/customXml" ds:itemID="{D82448F3-57E9-443D-A84E-ADFDB02C21C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</TotalTime>
  <Words>443</Words>
  <Application>Microsoft Office PowerPoint</Application>
  <PresentationFormat>Panorámica</PresentationFormat>
  <Paragraphs>99</Paragraphs>
  <Slides>17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Light</vt:lpstr>
      <vt:lpstr>Freestyle Script</vt:lpstr>
      <vt:lpstr>Gadugi</vt:lpstr>
      <vt:lpstr>Mangal</vt:lpstr>
      <vt:lpstr>News Gothic MT</vt:lpstr>
      <vt:lpstr>Work Sans Light</vt:lpstr>
      <vt:lpstr>Work Sans SemiBold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 eduardo cetina pineda</dc:creator>
  <cp:lastModifiedBy>YEFERSON LLOREDA GRACIA</cp:lastModifiedBy>
  <cp:revision>8</cp:revision>
  <dcterms:created xsi:type="dcterms:W3CDTF">2022-08-21T22:49:05Z</dcterms:created>
  <dcterms:modified xsi:type="dcterms:W3CDTF">2022-12-22T19:56:26Z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0x01010041D9B3A7E810704192948A19B3CC5B80</vt:lpwstr>
  </property>
  <property fmtid="{D5CDD505-2E9C-101B-9397-08002B2CF9AE}" pid="3" name="_dlc_DocIdItemGuid">
    <vt:lpwstr>c3c61d29-5800-47f8-8707-3b3125ce10f1</vt:lpwstr>
  </property>
</Properties>
</file>