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5.xml" ContentType="application/vnd.ms-office.drawingml.diagramDrawing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colors2.xml" ContentType="application/vnd.openxmlformats-officedocument.drawingml.diagramColors+xml"/>
  <Override PartName="/ppt/diagrams/layout5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3" r:id="rId2"/>
    <p:sldId id="256" r:id="rId3"/>
    <p:sldId id="257" r:id="rId4"/>
    <p:sldId id="259" r:id="rId5"/>
    <p:sldId id="261" r:id="rId6"/>
    <p:sldId id="274" r:id="rId7"/>
    <p:sldId id="264" r:id="rId8"/>
    <p:sldId id="271" r:id="rId9"/>
    <p:sldId id="289" r:id="rId10"/>
    <p:sldId id="272" r:id="rId11"/>
    <p:sldId id="276" r:id="rId12"/>
    <p:sldId id="273" r:id="rId13"/>
    <p:sldId id="265" r:id="rId14"/>
    <p:sldId id="275" r:id="rId15"/>
    <p:sldId id="270" r:id="rId16"/>
    <p:sldId id="277" r:id="rId17"/>
    <p:sldId id="278" r:id="rId18"/>
    <p:sldId id="279" r:id="rId19"/>
    <p:sldId id="280" r:id="rId20"/>
    <p:sldId id="281" r:id="rId21"/>
    <p:sldId id="282" r:id="rId22"/>
    <p:sldId id="284" r:id="rId23"/>
    <p:sldId id="285" r:id="rId24"/>
    <p:sldId id="286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adugi" panose="020B0502040204020203" pitchFamily="34" charset="0"/>
      <p:regular r:id="rId33"/>
      <p:bold r:id="rId34"/>
    </p:embeddedFont>
    <p:embeddedFont>
      <p:font typeface="Lucida Sans" panose="020B0602030504020204" pitchFamily="34" charset="0"/>
      <p:regular r:id="rId35"/>
      <p:bold r:id="rId36"/>
      <p:italic r:id="rId37"/>
      <p:boldItalic r:id="rId38"/>
    </p:embeddedFont>
    <p:embeddedFont>
      <p:font typeface="Montserrat ExtraBold" panose="00000900000000000000" pitchFamily="2" charset="0"/>
      <p:bold r:id="rId39"/>
      <p:boldItalic r:id="rId40"/>
    </p:embeddedFont>
    <p:embeddedFont>
      <p:font typeface="Montserrat SemiBold" panose="00000700000000000000" pitchFamily="2" charset="0"/>
      <p:regular r:id="rId41"/>
      <p:bold r:id="rId42"/>
      <p:boldItalic r:id="rId4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488"/>
    <a:srgbClr val="FAC618"/>
    <a:srgbClr val="CB193A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9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9E4608-F88E-A04B-937F-8E16365EF01D}" type="doc">
      <dgm:prSet loTypeId="urn:microsoft.com/office/officeart/2008/layout/PictureLineup" loCatId="list" qsTypeId="urn:microsoft.com/office/officeart/2005/8/quickstyle/simple3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461580EF-1385-B944-B0E2-9165CBECF8F9}">
      <dgm:prSet/>
      <dgm:spPr/>
      <dgm:t>
        <a:bodyPr/>
        <a:lstStyle/>
        <a:p>
          <a:pPr algn="ctr"/>
          <a:r>
            <a:rPr lang="es-CO" dirty="0"/>
            <a:t>Gestión de conocimiento para promover participación</a:t>
          </a:r>
        </a:p>
      </dgm:t>
    </dgm:pt>
    <dgm:pt modelId="{662C3A89-1C8B-2747-9E9B-7735E5CF9AC3}" type="parTrans" cxnId="{C7C8CF84-5884-7F40-949F-E9E12CB19A3E}">
      <dgm:prSet/>
      <dgm:spPr/>
      <dgm:t>
        <a:bodyPr/>
        <a:lstStyle/>
        <a:p>
          <a:endParaRPr lang="es-ES"/>
        </a:p>
      </dgm:t>
    </dgm:pt>
    <dgm:pt modelId="{D329E07B-A27B-934A-A98B-4343734FB9CC}" type="sibTrans" cxnId="{C7C8CF84-5884-7F40-949F-E9E12CB19A3E}">
      <dgm:prSet/>
      <dgm:spPr/>
      <dgm:t>
        <a:bodyPr/>
        <a:lstStyle/>
        <a:p>
          <a:endParaRPr lang="es-ES"/>
        </a:p>
      </dgm:t>
    </dgm:pt>
    <dgm:pt modelId="{42DF799D-6343-3B4D-AE5A-AA5020BEE5C1}">
      <dgm:prSet/>
      <dgm:spPr/>
      <dgm:t>
        <a:bodyPr/>
        <a:lstStyle/>
        <a:p>
          <a:pPr algn="ctr"/>
          <a:r>
            <a:rPr lang="es-CO" dirty="0"/>
            <a:t>Sinergia en divulgación y participación de convocatorias</a:t>
          </a:r>
        </a:p>
      </dgm:t>
    </dgm:pt>
    <dgm:pt modelId="{DE4E00F8-4DD8-ED4B-BA18-8B24AAB2F799}" type="parTrans" cxnId="{881CD2A0-05B2-5B4C-AB48-62D3E0E0648C}">
      <dgm:prSet/>
      <dgm:spPr/>
      <dgm:t>
        <a:bodyPr/>
        <a:lstStyle/>
        <a:p>
          <a:endParaRPr lang="es-ES"/>
        </a:p>
      </dgm:t>
    </dgm:pt>
    <dgm:pt modelId="{40E7251F-21E2-464C-865B-1CFB8B789FAA}" type="sibTrans" cxnId="{881CD2A0-05B2-5B4C-AB48-62D3E0E0648C}">
      <dgm:prSet/>
      <dgm:spPr/>
      <dgm:t>
        <a:bodyPr/>
        <a:lstStyle/>
        <a:p>
          <a:endParaRPr lang="es-ES"/>
        </a:p>
      </dgm:t>
    </dgm:pt>
    <dgm:pt modelId="{F0830589-02C5-7747-95CF-08BFF0B8B3F6}">
      <dgm:prSet/>
      <dgm:spPr/>
      <dgm:t>
        <a:bodyPr/>
        <a:lstStyle/>
        <a:p>
          <a:pPr algn="ctr"/>
          <a:r>
            <a:rPr lang="es-CO" dirty="0"/>
            <a:t>Sugerencias para fortalecer las estrategias</a:t>
          </a:r>
        </a:p>
      </dgm:t>
    </dgm:pt>
    <dgm:pt modelId="{64D625BC-65B9-CE4D-A66E-F65EBACF19C3}" type="parTrans" cxnId="{90888D2C-FF7A-8C46-9AA5-4812C8E8AF73}">
      <dgm:prSet/>
      <dgm:spPr/>
      <dgm:t>
        <a:bodyPr/>
        <a:lstStyle/>
        <a:p>
          <a:endParaRPr lang="es-ES"/>
        </a:p>
      </dgm:t>
    </dgm:pt>
    <dgm:pt modelId="{9A40D85C-3B26-5F44-A178-E5D5236CFCE2}" type="sibTrans" cxnId="{90888D2C-FF7A-8C46-9AA5-4812C8E8AF73}">
      <dgm:prSet/>
      <dgm:spPr/>
      <dgm:t>
        <a:bodyPr/>
        <a:lstStyle/>
        <a:p>
          <a:endParaRPr lang="es-ES"/>
        </a:p>
      </dgm:t>
    </dgm:pt>
    <dgm:pt modelId="{8929FABC-B749-374B-8DAC-42549262BEAF}">
      <dgm:prSet/>
      <dgm:spPr/>
      <dgm:t>
        <a:bodyPr/>
        <a:lstStyle/>
        <a:p>
          <a:pPr algn="ctr"/>
          <a:r>
            <a:rPr lang="es-CO" dirty="0"/>
            <a:t>Formulación y reporte de seguimiento actividades del plan </a:t>
          </a:r>
        </a:p>
      </dgm:t>
    </dgm:pt>
    <dgm:pt modelId="{4554A8AD-E2BC-C642-8CB0-AC222FFB7A90}" type="parTrans" cxnId="{C2F195A4-C388-B94E-B7EF-171728236E7C}">
      <dgm:prSet/>
      <dgm:spPr/>
      <dgm:t>
        <a:bodyPr/>
        <a:lstStyle/>
        <a:p>
          <a:endParaRPr lang="es-ES"/>
        </a:p>
      </dgm:t>
    </dgm:pt>
    <dgm:pt modelId="{1DD01A31-0575-B749-803C-A6DDF3E53110}" type="sibTrans" cxnId="{C2F195A4-C388-B94E-B7EF-171728236E7C}">
      <dgm:prSet/>
      <dgm:spPr/>
      <dgm:t>
        <a:bodyPr/>
        <a:lstStyle/>
        <a:p>
          <a:endParaRPr lang="es-ES"/>
        </a:p>
      </dgm:t>
    </dgm:pt>
    <dgm:pt modelId="{98F40423-F411-A748-B98E-C576CBBCE861}" type="pres">
      <dgm:prSet presAssocID="{D29E4608-F88E-A04B-937F-8E16365EF01D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3440BE35-0334-8043-BF9B-0F8ADF323322}" type="pres">
      <dgm:prSet presAssocID="{461580EF-1385-B944-B0E2-9165CBECF8F9}" presName="composite" presStyleCnt="0"/>
      <dgm:spPr/>
    </dgm:pt>
    <dgm:pt modelId="{FF2398EC-ED8D-0E46-8787-0315A702C18B}" type="pres">
      <dgm:prSet presAssocID="{461580EF-1385-B944-B0E2-9165CBECF8F9}" presName="Image" presStyleLbl="alig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2CC8F6-835C-704F-9815-438338E295BD}" type="pres">
      <dgm:prSet presAssocID="{461580EF-1385-B944-B0E2-9165CBECF8F9}" presName="Accent" presStyleLbl="parChTrans1D1" presStyleIdx="0" presStyleCnt="4"/>
      <dgm:spPr/>
    </dgm:pt>
    <dgm:pt modelId="{DB39C36A-BEA9-3446-A9E2-F9E206407DCB}" type="pres">
      <dgm:prSet presAssocID="{461580EF-1385-B944-B0E2-9165CBECF8F9}" presName="Paren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786F614-EA4A-7344-8A7E-7734188E6CDC}" type="pres">
      <dgm:prSet presAssocID="{D329E07B-A27B-934A-A98B-4343734FB9CC}" presName="sibTrans" presStyleCnt="0"/>
      <dgm:spPr/>
    </dgm:pt>
    <dgm:pt modelId="{889F85B2-71AB-6145-8DA0-24F7DFB9BAC4}" type="pres">
      <dgm:prSet presAssocID="{42DF799D-6343-3B4D-AE5A-AA5020BEE5C1}" presName="composite" presStyleCnt="0"/>
      <dgm:spPr/>
    </dgm:pt>
    <dgm:pt modelId="{E44F5FB8-E2B8-B34C-A662-D86602BDAF89}" type="pres">
      <dgm:prSet presAssocID="{42DF799D-6343-3B4D-AE5A-AA5020BEE5C1}" presName="Image" presStyleLbl="alig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EB9D065-21BE-644B-BB4D-9BF3588E006A}" type="pres">
      <dgm:prSet presAssocID="{42DF799D-6343-3B4D-AE5A-AA5020BEE5C1}" presName="Accent" presStyleLbl="parChTrans1D1" presStyleIdx="1" presStyleCnt="4"/>
      <dgm:spPr/>
    </dgm:pt>
    <dgm:pt modelId="{902ADE96-DE79-084C-83DB-71A50B959A9C}" type="pres">
      <dgm:prSet presAssocID="{42DF799D-6343-3B4D-AE5A-AA5020BEE5C1}" presName="Paren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D8E2987-9665-FF40-80EA-94136C5F2BC4}" type="pres">
      <dgm:prSet presAssocID="{40E7251F-21E2-464C-865B-1CFB8B789FAA}" presName="sibTrans" presStyleCnt="0"/>
      <dgm:spPr/>
    </dgm:pt>
    <dgm:pt modelId="{D6FFEFA6-DCA5-0944-8668-4768F8337EBC}" type="pres">
      <dgm:prSet presAssocID="{F0830589-02C5-7747-95CF-08BFF0B8B3F6}" presName="composite" presStyleCnt="0"/>
      <dgm:spPr/>
    </dgm:pt>
    <dgm:pt modelId="{54C05529-560D-7E45-A9C5-7BC2B3C5427F}" type="pres">
      <dgm:prSet presAssocID="{F0830589-02C5-7747-95CF-08BFF0B8B3F6}" presName="Image" presStyleLbl="alig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FA4BA76-0168-DD4E-8BB1-F6C3203C860D}" type="pres">
      <dgm:prSet presAssocID="{F0830589-02C5-7747-95CF-08BFF0B8B3F6}" presName="Accent" presStyleLbl="parChTrans1D1" presStyleIdx="2" presStyleCnt="4"/>
      <dgm:spPr/>
    </dgm:pt>
    <dgm:pt modelId="{F02BEC17-53D2-A14F-B026-7A8400F8FE1F}" type="pres">
      <dgm:prSet presAssocID="{F0830589-02C5-7747-95CF-08BFF0B8B3F6}" presName="Paren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444861E-C02D-2442-BD44-FD7C6B52CED1}" type="pres">
      <dgm:prSet presAssocID="{9A40D85C-3B26-5F44-A178-E5D5236CFCE2}" presName="sibTrans" presStyleCnt="0"/>
      <dgm:spPr/>
    </dgm:pt>
    <dgm:pt modelId="{E85CF5A3-E980-074C-B8F2-6303952D7059}" type="pres">
      <dgm:prSet presAssocID="{8929FABC-B749-374B-8DAC-42549262BEAF}" presName="composite" presStyleCnt="0"/>
      <dgm:spPr/>
    </dgm:pt>
    <dgm:pt modelId="{424BFCE8-F06A-8F4F-9138-2D835F6267E3}" type="pres">
      <dgm:prSet presAssocID="{8929FABC-B749-374B-8DAC-42549262BEAF}" presName="Image" presStyleLbl="align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5479BE2-B286-8D4B-8097-5278C3E377CC}" type="pres">
      <dgm:prSet presAssocID="{8929FABC-B749-374B-8DAC-42549262BEAF}" presName="Accent" presStyleLbl="parChTrans1D1" presStyleIdx="3" presStyleCnt="4"/>
      <dgm:spPr/>
    </dgm:pt>
    <dgm:pt modelId="{029B399C-3840-7A41-B692-19A341F570BD}" type="pres">
      <dgm:prSet presAssocID="{8929FABC-B749-374B-8DAC-42549262BEAF}" presName="Paren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888D2C-FF7A-8C46-9AA5-4812C8E8AF73}" srcId="{D29E4608-F88E-A04B-937F-8E16365EF01D}" destId="{F0830589-02C5-7747-95CF-08BFF0B8B3F6}" srcOrd="2" destOrd="0" parTransId="{64D625BC-65B9-CE4D-A66E-F65EBACF19C3}" sibTransId="{9A40D85C-3B26-5F44-A178-E5D5236CFCE2}"/>
    <dgm:cxn modelId="{49D71D33-2246-B845-8AF2-FE694B769717}" type="presOf" srcId="{F0830589-02C5-7747-95CF-08BFF0B8B3F6}" destId="{F02BEC17-53D2-A14F-B026-7A8400F8FE1F}" srcOrd="0" destOrd="0" presId="urn:microsoft.com/office/officeart/2008/layout/PictureLineup"/>
    <dgm:cxn modelId="{28E6D05E-EB07-4442-BC61-B9FBCA980815}" type="presOf" srcId="{8929FABC-B749-374B-8DAC-42549262BEAF}" destId="{029B399C-3840-7A41-B692-19A341F570BD}" srcOrd="0" destOrd="0" presId="urn:microsoft.com/office/officeart/2008/layout/PictureLineup"/>
    <dgm:cxn modelId="{A61C2265-5E59-8F41-B0FA-687294F0D980}" type="presOf" srcId="{42DF799D-6343-3B4D-AE5A-AA5020BEE5C1}" destId="{902ADE96-DE79-084C-83DB-71A50B959A9C}" srcOrd="0" destOrd="0" presId="urn:microsoft.com/office/officeart/2008/layout/PictureLineup"/>
    <dgm:cxn modelId="{C7C8CF84-5884-7F40-949F-E9E12CB19A3E}" srcId="{D29E4608-F88E-A04B-937F-8E16365EF01D}" destId="{461580EF-1385-B944-B0E2-9165CBECF8F9}" srcOrd="0" destOrd="0" parTransId="{662C3A89-1C8B-2747-9E9B-7735E5CF9AC3}" sibTransId="{D329E07B-A27B-934A-A98B-4343734FB9CC}"/>
    <dgm:cxn modelId="{881CD2A0-05B2-5B4C-AB48-62D3E0E0648C}" srcId="{D29E4608-F88E-A04B-937F-8E16365EF01D}" destId="{42DF799D-6343-3B4D-AE5A-AA5020BEE5C1}" srcOrd="1" destOrd="0" parTransId="{DE4E00F8-4DD8-ED4B-BA18-8B24AAB2F799}" sibTransId="{40E7251F-21E2-464C-865B-1CFB8B789FAA}"/>
    <dgm:cxn modelId="{C2F195A4-C388-B94E-B7EF-171728236E7C}" srcId="{D29E4608-F88E-A04B-937F-8E16365EF01D}" destId="{8929FABC-B749-374B-8DAC-42549262BEAF}" srcOrd="3" destOrd="0" parTransId="{4554A8AD-E2BC-C642-8CB0-AC222FFB7A90}" sibTransId="{1DD01A31-0575-B749-803C-A6DDF3E53110}"/>
    <dgm:cxn modelId="{3BFEA7E3-8FD4-B64F-A13A-4502B8A412E4}" type="presOf" srcId="{461580EF-1385-B944-B0E2-9165CBECF8F9}" destId="{DB39C36A-BEA9-3446-A9E2-F9E206407DCB}" srcOrd="0" destOrd="0" presId="urn:microsoft.com/office/officeart/2008/layout/PictureLineup"/>
    <dgm:cxn modelId="{8DDA54E4-80A4-2A49-B390-F9B70530E32F}" type="presOf" srcId="{D29E4608-F88E-A04B-937F-8E16365EF01D}" destId="{98F40423-F411-A748-B98E-C576CBBCE861}" srcOrd="0" destOrd="0" presId="urn:microsoft.com/office/officeart/2008/layout/PictureLineup"/>
    <dgm:cxn modelId="{3DEB8C5E-3A59-0D49-BF1C-2007FB7DBDDC}" type="presParOf" srcId="{98F40423-F411-A748-B98E-C576CBBCE861}" destId="{3440BE35-0334-8043-BF9B-0F8ADF323322}" srcOrd="0" destOrd="0" presId="urn:microsoft.com/office/officeart/2008/layout/PictureLineup"/>
    <dgm:cxn modelId="{E098DFC6-C5C5-7346-BACC-DF378DEDF03B}" type="presParOf" srcId="{3440BE35-0334-8043-BF9B-0F8ADF323322}" destId="{FF2398EC-ED8D-0E46-8787-0315A702C18B}" srcOrd="0" destOrd="0" presId="urn:microsoft.com/office/officeart/2008/layout/PictureLineup"/>
    <dgm:cxn modelId="{14DCFBC4-E68F-B848-861D-85681E00A636}" type="presParOf" srcId="{3440BE35-0334-8043-BF9B-0F8ADF323322}" destId="{CF2CC8F6-835C-704F-9815-438338E295BD}" srcOrd="1" destOrd="0" presId="urn:microsoft.com/office/officeart/2008/layout/PictureLineup"/>
    <dgm:cxn modelId="{F81EAF79-AA6B-7B41-93A7-3D2015123F0A}" type="presParOf" srcId="{3440BE35-0334-8043-BF9B-0F8ADF323322}" destId="{DB39C36A-BEA9-3446-A9E2-F9E206407DCB}" srcOrd="2" destOrd="0" presId="urn:microsoft.com/office/officeart/2008/layout/PictureLineup"/>
    <dgm:cxn modelId="{DFF4ABB4-F1D6-BA44-A8CC-2CE177CB0C06}" type="presParOf" srcId="{98F40423-F411-A748-B98E-C576CBBCE861}" destId="{D786F614-EA4A-7344-8A7E-7734188E6CDC}" srcOrd="1" destOrd="0" presId="urn:microsoft.com/office/officeart/2008/layout/PictureLineup"/>
    <dgm:cxn modelId="{5B090CAE-99E2-D64A-AA28-610CB16C9057}" type="presParOf" srcId="{98F40423-F411-A748-B98E-C576CBBCE861}" destId="{889F85B2-71AB-6145-8DA0-24F7DFB9BAC4}" srcOrd="2" destOrd="0" presId="urn:microsoft.com/office/officeart/2008/layout/PictureLineup"/>
    <dgm:cxn modelId="{FF00C463-BB8C-C04F-8C4C-0B31EF48ADF1}" type="presParOf" srcId="{889F85B2-71AB-6145-8DA0-24F7DFB9BAC4}" destId="{E44F5FB8-E2B8-B34C-A662-D86602BDAF89}" srcOrd="0" destOrd="0" presId="urn:microsoft.com/office/officeart/2008/layout/PictureLineup"/>
    <dgm:cxn modelId="{AA447DA5-BBC6-7E45-8EDD-1453C4CACE46}" type="presParOf" srcId="{889F85B2-71AB-6145-8DA0-24F7DFB9BAC4}" destId="{FEB9D065-21BE-644B-BB4D-9BF3588E006A}" srcOrd="1" destOrd="0" presId="urn:microsoft.com/office/officeart/2008/layout/PictureLineup"/>
    <dgm:cxn modelId="{14F85400-F6BD-7243-96D9-5C5E8D092B20}" type="presParOf" srcId="{889F85B2-71AB-6145-8DA0-24F7DFB9BAC4}" destId="{902ADE96-DE79-084C-83DB-71A50B959A9C}" srcOrd="2" destOrd="0" presId="urn:microsoft.com/office/officeart/2008/layout/PictureLineup"/>
    <dgm:cxn modelId="{76F74331-CD9E-BD42-9C86-64FF20026A3A}" type="presParOf" srcId="{98F40423-F411-A748-B98E-C576CBBCE861}" destId="{4D8E2987-9665-FF40-80EA-94136C5F2BC4}" srcOrd="3" destOrd="0" presId="urn:microsoft.com/office/officeart/2008/layout/PictureLineup"/>
    <dgm:cxn modelId="{3B967344-C418-2A4C-8701-607865E62160}" type="presParOf" srcId="{98F40423-F411-A748-B98E-C576CBBCE861}" destId="{D6FFEFA6-DCA5-0944-8668-4768F8337EBC}" srcOrd="4" destOrd="0" presId="urn:microsoft.com/office/officeart/2008/layout/PictureLineup"/>
    <dgm:cxn modelId="{521C42E0-D260-2A4D-B4DB-798BB2659E18}" type="presParOf" srcId="{D6FFEFA6-DCA5-0944-8668-4768F8337EBC}" destId="{54C05529-560D-7E45-A9C5-7BC2B3C5427F}" srcOrd="0" destOrd="0" presId="urn:microsoft.com/office/officeart/2008/layout/PictureLineup"/>
    <dgm:cxn modelId="{D0C361EA-573B-C045-9B24-EE6D721B0A9B}" type="presParOf" srcId="{D6FFEFA6-DCA5-0944-8668-4768F8337EBC}" destId="{1FA4BA76-0168-DD4E-8BB1-F6C3203C860D}" srcOrd="1" destOrd="0" presId="urn:microsoft.com/office/officeart/2008/layout/PictureLineup"/>
    <dgm:cxn modelId="{1EDF83C1-8423-F54E-B03C-FAA17D5210C5}" type="presParOf" srcId="{D6FFEFA6-DCA5-0944-8668-4768F8337EBC}" destId="{F02BEC17-53D2-A14F-B026-7A8400F8FE1F}" srcOrd="2" destOrd="0" presId="urn:microsoft.com/office/officeart/2008/layout/PictureLineup"/>
    <dgm:cxn modelId="{768D8623-1A80-324C-9B9B-0CF53D4C505C}" type="presParOf" srcId="{98F40423-F411-A748-B98E-C576CBBCE861}" destId="{D444861E-C02D-2442-BD44-FD7C6B52CED1}" srcOrd="5" destOrd="0" presId="urn:microsoft.com/office/officeart/2008/layout/PictureLineup"/>
    <dgm:cxn modelId="{B410A0A5-E79E-4A4C-B894-453478241722}" type="presParOf" srcId="{98F40423-F411-A748-B98E-C576CBBCE861}" destId="{E85CF5A3-E980-074C-B8F2-6303952D7059}" srcOrd="6" destOrd="0" presId="urn:microsoft.com/office/officeart/2008/layout/PictureLineup"/>
    <dgm:cxn modelId="{A4996938-AA0E-D94F-B57A-B7E24B30B682}" type="presParOf" srcId="{E85CF5A3-E980-074C-B8F2-6303952D7059}" destId="{424BFCE8-F06A-8F4F-9138-2D835F6267E3}" srcOrd="0" destOrd="0" presId="urn:microsoft.com/office/officeart/2008/layout/PictureLineup"/>
    <dgm:cxn modelId="{F524E2C2-2E62-964B-B942-6C7CB258DB62}" type="presParOf" srcId="{E85CF5A3-E980-074C-B8F2-6303952D7059}" destId="{05479BE2-B286-8D4B-8097-5278C3E377CC}" srcOrd="1" destOrd="0" presId="urn:microsoft.com/office/officeart/2008/layout/PictureLineup"/>
    <dgm:cxn modelId="{B7F00ABB-13DA-7242-9A11-3BB03A791223}" type="presParOf" srcId="{E85CF5A3-E980-074C-B8F2-6303952D7059}" destId="{029B399C-3840-7A41-B692-19A341F570BD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965BD-4C0C-49E6-94CE-E509BC3AD4E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29E0D9A-5D19-4BB4-81D7-03B4F7DB88DE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Autodiagnóstico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FFAA0410-750B-4E79-B6EA-5F1A93463C31}" type="parTrans" cxnId="{435C7B81-3899-4528-AF98-55A35AA782F3}">
      <dgm:prSet/>
      <dgm:spPr/>
      <dgm:t>
        <a:bodyPr/>
        <a:lstStyle/>
        <a:p>
          <a:endParaRPr lang="es-CO"/>
        </a:p>
      </dgm:t>
    </dgm:pt>
    <dgm:pt modelId="{BCBBD960-D3F1-4D4D-B2C4-16316B78F9C5}" type="sibTrans" cxnId="{435C7B81-3899-4528-AF98-55A35AA782F3}">
      <dgm:prSet/>
      <dgm:spPr/>
      <dgm:t>
        <a:bodyPr/>
        <a:lstStyle/>
        <a:p>
          <a:endParaRPr lang="es-CO"/>
        </a:p>
      </dgm:t>
    </dgm:pt>
    <dgm:pt modelId="{4AE199AD-6A55-4FA6-AD5C-08A2F1804915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1800" dirty="0">
              <a:solidFill>
                <a:schemeClr val="tx1"/>
              </a:solidFill>
            </a:rPr>
            <a:t>2</a:t>
          </a:r>
          <a:endParaRPr lang="es-CO" sz="1800" dirty="0">
            <a:solidFill>
              <a:schemeClr val="tx1"/>
            </a:solidFill>
          </a:endParaRPr>
        </a:p>
      </dgm:t>
    </dgm:pt>
    <dgm:pt modelId="{CAC83DBD-FA23-4F19-9759-A734438DD1F8}" type="parTrans" cxnId="{461CBF2B-0AD3-4796-9AC6-C3A8356F3009}">
      <dgm:prSet/>
      <dgm:spPr/>
      <dgm:t>
        <a:bodyPr/>
        <a:lstStyle/>
        <a:p>
          <a:endParaRPr lang="es-CO"/>
        </a:p>
      </dgm:t>
    </dgm:pt>
    <dgm:pt modelId="{ACBA1F5A-C341-4C66-80AB-5D4D4D86FC69}" type="sibTrans" cxnId="{461CBF2B-0AD3-4796-9AC6-C3A8356F3009}">
      <dgm:prSet/>
      <dgm:spPr/>
      <dgm:t>
        <a:bodyPr/>
        <a:lstStyle/>
        <a:p>
          <a:endParaRPr lang="es-CO"/>
        </a:p>
      </dgm:t>
    </dgm:pt>
    <dgm:pt modelId="{68CD3E64-7D41-4542-99EA-CEA17E7D8FE7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3</a:t>
          </a:r>
          <a:endParaRPr lang="es-CO" sz="2000" dirty="0">
            <a:solidFill>
              <a:schemeClr val="tx1"/>
            </a:solidFill>
          </a:endParaRPr>
        </a:p>
      </dgm:t>
    </dgm:pt>
    <dgm:pt modelId="{789B5BBA-D7A1-4274-A4B5-415ED066C42C}" type="parTrans" cxnId="{6681F51A-B49F-4C7A-989F-14C0DAF005C9}">
      <dgm:prSet/>
      <dgm:spPr/>
      <dgm:t>
        <a:bodyPr/>
        <a:lstStyle/>
        <a:p>
          <a:endParaRPr lang="es-CO"/>
        </a:p>
      </dgm:t>
    </dgm:pt>
    <dgm:pt modelId="{E438DB7F-5767-48F5-9C4E-1396B5CEE71E}" type="sibTrans" cxnId="{6681F51A-B49F-4C7A-989F-14C0DAF005C9}">
      <dgm:prSet/>
      <dgm:spPr/>
      <dgm:t>
        <a:bodyPr/>
        <a:lstStyle/>
        <a:p>
          <a:endParaRPr lang="es-CO"/>
        </a:p>
      </dgm:t>
    </dgm:pt>
    <dgm:pt modelId="{5326359D-636E-42E9-83EF-C589CDFE3A10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Priorización de acciones de mejora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9E54A690-50FA-4C09-A069-572320622BD3}" type="parTrans" cxnId="{8FC1EE38-F804-4794-BE0F-96B971722B79}">
      <dgm:prSet/>
      <dgm:spPr/>
      <dgm:t>
        <a:bodyPr/>
        <a:lstStyle/>
        <a:p>
          <a:endParaRPr lang="es-CO"/>
        </a:p>
      </dgm:t>
    </dgm:pt>
    <dgm:pt modelId="{8F90A5B8-1387-4319-AB11-DD3C792849F6}" type="sibTrans" cxnId="{8FC1EE38-F804-4794-BE0F-96B971722B79}">
      <dgm:prSet/>
      <dgm:spPr/>
      <dgm:t>
        <a:bodyPr/>
        <a:lstStyle/>
        <a:p>
          <a:endParaRPr lang="es-CO"/>
        </a:p>
      </dgm:t>
    </dgm:pt>
    <dgm:pt modelId="{0B59A08C-A71F-40FB-89ED-933B93A5EE81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4</a:t>
          </a:r>
          <a:endParaRPr lang="es-CO" sz="2000" dirty="0">
            <a:solidFill>
              <a:schemeClr val="tx1"/>
            </a:solidFill>
          </a:endParaRPr>
        </a:p>
      </dgm:t>
    </dgm:pt>
    <dgm:pt modelId="{D7B3A917-0E83-45A2-9B81-4A7C526FAC5D}" type="parTrans" cxnId="{D1DF609B-5226-447C-BAF2-47B7C9F6AACF}">
      <dgm:prSet/>
      <dgm:spPr/>
      <dgm:t>
        <a:bodyPr/>
        <a:lstStyle/>
        <a:p>
          <a:endParaRPr lang="es-CO"/>
        </a:p>
      </dgm:t>
    </dgm:pt>
    <dgm:pt modelId="{979B6D01-7B32-4B0C-A288-A12AFE67E32D}" type="sibTrans" cxnId="{D1DF609B-5226-447C-BAF2-47B7C9F6AACF}">
      <dgm:prSet/>
      <dgm:spPr/>
      <dgm:t>
        <a:bodyPr/>
        <a:lstStyle/>
        <a:p>
          <a:endParaRPr lang="es-CO"/>
        </a:p>
      </dgm:t>
    </dgm:pt>
    <dgm:pt modelId="{94E98F87-CAD1-4A41-AC6B-9F3226E9C38B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5</a:t>
          </a:r>
          <a:endParaRPr lang="es-CO" sz="2000" dirty="0">
            <a:solidFill>
              <a:schemeClr val="tx1"/>
            </a:solidFill>
          </a:endParaRPr>
        </a:p>
      </dgm:t>
    </dgm:pt>
    <dgm:pt modelId="{60973AF9-100E-42D4-BB26-6B6493B010FF}" type="parTrans" cxnId="{8E0EB29A-CAFB-4780-BD28-6206C926299A}">
      <dgm:prSet/>
      <dgm:spPr/>
      <dgm:t>
        <a:bodyPr/>
        <a:lstStyle/>
        <a:p>
          <a:endParaRPr lang="es-CO"/>
        </a:p>
      </dgm:t>
    </dgm:pt>
    <dgm:pt modelId="{03D78B73-E7B7-4674-BA83-4EEE9B35EE76}" type="sibTrans" cxnId="{8E0EB29A-CAFB-4780-BD28-6206C926299A}">
      <dgm:prSet/>
      <dgm:spPr/>
      <dgm:t>
        <a:bodyPr/>
        <a:lstStyle/>
        <a:p>
          <a:endParaRPr lang="es-CO"/>
        </a:p>
      </dgm:t>
    </dgm:pt>
    <dgm:pt modelId="{86D651AF-BAC4-4888-AF44-B2EB12089006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Siguiendo lineamientos del MIPG.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B5D42ED6-C6DC-46D2-9C0F-3C9663F3BBC5}" type="parTrans" cxnId="{4FDE7796-0549-41AF-84A0-E624EA4E50F0}">
      <dgm:prSet/>
      <dgm:spPr/>
      <dgm:t>
        <a:bodyPr/>
        <a:lstStyle/>
        <a:p>
          <a:endParaRPr lang="es-CO"/>
        </a:p>
      </dgm:t>
    </dgm:pt>
    <dgm:pt modelId="{D5DFA5D8-E342-416F-B2CC-D2D3D3723099}" type="sibTrans" cxnId="{4FDE7796-0549-41AF-84A0-E624EA4E50F0}">
      <dgm:prSet/>
      <dgm:spPr/>
      <dgm:t>
        <a:bodyPr/>
        <a:lstStyle/>
        <a:p>
          <a:endParaRPr lang="es-CO"/>
        </a:p>
      </dgm:t>
    </dgm:pt>
    <dgm:pt modelId="{06DB5495-C5C4-4FF7-88F7-C358B60AB090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Revisando el cumplimiento normativo y de política.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4EDFEA60-D6A2-4F5F-8F54-1F75C2F0E88B}" type="parTrans" cxnId="{3565F660-691E-42FE-93FB-7FF04830D18C}">
      <dgm:prSet/>
      <dgm:spPr/>
      <dgm:t>
        <a:bodyPr/>
        <a:lstStyle/>
        <a:p>
          <a:endParaRPr lang="es-CO"/>
        </a:p>
      </dgm:t>
    </dgm:pt>
    <dgm:pt modelId="{93672FF5-C255-4F40-BB4D-2AD2CEA2FAC2}" type="sibTrans" cxnId="{3565F660-691E-42FE-93FB-7FF04830D18C}">
      <dgm:prSet/>
      <dgm:spPr/>
      <dgm:t>
        <a:bodyPr/>
        <a:lstStyle/>
        <a:p>
          <a:endParaRPr lang="es-CO"/>
        </a:p>
      </dgm:t>
    </dgm:pt>
    <dgm:pt modelId="{1D83E517-5815-4492-9C78-A7E695FA6EE8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Identificando necesidades requeridas por los ciudadanos para las garantías de sus derechos.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815C9C4E-5D22-46EB-8D9F-22A7ACC5C706}" type="parTrans" cxnId="{D666DF9E-DBFC-4DEF-BED9-73C0F37D60FA}">
      <dgm:prSet/>
      <dgm:spPr/>
      <dgm:t>
        <a:bodyPr/>
        <a:lstStyle/>
        <a:p>
          <a:endParaRPr lang="es-CO"/>
        </a:p>
      </dgm:t>
    </dgm:pt>
    <dgm:pt modelId="{805E556D-41DB-443D-8B85-2BE2AEA88118}" type="sibTrans" cxnId="{D666DF9E-DBFC-4DEF-BED9-73C0F37D60FA}">
      <dgm:prSet/>
      <dgm:spPr/>
      <dgm:t>
        <a:bodyPr/>
        <a:lstStyle/>
        <a:p>
          <a:endParaRPr lang="es-CO"/>
        </a:p>
      </dgm:t>
    </dgm:pt>
    <dgm:pt modelId="{ACBF5175-48F4-4C54-8FCC-8967DB3EC471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Analizando los resultados del FURAG.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459E53E8-5133-4434-A9C9-80AC874BA598}" type="parTrans" cxnId="{F5938DC4-DF38-4B12-BA77-B0DFFFE7311B}">
      <dgm:prSet/>
      <dgm:spPr/>
      <dgm:t>
        <a:bodyPr/>
        <a:lstStyle/>
        <a:p>
          <a:endParaRPr lang="es-CO"/>
        </a:p>
      </dgm:t>
    </dgm:pt>
    <dgm:pt modelId="{1802BDEC-6848-4B63-BF08-A15802A88E3F}" type="sibTrans" cxnId="{F5938DC4-DF38-4B12-BA77-B0DFFFE7311B}">
      <dgm:prSet/>
      <dgm:spPr/>
      <dgm:t>
        <a:bodyPr/>
        <a:lstStyle/>
        <a:p>
          <a:endParaRPr lang="es-CO"/>
        </a:p>
      </dgm:t>
    </dgm:pt>
    <dgm:pt modelId="{E232DE33-041C-418D-9650-BB539E14DE9F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Recomendaciones de la oficina de control interno</a:t>
          </a:r>
          <a:r>
            <a:rPr lang="es-MX" sz="1100" b="0" kern="1200" dirty="0"/>
            <a:t>.</a:t>
          </a:r>
          <a:endParaRPr lang="es-CO" sz="1100" b="0" kern="1200" dirty="0"/>
        </a:p>
      </dgm:t>
    </dgm:pt>
    <dgm:pt modelId="{691F7A53-0887-4613-919E-59D0A2CF5E37}" type="parTrans" cxnId="{B8F44DCF-B517-44F4-B330-AFFFEBE5D816}">
      <dgm:prSet/>
      <dgm:spPr/>
      <dgm:t>
        <a:bodyPr/>
        <a:lstStyle/>
        <a:p>
          <a:endParaRPr lang="es-CO"/>
        </a:p>
      </dgm:t>
    </dgm:pt>
    <dgm:pt modelId="{B1013872-FDFF-4CAD-90CD-3CB4ED0584AF}" type="sibTrans" cxnId="{B8F44DCF-B517-44F4-B330-AFFFEBE5D816}">
      <dgm:prSet/>
      <dgm:spPr/>
      <dgm:t>
        <a:bodyPr/>
        <a:lstStyle/>
        <a:p>
          <a:endParaRPr lang="es-CO"/>
        </a:p>
      </dgm:t>
    </dgm:pt>
    <dgm:pt modelId="{BF862355-98F5-4BD2-B2E1-7B272D61B2A6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Identificación de las brechas, oportunidades de mejoras y de consolidación de buenas prácticas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88B31102-FCD6-4CD7-A513-98D2105A4BAA}" type="parTrans" cxnId="{479520BF-3812-43E9-BD52-F4FA6ADA65D9}">
      <dgm:prSet/>
      <dgm:spPr/>
      <dgm:t>
        <a:bodyPr/>
        <a:lstStyle/>
        <a:p>
          <a:endParaRPr lang="es-CO"/>
        </a:p>
      </dgm:t>
    </dgm:pt>
    <dgm:pt modelId="{5D4539BC-244B-48C8-A7CF-B01D895DFBA8}" type="sibTrans" cxnId="{479520BF-3812-43E9-BD52-F4FA6ADA65D9}">
      <dgm:prSet/>
      <dgm:spPr/>
      <dgm:t>
        <a:bodyPr/>
        <a:lstStyle/>
        <a:p>
          <a:endParaRPr lang="es-CO"/>
        </a:p>
      </dgm:t>
    </dgm:pt>
    <dgm:pt modelId="{9CC7F28A-2862-4B2C-A8BD-C6D9FB99C132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Las alternativas formuladas, se someten a un proceso de priorización por múltiples criterios cualitativos, con puntajes categorizados en una escala de valoración simple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26E67386-C3B7-4D18-BF1F-0DA639272DB9}" type="parTrans" cxnId="{1E2D178E-2AE8-4E75-99BD-4FDEDF9B725A}">
      <dgm:prSet/>
      <dgm:spPr/>
      <dgm:t>
        <a:bodyPr/>
        <a:lstStyle/>
        <a:p>
          <a:endParaRPr lang="es-CO"/>
        </a:p>
      </dgm:t>
    </dgm:pt>
    <dgm:pt modelId="{6702CF3B-9CB8-4A76-865A-13C2FC283C0F}" type="sibTrans" cxnId="{1E2D178E-2AE8-4E75-99BD-4FDEDF9B725A}">
      <dgm:prSet/>
      <dgm:spPr/>
      <dgm:t>
        <a:bodyPr/>
        <a:lstStyle/>
        <a:p>
          <a:endParaRPr lang="es-CO"/>
        </a:p>
      </dgm:t>
    </dgm:pt>
    <dgm:pt modelId="{9A2D71F5-C6BD-4287-A501-42FD6FF1999E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>
            <a:lnSpc>
              <a:spcPct val="90000"/>
            </a:lnSpc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Formulación colectiva 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AE4E06BA-3A1E-4F75-87A4-4EC3F4D26F2A}" type="parTrans" cxnId="{BBE19B49-06F9-4983-B7A2-BA23F9F5EB7B}">
      <dgm:prSet/>
      <dgm:spPr/>
      <dgm:t>
        <a:bodyPr/>
        <a:lstStyle/>
        <a:p>
          <a:endParaRPr lang="es-CO"/>
        </a:p>
      </dgm:t>
    </dgm:pt>
    <dgm:pt modelId="{8BA7EC4F-7789-4FF2-8076-5D666BB402DB}" type="sibTrans" cxnId="{BBE19B49-06F9-4983-B7A2-BA23F9F5EB7B}">
      <dgm:prSet/>
      <dgm:spPr/>
      <dgm:t>
        <a:bodyPr/>
        <a:lstStyle/>
        <a:p>
          <a:endParaRPr lang="es-CO"/>
        </a:p>
      </dgm:t>
    </dgm:pt>
    <dgm:pt modelId="{F57B230F-2E51-4742-AEBD-3870E5BA06EB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lnSpc>
              <a:spcPct val="90000"/>
            </a:lnSpc>
          </a:pPr>
          <a:endParaRPr lang="es-CO" sz="500" kern="1200" dirty="0"/>
        </a:p>
      </dgm:t>
    </dgm:pt>
    <dgm:pt modelId="{F1099EF4-12CB-4FD3-8FEA-3A66360AB8C0}" type="parTrans" cxnId="{0080CEBA-0DCB-4E41-8472-F67D6DD8EFC5}">
      <dgm:prSet/>
      <dgm:spPr/>
      <dgm:t>
        <a:bodyPr/>
        <a:lstStyle/>
        <a:p>
          <a:endParaRPr lang="es-CO"/>
        </a:p>
      </dgm:t>
    </dgm:pt>
    <dgm:pt modelId="{6134E491-67D5-490E-A4BA-A022592E293B}" type="sibTrans" cxnId="{0080CEBA-0DCB-4E41-8472-F67D6DD8EFC5}">
      <dgm:prSet/>
      <dgm:spPr/>
      <dgm:t>
        <a:bodyPr/>
        <a:lstStyle/>
        <a:p>
          <a:endParaRPr lang="es-CO"/>
        </a:p>
      </dgm:t>
    </dgm:pt>
    <dgm:pt modelId="{D2CBDAE9-DE74-40FD-A233-9BB312C474A1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lnSpc>
              <a:spcPct val="200000"/>
            </a:lnSpc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 dependencias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EC4EFD16-2F89-4998-84D0-6091463F3B9F}" type="parTrans" cxnId="{D5F0FE02-F91D-4C61-8A39-C45F475799DF}">
      <dgm:prSet/>
      <dgm:spPr/>
      <dgm:t>
        <a:bodyPr/>
        <a:lstStyle/>
        <a:p>
          <a:endParaRPr lang="es-CO"/>
        </a:p>
      </dgm:t>
    </dgm:pt>
    <dgm:pt modelId="{C22EF61A-8647-4C12-BC77-84463AECB12F}" type="sibTrans" cxnId="{D5F0FE02-F91D-4C61-8A39-C45F475799DF}">
      <dgm:prSet/>
      <dgm:spPr/>
      <dgm:t>
        <a:bodyPr/>
        <a:lstStyle/>
        <a:p>
          <a:endParaRPr lang="es-CO"/>
        </a:p>
      </dgm:t>
    </dgm:pt>
    <dgm:pt modelId="{503C108F-1E40-451A-96A3-AC45003E52C3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lnSpc>
              <a:spcPct val="200000"/>
            </a:lnSpc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Ciudadanía y  grupos de valor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158F7E87-B609-43C7-86A1-970A80A30344}" type="parTrans" cxnId="{622F0EF5-7EE1-4155-98E4-E1B919783856}">
      <dgm:prSet/>
      <dgm:spPr/>
      <dgm:t>
        <a:bodyPr/>
        <a:lstStyle/>
        <a:p>
          <a:endParaRPr lang="es-CO"/>
        </a:p>
      </dgm:t>
    </dgm:pt>
    <dgm:pt modelId="{DDE54C59-9F2C-417E-9BA1-AF6ADB31F45E}" type="sibTrans" cxnId="{622F0EF5-7EE1-4155-98E4-E1B919783856}">
      <dgm:prSet/>
      <dgm:spPr/>
      <dgm:t>
        <a:bodyPr/>
        <a:lstStyle/>
        <a:p>
          <a:endParaRPr lang="es-CO"/>
        </a:p>
      </dgm:t>
    </dgm:pt>
    <dgm:pt modelId="{2B23BB4D-0453-4668-8C3A-A6A41591443E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Aprobar el plan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F4C0D16A-C7D7-460B-9288-79161D5198CA}" type="parTrans" cxnId="{6C320B19-D0F9-4F19-A839-7FBBA22D9A0C}">
      <dgm:prSet/>
      <dgm:spPr/>
      <dgm:t>
        <a:bodyPr/>
        <a:lstStyle/>
        <a:p>
          <a:endParaRPr lang="es-CO"/>
        </a:p>
      </dgm:t>
    </dgm:pt>
    <dgm:pt modelId="{DD6C1186-5F59-4FFE-BF00-0F36C51201E1}" type="sibTrans" cxnId="{6C320B19-D0F9-4F19-A839-7FBBA22D9A0C}">
      <dgm:prSet/>
      <dgm:spPr/>
      <dgm:t>
        <a:bodyPr/>
        <a:lstStyle/>
        <a:p>
          <a:endParaRPr lang="es-CO"/>
        </a:p>
      </dgm:t>
    </dgm:pt>
    <dgm:pt modelId="{A9892034-049A-4C10-A8AC-E3F69BFFB82D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comité de gestión y desempeño institucional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AAFEC321-CD43-4332-ADBD-393A04F46267}" type="parTrans" cxnId="{E8CA3959-EC7F-4BBB-9F48-A16A8586E633}">
      <dgm:prSet/>
      <dgm:spPr/>
      <dgm:t>
        <a:bodyPr/>
        <a:lstStyle/>
        <a:p>
          <a:endParaRPr lang="es-CO"/>
        </a:p>
      </dgm:t>
    </dgm:pt>
    <dgm:pt modelId="{EEE6A1A9-B164-4919-A680-66229C9A7026}" type="sibTrans" cxnId="{E8CA3959-EC7F-4BBB-9F48-A16A8586E633}">
      <dgm:prSet/>
      <dgm:spPr/>
      <dgm:t>
        <a:bodyPr/>
        <a:lstStyle/>
        <a:p>
          <a:endParaRPr lang="es-CO"/>
        </a:p>
      </dgm:t>
    </dgm:pt>
    <dgm:pt modelId="{9ED88A49-625D-4C3F-962D-B676205E2813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05292E8F-DAE1-4594-8603-BABDFBBD4BF6}" type="parTrans" cxnId="{CA07A0AC-6E0E-4290-99F2-523FC3795382}">
      <dgm:prSet/>
      <dgm:spPr/>
      <dgm:t>
        <a:bodyPr/>
        <a:lstStyle/>
        <a:p>
          <a:endParaRPr lang="es-CO"/>
        </a:p>
      </dgm:t>
    </dgm:pt>
    <dgm:pt modelId="{A32A8556-1D84-4158-BB55-61858A6C18FC}" type="sibTrans" cxnId="{CA07A0AC-6E0E-4290-99F2-523FC3795382}">
      <dgm:prSet/>
      <dgm:spPr/>
      <dgm:t>
        <a:bodyPr/>
        <a:lstStyle/>
        <a:p>
          <a:endParaRPr lang="es-CO"/>
        </a:p>
      </dgm:t>
    </dgm:pt>
    <dgm:pt modelId="{050E31BC-687A-4596-868E-C15221D79848}">
      <dgm:prSet phldrT="[Texto]"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endParaRPr lang="es-CO" sz="10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31F6E53C-F6A3-43E0-BC24-9F5AB5420B0D}" type="parTrans" cxnId="{3917186B-E8D6-4664-BBD3-C93302C48EF8}">
      <dgm:prSet/>
      <dgm:spPr/>
      <dgm:t>
        <a:bodyPr/>
        <a:lstStyle/>
        <a:p>
          <a:endParaRPr lang="es-CO"/>
        </a:p>
      </dgm:t>
    </dgm:pt>
    <dgm:pt modelId="{85134850-D10C-49C9-AA46-B345419958CD}" type="sibTrans" cxnId="{3917186B-E8D6-4664-BBD3-C93302C48EF8}">
      <dgm:prSet/>
      <dgm:spPr/>
      <dgm:t>
        <a:bodyPr/>
        <a:lstStyle/>
        <a:p>
          <a:endParaRPr lang="es-CO"/>
        </a:p>
      </dgm:t>
    </dgm:pt>
    <dgm:pt modelId="{8957EA22-D177-42DD-BEAD-60E9D7D82263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ctr"/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</dgm:t>
    </dgm:pt>
    <dgm:pt modelId="{DD097320-7015-4A28-BB53-EF68681B28D6}" type="parTrans" cxnId="{D3093E1A-482C-4739-9F69-BABE9F832A25}">
      <dgm:prSet/>
      <dgm:spPr/>
      <dgm:t>
        <a:bodyPr/>
        <a:lstStyle/>
        <a:p>
          <a:endParaRPr lang="es-CO"/>
        </a:p>
      </dgm:t>
    </dgm:pt>
    <dgm:pt modelId="{E64E24D6-6547-4607-8C2C-28D68DCAA508}" type="sibTrans" cxnId="{D3093E1A-482C-4739-9F69-BABE9F832A25}">
      <dgm:prSet/>
      <dgm:spPr/>
      <dgm:t>
        <a:bodyPr/>
        <a:lstStyle/>
        <a:p>
          <a:endParaRPr lang="es-CO"/>
        </a:p>
      </dgm:t>
    </dgm:pt>
    <dgm:pt modelId="{94101869-24AF-417A-968C-48D6C6084211}">
      <dgm:prSet custT="1"/>
      <dgm:spPr>
        <a:solidFill>
          <a:schemeClr val="bg1">
            <a:alpha val="90000"/>
          </a:schemeClr>
        </a:solidFill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algn="l"/>
          <a:r>
            <a:rPr lang="es-CO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Buenas prácticas</a:t>
          </a:r>
        </a:p>
      </dgm:t>
    </dgm:pt>
    <dgm:pt modelId="{543DA154-2EA7-4A17-B9F9-F8BA4EF29F7B}" type="parTrans" cxnId="{E081014E-E2EA-4C0B-BF73-B01A00153CA4}">
      <dgm:prSet/>
      <dgm:spPr/>
      <dgm:t>
        <a:bodyPr/>
        <a:lstStyle/>
        <a:p>
          <a:endParaRPr lang="es-CO"/>
        </a:p>
      </dgm:t>
    </dgm:pt>
    <dgm:pt modelId="{ECF84983-F6D2-42D8-88BA-BC85C3930D62}" type="sibTrans" cxnId="{E081014E-E2EA-4C0B-BF73-B01A00153CA4}">
      <dgm:prSet/>
      <dgm:spPr/>
      <dgm:t>
        <a:bodyPr/>
        <a:lstStyle/>
        <a:p>
          <a:endParaRPr lang="es-CO"/>
        </a:p>
      </dgm:t>
    </dgm:pt>
    <dgm:pt modelId="{48534ADC-B922-472B-819E-66E130B23950}">
      <dgm:prSet phldrT="[Texto]" custT="1"/>
      <dgm:spPr>
        <a:solidFill>
          <a:schemeClr val="bg1"/>
        </a:solidFill>
        <a:ln w="38100">
          <a:solidFill>
            <a:srgbClr val="FAC618"/>
          </a:solidFill>
        </a:ln>
      </dgm:spPr>
      <dgm:t>
        <a:bodyPr/>
        <a:lstStyle/>
        <a:p>
          <a:r>
            <a:rPr lang="es-MX" sz="2000" dirty="0">
              <a:solidFill>
                <a:schemeClr val="tx1"/>
              </a:solidFill>
            </a:rPr>
            <a:t>1</a:t>
          </a:r>
          <a:endParaRPr lang="es-CO" sz="2000" dirty="0">
            <a:solidFill>
              <a:schemeClr val="tx1"/>
            </a:solidFill>
          </a:endParaRPr>
        </a:p>
      </dgm:t>
    </dgm:pt>
    <dgm:pt modelId="{3AA7455C-3F83-45E5-912B-C7549FF8DA62}" type="sibTrans" cxnId="{EBF6F362-B55F-453C-AF98-3B4FF113F1AC}">
      <dgm:prSet/>
      <dgm:spPr/>
      <dgm:t>
        <a:bodyPr/>
        <a:lstStyle/>
        <a:p>
          <a:endParaRPr lang="es-CO"/>
        </a:p>
      </dgm:t>
    </dgm:pt>
    <dgm:pt modelId="{1D852400-3151-42FC-B332-2566B93BE6EA}" type="parTrans" cxnId="{EBF6F362-B55F-453C-AF98-3B4FF113F1AC}">
      <dgm:prSet/>
      <dgm:spPr/>
      <dgm:t>
        <a:bodyPr/>
        <a:lstStyle/>
        <a:p>
          <a:endParaRPr lang="es-CO"/>
        </a:p>
      </dgm:t>
    </dgm:pt>
    <dgm:pt modelId="{6BC0C405-DDE8-4501-82A7-3EC32D9B8B07}" type="pres">
      <dgm:prSet presAssocID="{C27965BD-4C0C-49E6-94CE-E509BC3AD4E2}" presName="Name0" presStyleCnt="0">
        <dgm:presLayoutVars>
          <dgm:dir/>
          <dgm:animLvl val="lvl"/>
          <dgm:resizeHandles val="exact"/>
        </dgm:presLayoutVars>
      </dgm:prSet>
      <dgm:spPr/>
    </dgm:pt>
    <dgm:pt modelId="{CB23439E-2DD0-4252-B561-C50261D22B03}" type="pres">
      <dgm:prSet presAssocID="{48534ADC-B922-472B-819E-66E130B23950}" presName="composite" presStyleCnt="0"/>
      <dgm:spPr/>
    </dgm:pt>
    <dgm:pt modelId="{7E8C045C-A42E-4BF5-A597-197BC3C375D1}" type="pres">
      <dgm:prSet presAssocID="{48534ADC-B922-472B-819E-66E130B23950}" presName="parTx" presStyleLbl="alignNode1" presStyleIdx="0" presStyleCnt="5" custScaleX="76455" custScaleY="89930" custLinFactNeighborX="7768" custLinFactNeighborY="-49232">
        <dgm:presLayoutVars>
          <dgm:chMax val="0"/>
          <dgm:chPref val="0"/>
          <dgm:bulletEnabled val="1"/>
        </dgm:presLayoutVars>
      </dgm:prSet>
      <dgm:spPr/>
    </dgm:pt>
    <dgm:pt modelId="{53FB2968-7959-464B-A800-04FDC547EB73}" type="pres">
      <dgm:prSet presAssocID="{48534ADC-B922-472B-819E-66E130B23950}" presName="desTx" presStyleLbl="alignAccFollowNode1" presStyleIdx="0" presStyleCnt="5" custScaleX="144271" custScaleY="87867" custLinFactNeighborX="3259" custLinFactNeighborY="3557">
        <dgm:presLayoutVars>
          <dgm:bulletEnabled val="1"/>
        </dgm:presLayoutVars>
      </dgm:prSet>
      <dgm:spPr/>
    </dgm:pt>
    <dgm:pt modelId="{0D5ECD19-0EB2-4108-AC4A-0740D38CF762}" type="pres">
      <dgm:prSet presAssocID="{3AA7455C-3F83-45E5-912B-C7549FF8DA62}" presName="space" presStyleCnt="0"/>
      <dgm:spPr/>
    </dgm:pt>
    <dgm:pt modelId="{B1878A52-271E-4B6B-B736-600CA97531F4}" type="pres">
      <dgm:prSet presAssocID="{4AE199AD-6A55-4FA6-AD5C-08A2F1804915}" presName="composite" presStyleCnt="0"/>
      <dgm:spPr/>
    </dgm:pt>
    <dgm:pt modelId="{6BF4E8C0-39AF-4DA8-816D-DED33B6054BA}" type="pres">
      <dgm:prSet presAssocID="{4AE199AD-6A55-4FA6-AD5C-08A2F1804915}" presName="parTx" presStyleLbl="alignNode1" presStyleIdx="1" presStyleCnt="5" custScaleX="77931" custScaleY="89383" custLinFactY="-18423" custLinFactNeighborX="-97" custLinFactNeighborY="-100000">
        <dgm:presLayoutVars>
          <dgm:chMax val="0"/>
          <dgm:chPref val="0"/>
          <dgm:bulletEnabled val="1"/>
        </dgm:presLayoutVars>
      </dgm:prSet>
      <dgm:spPr/>
    </dgm:pt>
    <dgm:pt modelId="{48EA7713-7B38-4A51-8F3B-C31EF36A97D6}" type="pres">
      <dgm:prSet presAssocID="{4AE199AD-6A55-4FA6-AD5C-08A2F1804915}" presName="desTx" presStyleLbl="alignAccFollowNode1" presStyleIdx="1" presStyleCnt="5" custScaleX="120891" custScaleY="33271" custLinFactNeighborX="332" custLinFactNeighborY="-36605">
        <dgm:presLayoutVars>
          <dgm:bulletEnabled val="1"/>
        </dgm:presLayoutVars>
      </dgm:prSet>
      <dgm:spPr/>
    </dgm:pt>
    <dgm:pt modelId="{85EED705-B09E-4231-B47D-0D5EED1BB52F}" type="pres">
      <dgm:prSet presAssocID="{ACBA1F5A-C341-4C66-80AB-5D4D4D86FC69}" presName="space" presStyleCnt="0"/>
      <dgm:spPr/>
    </dgm:pt>
    <dgm:pt modelId="{D5873EDA-E769-4123-8A2B-EFB7C9148393}" type="pres">
      <dgm:prSet presAssocID="{68CD3E64-7D41-4542-99EA-CEA17E7D8FE7}" presName="composite" presStyleCnt="0"/>
      <dgm:spPr/>
    </dgm:pt>
    <dgm:pt modelId="{8782C15B-5BBD-4C6D-920C-090BB63112F1}" type="pres">
      <dgm:prSet presAssocID="{68CD3E64-7D41-4542-99EA-CEA17E7D8FE7}" presName="parTx" presStyleLbl="alignNode1" presStyleIdx="2" presStyleCnt="5" custScaleX="70580" custScaleY="83537" custLinFactNeighborX="-2016" custLinFactNeighborY="-65172">
        <dgm:presLayoutVars>
          <dgm:chMax val="0"/>
          <dgm:chPref val="0"/>
          <dgm:bulletEnabled val="1"/>
        </dgm:presLayoutVars>
      </dgm:prSet>
      <dgm:spPr/>
    </dgm:pt>
    <dgm:pt modelId="{0ECD020B-B89D-4FD4-8986-6713109FCEB4}" type="pres">
      <dgm:prSet presAssocID="{68CD3E64-7D41-4542-99EA-CEA17E7D8FE7}" presName="desTx" presStyleLbl="alignAccFollowNode1" presStyleIdx="2" presStyleCnt="5" custScaleX="88464" custScaleY="76528" custLinFactNeighborX="2494" custLinFactNeighborY="-3409">
        <dgm:presLayoutVars>
          <dgm:bulletEnabled val="1"/>
        </dgm:presLayoutVars>
      </dgm:prSet>
      <dgm:spPr/>
    </dgm:pt>
    <dgm:pt modelId="{EE14198B-EAAC-4EAF-BE81-83216C703D20}" type="pres">
      <dgm:prSet presAssocID="{E438DB7F-5767-48F5-9C4E-1396B5CEE71E}" presName="space" presStyleCnt="0"/>
      <dgm:spPr/>
    </dgm:pt>
    <dgm:pt modelId="{5153D607-9377-4ECD-90E1-9BE2171D4650}" type="pres">
      <dgm:prSet presAssocID="{0B59A08C-A71F-40FB-89ED-933B93A5EE81}" presName="composite" presStyleCnt="0"/>
      <dgm:spPr/>
    </dgm:pt>
    <dgm:pt modelId="{1010BDD2-C253-47C5-9DD3-128459C68F9B}" type="pres">
      <dgm:prSet presAssocID="{0B59A08C-A71F-40FB-89ED-933B93A5EE81}" presName="parTx" presStyleLbl="alignNode1" presStyleIdx="3" presStyleCnt="5" custScaleX="65154" custScaleY="80340" custLinFactNeighborX="-441" custLinFactNeighborY="-86679">
        <dgm:presLayoutVars>
          <dgm:chMax val="0"/>
          <dgm:chPref val="0"/>
          <dgm:bulletEnabled val="1"/>
        </dgm:presLayoutVars>
      </dgm:prSet>
      <dgm:spPr/>
    </dgm:pt>
    <dgm:pt modelId="{76888B5B-154B-40D2-A457-93698B901CDE}" type="pres">
      <dgm:prSet presAssocID="{0B59A08C-A71F-40FB-89ED-933B93A5EE81}" presName="desTx" presStyleLbl="alignAccFollowNode1" presStyleIdx="3" presStyleCnt="5" custScaleY="64401" custLinFactNeighborX="1121" custLinFactNeighborY="-12172">
        <dgm:presLayoutVars>
          <dgm:bulletEnabled val="1"/>
        </dgm:presLayoutVars>
      </dgm:prSet>
      <dgm:spPr/>
    </dgm:pt>
    <dgm:pt modelId="{D70AE383-0D26-487E-8D07-5FB2940D3BEB}" type="pres">
      <dgm:prSet presAssocID="{979B6D01-7B32-4B0C-A288-A12AFE67E32D}" presName="space" presStyleCnt="0"/>
      <dgm:spPr/>
    </dgm:pt>
    <dgm:pt modelId="{08BE8285-1219-4CAA-B943-64AA819F7C08}" type="pres">
      <dgm:prSet presAssocID="{94E98F87-CAD1-4A41-AC6B-9F3226E9C38B}" presName="composite" presStyleCnt="0"/>
      <dgm:spPr/>
    </dgm:pt>
    <dgm:pt modelId="{DF10FD7F-0F10-4B6B-87D6-C7F34B99A5D3}" type="pres">
      <dgm:prSet presAssocID="{94E98F87-CAD1-4A41-AC6B-9F3226E9C38B}" presName="parTx" presStyleLbl="alignNode1" presStyleIdx="4" presStyleCnt="5" custScaleX="59647" custScaleY="75371" custLinFactY="-3413" custLinFactNeighborX="-3279" custLinFactNeighborY="-100000">
        <dgm:presLayoutVars>
          <dgm:chMax val="0"/>
          <dgm:chPref val="0"/>
          <dgm:bulletEnabled val="1"/>
        </dgm:presLayoutVars>
      </dgm:prSet>
      <dgm:spPr/>
    </dgm:pt>
    <dgm:pt modelId="{2B675858-A463-4D9F-ADB6-BCA4301A0E8D}" type="pres">
      <dgm:prSet presAssocID="{94E98F87-CAD1-4A41-AC6B-9F3226E9C38B}" presName="desTx" presStyleLbl="alignAccFollowNode1" presStyleIdx="4" presStyleCnt="5" custScaleY="53933" custLinFactNeighborX="-3279" custLinFactNeighborY="-19896">
        <dgm:presLayoutVars>
          <dgm:bulletEnabled val="1"/>
        </dgm:presLayoutVars>
      </dgm:prSet>
      <dgm:spPr/>
    </dgm:pt>
  </dgm:ptLst>
  <dgm:cxnLst>
    <dgm:cxn modelId="{D5F0FE02-F91D-4C61-8A39-C45F475799DF}" srcId="{0B59A08C-A71F-40FB-89ED-933B93A5EE81}" destId="{D2CBDAE9-DE74-40FD-A233-9BB312C474A1}" srcOrd="1" destOrd="0" parTransId="{EC4EFD16-2F89-4998-84D0-6091463F3B9F}" sibTransId="{C22EF61A-8647-4C12-BC77-84463AECB12F}"/>
    <dgm:cxn modelId="{63A64E09-EA80-47A1-83ED-B94609E0556C}" type="presOf" srcId="{A9892034-049A-4C10-A8AC-E3F69BFFB82D}" destId="{2B675858-A463-4D9F-ADB6-BCA4301A0E8D}" srcOrd="0" destOrd="2" presId="urn:microsoft.com/office/officeart/2005/8/layout/hList1"/>
    <dgm:cxn modelId="{9939CB15-6134-43F0-A8B5-025E235E9E7A}" type="presOf" srcId="{F57B230F-2E51-4742-AEBD-3870E5BA06EB}" destId="{76888B5B-154B-40D2-A457-93698B901CDE}" srcOrd="0" destOrd="3" presId="urn:microsoft.com/office/officeart/2005/8/layout/hList1"/>
    <dgm:cxn modelId="{6C320B19-D0F9-4F19-A839-7FBBA22D9A0C}" srcId="{94E98F87-CAD1-4A41-AC6B-9F3226E9C38B}" destId="{2B23BB4D-0453-4668-8C3A-A6A41591443E}" srcOrd="0" destOrd="0" parTransId="{F4C0D16A-C7D7-460B-9288-79161D5198CA}" sibTransId="{DD6C1186-5F59-4FFE-BF00-0F36C51201E1}"/>
    <dgm:cxn modelId="{E9A19E19-10F1-4F7B-952F-91A7FEEA2944}" type="presOf" srcId="{1D83E517-5815-4492-9C78-A7E695FA6EE8}" destId="{53FB2968-7959-464B-A800-04FDC547EB73}" srcOrd="0" destOrd="4" presId="urn:microsoft.com/office/officeart/2005/8/layout/hList1"/>
    <dgm:cxn modelId="{D3093E1A-482C-4739-9F69-BABE9F832A25}" srcId="{94E98F87-CAD1-4A41-AC6B-9F3226E9C38B}" destId="{8957EA22-D177-42DD-BEAD-60E9D7D82263}" srcOrd="1" destOrd="0" parTransId="{DD097320-7015-4A28-BB53-EF68681B28D6}" sibTransId="{E64E24D6-6547-4607-8C2C-28D68DCAA508}"/>
    <dgm:cxn modelId="{6681F51A-B49F-4C7A-989F-14C0DAF005C9}" srcId="{C27965BD-4C0C-49E6-94CE-E509BC3AD4E2}" destId="{68CD3E64-7D41-4542-99EA-CEA17E7D8FE7}" srcOrd="2" destOrd="0" parTransId="{789B5BBA-D7A1-4274-A4B5-415ED066C42C}" sibTransId="{E438DB7F-5767-48F5-9C4E-1396B5CEE71E}"/>
    <dgm:cxn modelId="{9C8B141B-03CA-4DB0-894D-F161DADE5F52}" type="presOf" srcId="{050E31BC-687A-4596-868E-C15221D79848}" destId="{0ECD020B-B89D-4FD4-8986-6713109FCEB4}" srcOrd="0" destOrd="1" presId="urn:microsoft.com/office/officeart/2005/8/layout/hList1"/>
    <dgm:cxn modelId="{65FFA020-83D6-41F9-87B6-47133781EE36}" type="presOf" srcId="{9CC7F28A-2862-4B2C-A8BD-C6D9FB99C132}" destId="{0ECD020B-B89D-4FD4-8986-6713109FCEB4}" srcOrd="0" destOrd="2" presId="urn:microsoft.com/office/officeart/2005/8/layout/hList1"/>
    <dgm:cxn modelId="{1C135723-E2B0-4DBD-B4CF-6542072F2A82}" type="presOf" srcId="{E232DE33-041C-418D-9650-BB539E14DE9F}" destId="{53FB2968-7959-464B-A800-04FDC547EB73}" srcOrd="0" destOrd="6" presId="urn:microsoft.com/office/officeart/2005/8/layout/hList1"/>
    <dgm:cxn modelId="{EE16B223-8206-4C57-BA65-9BADA36DC9CC}" type="presOf" srcId="{48534ADC-B922-472B-819E-66E130B23950}" destId="{7E8C045C-A42E-4BF5-A597-197BC3C375D1}" srcOrd="0" destOrd="0" presId="urn:microsoft.com/office/officeart/2005/8/layout/hList1"/>
    <dgm:cxn modelId="{461CBF2B-0AD3-4796-9AC6-C3A8356F3009}" srcId="{C27965BD-4C0C-49E6-94CE-E509BC3AD4E2}" destId="{4AE199AD-6A55-4FA6-AD5C-08A2F1804915}" srcOrd="1" destOrd="0" parTransId="{CAC83DBD-FA23-4F19-9759-A734438DD1F8}" sibTransId="{ACBA1F5A-C341-4C66-80AB-5D4D4D86FC69}"/>
    <dgm:cxn modelId="{26ECE32F-A7E1-4FF3-A583-212F1EEEEF75}" type="presOf" srcId="{0B59A08C-A71F-40FB-89ED-933B93A5EE81}" destId="{1010BDD2-C253-47C5-9DD3-128459C68F9B}" srcOrd="0" destOrd="0" presId="urn:microsoft.com/office/officeart/2005/8/layout/hList1"/>
    <dgm:cxn modelId="{8FC1EE38-F804-4794-BE0F-96B971722B79}" srcId="{68CD3E64-7D41-4542-99EA-CEA17E7D8FE7}" destId="{5326359D-636E-42E9-83EF-C589CDFE3A10}" srcOrd="0" destOrd="0" parTransId="{9E54A690-50FA-4C09-A069-572320622BD3}" sibTransId="{8F90A5B8-1387-4319-AB11-DD3C792849F6}"/>
    <dgm:cxn modelId="{60F99D39-0CDF-4A30-992C-59329E914B98}" type="presOf" srcId="{ACBF5175-48F4-4C54-8FCC-8967DB3EC471}" destId="{53FB2968-7959-464B-A800-04FDC547EB73}" srcOrd="0" destOrd="5" presId="urn:microsoft.com/office/officeart/2005/8/layout/hList1"/>
    <dgm:cxn modelId="{4887AC3A-58B3-4FD7-9BC2-E262DD1A773D}" type="presOf" srcId="{9ED88A49-625D-4C3F-962D-B676205E2813}" destId="{53FB2968-7959-464B-A800-04FDC547EB73}" srcOrd="0" destOrd="1" presId="urn:microsoft.com/office/officeart/2005/8/layout/hList1"/>
    <dgm:cxn modelId="{3565F660-691E-42FE-93FB-7FF04830D18C}" srcId="{48534ADC-B922-472B-819E-66E130B23950}" destId="{06DB5495-C5C4-4FF7-88F7-C358B60AB090}" srcOrd="3" destOrd="0" parTransId="{4EDFEA60-D6A2-4F5F-8F54-1F75C2F0E88B}" sibTransId="{93672FF5-C255-4F40-BB4D-2AD2CEA2FAC2}"/>
    <dgm:cxn modelId="{EBF6F362-B55F-453C-AF98-3B4FF113F1AC}" srcId="{C27965BD-4C0C-49E6-94CE-E509BC3AD4E2}" destId="{48534ADC-B922-472B-819E-66E130B23950}" srcOrd="0" destOrd="0" parTransId="{1D852400-3151-42FC-B332-2566B93BE6EA}" sibTransId="{3AA7455C-3F83-45E5-912B-C7549FF8DA62}"/>
    <dgm:cxn modelId="{A645D864-7A00-4A1B-9896-F88F979F6094}" type="presOf" srcId="{8957EA22-D177-42DD-BEAD-60E9D7D82263}" destId="{2B675858-A463-4D9F-ADB6-BCA4301A0E8D}" srcOrd="0" destOrd="1" presId="urn:microsoft.com/office/officeart/2005/8/layout/hList1"/>
    <dgm:cxn modelId="{BBE19B49-06F9-4983-B7A2-BA23F9F5EB7B}" srcId="{0B59A08C-A71F-40FB-89ED-933B93A5EE81}" destId="{9A2D71F5-C6BD-4287-A501-42FD6FF1999E}" srcOrd="0" destOrd="0" parTransId="{AE4E06BA-3A1E-4F75-87A4-4EC3F4D26F2A}" sibTransId="{8BA7EC4F-7789-4FF2-8076-5D666BB402DB}"/>
    <dgm:cxn modelId="{3917186B-E8D6-4664-BBD3-C93302C48EF8}" srcId="{68CD3E64-7D41-4542-99EA-CEA17E7D8FE7}" destId="{050E31BC-687A-4596-868E-C15221D79848}" srcOrd="1" destOrd="0" parTransId="{31F6E53C-F6A3-43E0-BC24-9F5AB5420B0D}" sibTransId="{85134850-D10C-49C9-AA46-B345419958CD}"/>
    <dgm:cxn modelId="{5190A24C-A408-4168-9050-A0F9712BD462}" type="presOf" srcId="{68CD3E64-7D41-4542-99EA-CEA17E7D8FE7}" destId="{8782C15B-5BBD-4C6D-920C-090BB63112F1}" srcOrd="0" destOrd="0" presId="urn:microsoft.com/office/officeart/2005/8/layout/hList1"/>
    <dgm:cxn modelId="{E081014E-E2EA-4C0B-BF73-B01A00153CA4}" srcId="{4AE199AD-6A55-4FA6-AD5C-08A2F1804915}" destId="{94101869-24AF-417A-968C-48D6C6084211}" srcOrd="0" destOrd="0" parTransId="{543DA154-2EA7-4A17-B9F9-F8BA4EF29F7B}" sibTransId="{ECF84983-F6D2-42D8-88BA-BC85C3930D62}"/>
    <dgm:cxn modelId="{7FC25D50-7598-4AA3-8E4E-B6DF41EBF764}" type="presOf" srcId="{06DB5495-C5C4-4FF7-88F7-C358B60AB090}" destId="{53FB2968-7959-464B-A800-04FDC547EB73}" srcOrd="0" destOrd="3" presId="urn:microsoft.com/office/officeart/2005/8/layout/hList1"/>
    <dgm:cxn modelId="{E4521775-29A1-479B-8CC9-DCD39178B591}" type="presOf" srcId="{BF862355-98F5-4BD2-B2E1-7B272D61B2A6}" destId="{48EA7713-7B38-4A51-8F3B-C31EF36A97D6}" srcOrd="0" destOrd="1" presId="urn:microsoft.com/office/officeart/2005/8/layout/hList1"/>
    <dgm:cxn modelId="{E8CA3959-EC7F-4BBB-9F48-A16A8586E633}" srcId="{94E98F87-CAD1-4A41-AC6B-9F3226E9C38B}" destId="{A9892034-049A-4C10-A8AC-E3F69BFFB82D}" srcOrd="2" destOrd="0" parTransId="{AAFEC321-CD43-4332-ADBD-393A04F46267}" sibTransId="{EEE6A1A9-B164-4919-A680-66229C9A7026}"/>
    <dgm:cxn modelId="{435C7B81-3899-4528-AF98-55A35AA782F3}" srcId="{48534ADC-B922-472B-819E-66E130B23950}" destId="{029E0D9A-5D19-4BB4-81D7-03B4F7DB88DE}" srcOrd="0" destOrd="0" parTransId="{FFAA0410-750B-4E79-B6EA-5F1A93463C31}" sibTransId="{BCBBD960-D3F1-4D4D-B2C4-16316B78F9C5}"/>
    <dgm:cxn modelId="{A9AFEB81-4B36-48AD-8257-B0556BD79DC7}" type="presOf" srcId="{029E0D9A-5D19-4BB4-81D7-03B4F7DB88DE}" destId="{53FB2968-7959-464B-A800-04FDC547EB73}" srcOrd="0" destOrd="0" presId="urn:microsoft.com/office/officeart/2005/8/layout/hList1"/>
    <dgm:cxn modelId="{1E2D178E-2AE8-4E75-99BD-4FDEDF9B725A}" srcId="{68CD3E64-7D41-4542-99EA-CEA17E7D8FE7}" destId="{9CC7F28A-2862-4B2C-A8BD-C6D9FB99C132}" srcOrd="2" destOrd="0" parTransId="{26E67386-C3B7-4D18-BF1F-0DA639272DB9}" sibTransId="{6702CF3B-9CB8-4A76-865A-13C2FC283C0F}"/>
    <dgm:cxn modelId="{87C55D96-8883-4AEA-9DD0-C5B480AFB2C4}" type="presOf" srcId="{503C108F-1E40-451A-96A3-AC45003E52C3}" destId="{76888B5B-154B-40D2-A457-93698B901CDE}" srcOrd="0" destOrd="2" presId="urn:microsoft.com/office/officeart/2005/8/layout/hList1"/>
    <dgm:cxn modelId="{4FDE7796-0549-41AF-84A0-E624EA4E50F0}" srcId="{48534ADC-B922-472B-819E-66E130B23950}" destId="{86D651AF-BAC4-4888-AF44-B2EB12089006}" srcOrd="2" destOrd="0" parTransId="{B5D42ED6-C6DC-46D2-9C0F-3C9663F3BBC5}" sibTransId="{D5DFA5D8-E342-416F-B2CC-D2D3D3723099}"/>
    <dgm:cxn modelId="{8E0EB29A-CAFB-4780-BD28-6206C926299A}" srcId="{C27965BD-4C0C-49E6-94CE-E509BC3AD4E2}" destId="{94E98F87-CAD1-4A41-AC6B-9F3226E9C38B}" srcOrd="4" destOrd="0" parTransId="{60973AF9-100E-42D4-BB26-6B6493B010FF}" sibTransId="{03D78B73-E7B7-4674-BA83-4EEE9B35EE76}"/>
    <dgm:cxn modelId="{D1DF609B-5226-447C-BAF2-47B7C9F6AACF}" srcId="{C27965BD-4C0C-49E6-94CE-E509BC3AD4E2}" destId="{0B59A08C-A71F-40FB-89ED-933B93A5EE81}" srcOrd="3" destOrd="0" parTransId="{D7B3A917-0E83-45A2-9B81-4A7C526FAC5D}" sibTransId="{979B6D01-7B32-4B0C-A288-A12AFE67E32D}"/>
    <dgm:cxn modelId="{D666DF9E-DBFC-4DEF-BED9-73C0F37D60FA}" srcId="{48534ADC-B922-472B-819E-66E130B23950}" destId="{1D83E517-5815-4492-9C78-A7E695FA6EE8}" srcOrd="4" destOrd="0" parTransId="{815C9C4E-5D22-46EB-8D9F-22A7ACC5C706}" sibTransId="{805E556D-41DB-443D-8B85-2BE2AEA88118}"/>
    <dgm:cxn modelId="{BA9ABFA2-74EB-4C42-8155-FBDDA57D1276}" type="presOf" srcId="{5326359D-636E-42E9-83EF-C589CDFE3A10}" destId="{0ECD020B-B89D-4FD4-8986-6713109FCEB4}" srcOrd="0" destOrd="0" presId="urn:microsoft.com/office/officeart/2005/8/layout/hList1"/>
    <dgm:cxn modelId="{CA07A0AC-6E0E-4290-99F2-523FC3795382}" srcId="{48534ADC-B922-472B-819E-66E130B23950}" destId="{9ED88A49-625D-4C3F-962D-B676205E2813}" srcOrd="1" destOrd="0" parTransId="{05292E8F-DAE1-4594-8603-BABDFBBD4BF6}" sibTransId="{A32A8556-1D84-4158-BB55-61858A6C18FC}"/>
    <dgm:cxn modelId="{0080CEBA-0DCB-4E41-8472-F67D6DD8EFC5}" srcId="{0B59A08C-A71F-40FB-89ED-933B93A5EE81}" destId="{F57B230F-2E51-4742-AEBD-3870E5BA06EB}" srcOrd="3" destOrd="0" parTransId="{F1099EF4-12CB-4FD3-8FEA-3A66360AB8C0}" sibTransId="{6134E491-67D5-490E-A4BA-A022592E293B}"/>
    <dgm:cxn modelId="{E95CBCBD-1DC7-4FC1-99DB-E3924AE9C706}" type="presOf" srcId="{9A2D71F5-C6BD-4287-A501-42FD6FF1999E}" destId="{76888B5B-154B-40D2-A457-93698B901CDE}" srcOrd="0" destOrd="0" presId="urn:microsoft.com/office/officeart/2005/8/layout/hList1"/>
    <dgm:cxn modelId="{479520BF-3812-43E9-BD52-F4FA6ADA65D9}" srcId="{4AE199AD-6A55-4FA6-AD5C-08A2F1804915}" destId="{BF862355-98F5-4BD2-B2E1-7B272D61B2A6}" srcOrd="1" destOrd="0" parTransId="{88B31102-FCD6-4CD7-A513-98D2105A4BAA}" sibTransId="{5D4539BC-244B-48C8-A7CF-B01D895DFBA8}"/>
    <dgm:cxn modelId="{F5938DC4-DF38-4B12-BA77-B0DFFFE7311B}" srcId="{48534ADC-B922-472B-819E-66E130B23950}" destId="{ACBF5175-48F4-4C54-8FCC-8967DB3EC471}" srcOrd="5" destOrd="0" parTransId="{459E53E8-5133-4434-A9C9-80AC874BA598}" sibTransId="{1802BDEC-6848-4B63-BF08-A15802A88E3F}"/>
    <dgm:cxn modelId="{95D689C9-6F96-4BCF-9F7C-E95CE88B8BAA}" type="presOf" srcId="{D2CBDAE9-DE74-40FD-A233-9BB312C474A1}" destId="{76888B5B-154B-40D2-A457-93698B901CDE}" srcOrd="0" destOrd="1" presId="urn:microsoft.com/office/officeart/2005/8/layout/hList1"/>
    <dgm:cxn modelId="{B99767CA-2CE0-4E00-85F4-62647604D312}" type="presOf" srcId="{94E98F87-CAD1-4A41-AC6B-9F3226E9C38B}" destId="{DF10FD7F-0F10-4B6B-87D6-C7F34B99A5D3}" srcOrd="0" destOrd="0" presId="urn:microsoft.com/office/officeart/2005/8/layout/hList1"/>
    <dgm:cxn modelId="{B8F44DCF-B517-44F4-B330-AFFFEBE5D816}" srcId="{48534ADC-B922-472B-819E-66E130B23950}" destId="{E232DE33-041C-418D-9650-BB539E14DE9F}" srcOrd="6" destOrd="0" parTransId="{691F7A53-0887-4613-919E-59D0A2CF5E37}" sibTransId="{B1013872-FDFF-4CAD-90CD-3CB4ED0584AF}"/>
    <dgm:cxn modelId="{FDE419D3-E598-4D97-A38D-598777856734}" type="presOf" srcId="{4AE199AD-6A55-4FA6-AD5C-08A2F1804915}" destId="{6BF4E8C0-39AF-4DA8-816D-DED33B6054BA}" srcOrd="0" destOrd="0" presId="urn:microsoft.com/office/officeart/2005/8/layout/hList1"/>
    <dgm:cxn modelId="{86303ADF-8D52-47E5-B089-DB51CAFEDC06}" type="presOf" srcId="{2B23BB4D-0453-4668-8C3A-A6A41591443E}" destId="{2B675858-A463-4D9F-ADB6-BCA4301A0E8D}" srcOrd="0" destOrd="0" presId="urn:microsoft.com/office/officeart/2005/8/layout/hList1"/>
    <dgm:cxn modelId="{5BDA1FE5-2409-42FC-A36A-08254A1D8EFE}" type="presOf" srcId="{C27965BD-4C0C-49E6-94CE-E509BC3AD4E2}" destId="{6BC0C405-DDE8-4501-82A7-3EC32D9B8B07}" srcOrd="0" destOrd="0" presId="urn:microsoft.com/office/officeart/2005/8/layout/hList1"/>
    <dgm:cxn modelId="{A08A35E8-58A6-4EEE-95FB-7F7593EA597B}" type="presOf" srcId="{86D651AF-BAC4-4888-AF44-B2EB12089006}" destId="{53FB2968-7959-464B-A800-04FDC547EB73}" srcOrd="0" destOrd="2" presId="urn:microsoft.com/office/officeart/2005/8/layout/hList1"/>
    <dgm:cxn modelId="{622F0EF5-7EE1-4155-98E4-E1B919783856}" srcId="{0B59A08C-A71F-40FB-89ED-933B93A5EE81}" destId="{503C108F-1E40-451A-96A3-AC45003E52C3}" srcOrd="2" destOrd="0" parTransId="{158F7E87-B609-43C7-86A1-970A80A30344}" sibTransId="{DDE54C59-9F2C-417E-9BA1-AF6ADB31F45E}"/>
    <dgm:cxn modelId="{2FBE8EFB-6DD5-421B-AD8C-80DF8A4AD062}" type="presOf" srcId="{94101869-24AF-417A-968C-48D6C6084211}" destId="{48EA7713-7B38-4A51-8F3B-C31EF36A97D6}" srcOrd="0" destOrd="0" presId="urn:microsoft.com/office/officeart/2005/8/layout/hList1"/>
    <dgm:cxn modelId="{719A9FC0-BC80-46C9-B0F4-B35624751BB5}" type="presParOf" srcId="{6BC0C405-DDE8-4501-82A7-3EC32D9B8B07}" destId="{CB23439E-2DD0-4252-B561-C50261D22B03}" srcOrd="0" destOrd="0" presId="urn:microsoft.com/office/officeart/2005/8/layout/hList1"/>
    <dgm:cxn modelId="{3371F0B7-CFA6-4693-A185-FFEBF43365D3}" type="presParOf" srcId="{CB23439E-2DD0-4252-B561-C50261D22B03}" destId="{7E8C045C-A42E-4BF5-A597-197BC3C375D1}" srcOrd="0" destOrd="0" presId="urn:microsoft.com/office/officeart/2005/8/layout/hList1"/>
    <dgm:cxn modelId="{0651904C-4A38-4A35-A626-F5FB515B5425}" type="presParOf" srcId="{CB23439E-2DD0-4252-B561-C50261D22B03}" destId="{53FB2968-7959-464B-A800-04FDC547EB73}" srcOrd="1" destOrd="0" presId="urn:microsoft.com/office/officeart/2005/8/layout/hList1"/>
    <dgm:cxn modelId="{A3EF27DA-F97C-4D45-A848-4B7F6A046BE0}" type="presParOf" srcId="{6BC0C405-DDE8-4501-82A7-3EC32D9B8B07}" destId="{0D5ECD19-0EB2-4108-AC4A-0740D38CF762}" srcOrd="1" destOrd="0" presId="urn:microsoft.com/office/officeart/2005/8/layout/hList1"/>
    <dgm:cxn modelId="{6C47189B-F6A8-47DC-A370-CB8346A00CCD}" type="presParOf" srcId="{6BC0C405-DDE8-4501-82A7-3EC32D9B8B07}" destId="{B1878A52-271E-4B6B-B736-600CA97531F4}" srcOrd="2" destOrd="0" presId="urn:microsoft.com/office/officeart/2005/8/layout/hList1"/>
    <dgm:cxn modelId="{97EAE356-D4ED-4BC3-92E1-0144D3419D28}" type="presParOf" srcId="{B1878A52-271E-4B6B-B736-600CA97531F4}" destId="{6BF4E8C0-39AF-4DA8-816D-DED33B6054BA}" srcOrd="0" destOrd="0" presId="urn:microsoft.com/office/officeart/2005/8/layout/hList1"/>
    <dgm:cxn modelId="{BB3B5569-8667-418D-B3B2-D07E2DFA851F}" type="presParOf" srcId="{B1878A52-271E-4B6B-B736-600CA97531F4}" destId="{48EA7713-7B38-4A51-8F3B-C31EF36A97D6}" srcOrd="1" destOrd="0" presId="urn:microsoft.com/office/officeart/2005/8/layout/hList1"/>
    <dgm:cxn modelId="{586A4680-12E0-41E5-BD41-892F51767B6F}" type="presParOf" srcId="{6BC0C405-DDE8-4501-82A7-3EC32D9B8B07}" destId="{85EED705-B09E-4231-B47D-0D5EED1BB52F}" srcOrd="3" destOrd="0" presId="urn:microsoft.com/office/officeart/2005/8/layout/hList1"/>
    <dgm:cxn modelId="{69619BB2-66CA-411F-8AE9-9BCC55DB8227}" type="presParOf" srcId="{6BC0C405-DDE8-4501-82A7-3EC32D9B8B07}" destId="{D5873EDA-E769-4123-8A2B-EFB7C9148393}" srcOrd="4" destOrd="0" presId="urn:microsoft.com/office/officeart/2005/8/layout/hList1"/>
    <dgm:cxn modelId="{441104A1-EC9D-4D9B-833D-3228B1A536C5}" type="presParOf" srcId="{D5873EDA-E769-4123-8A2B-EFB7C9148393}" destId="{8782C15B-5BBD-4C6D-920C-090BB63112F1}" srcOrd="0" destOrd="0" presId="urn:microsoft.com/office/officeart/2005/8/layout/hList1"/>
    <dgm:cxn modelId="{6CF183E4-848D-4DEE-A5A8-030B01B63CBC}" type="presParOf" srcId="{D5873EDA-E769-4123-8A2B-EFB7C9148393}" destId="{0ECD020B-B89D-4FD4-8986-6713109FCEB4}" srcOrd="1" destOrd="0" presId="urn:microsoft.com/office/officeart/2005/8/layout/hList1"/>
    <dgm:cxn modelId="{FBDC3A8F-07BC-4F9D-A33A-CE24A5DFB739}" type="presParOf" srcId="{6BC0C405-DDE8-4501-82A7-3EC32D9B8B07}" destId="{EE14198B-EAAC-4EAF-BE81-83216C703D20}" srcOrd="5" destOrd="0" presId="urn:microsoft.com/office/officeart/2005/8/layout/hList1"/>
    <dgm:cxn modelId="{05A88A9C-40F6-4974-B5A6-638963C6C105}" type="presParOf" srcId="{6BC0C405-DDE8-4501-82A7-3EC32D9B8B07}" destId="{5153D607-9377-4ECD-90E1-9BE2171D4650}" srcOrd="6" destOrd="0" presId="urn:microsoft.com/office/officeart/2005/8/layout/hList1"/>
    <dgm:cxn modelId="{64A2031E-2140-4F16-A221-75D6B4C3148C}" type="presParOf" srcId="{5153D607-9377-4ECD-90E1-9BE2171D4650}" destId="{1010BDD2-C253-47C5-9DD3-128459C68F9B}" srcOrd="0" destOrd="0" presId="urn:microsoft.com/office/officeart/2005/8/layout/hList1"/>
    <dgm:cxn modelId="{BDAF8E65-F9BE-4AC1-987D-9C4101B1F114}" type="presParOf" srcId="{5153D607-9377-4ECD-90E1-9BE2171D4650}" destId="{76888B5B-154B-40D2-A457-93698B901CDE}" srcOrd="1" destOrd="0" presId="urn:microsoft.com/office/officeart/2005/8/layout/hList1"/>
    <dgm:cxn modelId="{0C89779C-9FF9-431A-B99E-486143827A8B}" type="presParOf" srcId="{6BC0C405-DDE8-4501-82A7-3EC32D9B8B07}" destId="{D70AE383-0D26-487E-8D07-5FB2940D3BEB}" srcOrd="7" destOrd="0" presId="urn:microsoft.com/office/officeart/2005/8/layout/hList1"/>
    <dgm:cxn modelId="{E84D2DD0-B2AB-419D-925D-6CB988369789}" type="presParOf" srcId="{6BC0C405-DDE8-4501-82A7-3EC32D9B8B07}" destId="{08BE8285-1219-4CAA-B943-64AA819F7C08}" srcOrd="8" destOrd="0" presId="urn:microsoft.com/office/officeart/2005/8/layout/hList1"/>
    <dgm:cxn modelId="{E7C4C694-0480-491C-A764-EA1B8561DFCA}" type="presParOf" srcId="{08BE8285-1219-4CAA-B943-64AA819F7C08}" destId="{DF10FD7F-0F10-4B6B-87D6-C7F34B99A5D3}" srcOrd="0" destOrd="0" presId="urn:microsoft.com/office/officeart/2005/8/layout/hList1"/>
    <dgm:cxn modelId="{4BDF557F-611D-494F-B14A-33CFF05F2526}" type="presParOf" srcId="{08BE8285-1219-4CAA-B943-64AA819F7C08}" destId="{2B675858-A463-4D9F-ADB6-BCA4301A0E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C71DC7-A2BA-47D1-B655-822631560274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7C8C1195-184C-4A1D-9503-82F67945F82C}">
      <dgm:prSet phldrT="[Texto]"/>
      <dgm:spPr/>
      <dgm:t>
        <a:bodyPr/>
        <a:lstStyle/>
        <a:p>
          <a:r>
            <a:rPr lang="es-CO" b="1" i="0" dirty="0">
              <a:latin typeface="Gadugi" panose="020B0502040204020203" pitchFamily="34" charset="0"/>
            </a:rPr>
            <a:t>A través de las fases de:</a:t>
          </a:r>
          <a:endParaRPr lang="es-CO" dirty="0"/>
        </a:p>
      </dgm:t>
    </dgm:pt>
    <dgm:pt modelId="{ACEA6D2B-9198-407A-AE65-51D6B4E0A69C}" type="parTrans" cxnId="{F82B0D64-A1D4-4410-9F40-D0045F8D9434}">
      <dgm:prSet/>
      <dgm:spPr/>
      <dgm:t>
        <a:bodyPr/>
        <a:lstStyle/>
        <a:p>
          <a:endParaRPr lang="es-CO"/>
        </a:p>
      </dgm:t>
    </dgm:pt>
    <dgm:pt modelId="{85F94CC7-6A6F-41B4-BB8F-A1D626CAE839}" type="sibTrans" cxnId="{F82B0D64-A1D4-4410-9F40-D0045F8D9434}">
      <dgm:prSet/>
      <dgm:spPr/>
      <dgm:t>
        <a:bodyPr/>
        <a:lstStyle/>
        <a:p>
          <a:endParaRPr lang="es-CO"/>
        </a:p>
      </dgm:t>
    </dgm:pt>
    <dgm:pt modelId="{96374C29-0BBF-40C8-933F-F369547BB86D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1. </a:t>
          </a:r>
        </a:p>
        <a:p>
          <a:pPr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Divulgación de información</a:t>
          </a:r>
        </a:p>
      </dgm:t>
    </dgm:pt>
    <dgm:pt modelId="{14363757-D424-4DE2-9085-10003E4FE3F6}" type="parTrans" cxnId="{F796FA0A-C037-4E9F-BC72-D8987C26C220}">
      <dgm:prSet/>
      <dgm:spPr/>
      <dgm:t>
        <a:bodyPr/>
        <a:lstStyle/>
        <a:p>
          <a:endParaRPr lang="es-CO"/>
        </a:p>
      </dgm:t>
    </dgm:pt>
    <dgm:pt modelId="{EDB73DC9-FC9C-4E45-9C35-E654BF7C38DA}" type="sibTrans" cxnId="{F796FA0A-C037-4E9F-BC72-D8987C26C220}">
      <dgm:prSet/>
      <dgm:spPr/>
      <dgm:t>
        <a:bodyPr/>
        <a:lstStyle/>
        <a:p>
          <a:endParaRPr lang="es-CO"/>
        </a:p>
      </dgm:t>
    </dgm:pt>
    <dgm:pt modelId="{D02F2013-7A60-4893-96D0-5C3A1178D497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</a:t>
          </a:r>
        </a:p>
        <a:p>
          <a:pPr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Evidencias</a:t>
          </a:r>
        </a:p>
      </dgm:t>
    </dgm:pt>
    <dgm:pt modelId="{53C06EDD-D79F-46C3-B4D6-73479E23F279}" type="parTrans" cxnId="{11051F0B-D0E5-4411-A938-A7E447BFA427}">
      <dgm:prSet/>
      <dgm:spPr/>
      <dgm:t>
        <a:bodyPr/>
        <a:lstStyle/>
        <a:p>
          <a:endParaRPr lang="es-CO"/>
        </a:p>
      </dgm:t>
    </dgm:pt>
    <dgm:pt modelId="{41C4D4A7-CBDF-4E29-AC8B-037F61B6CC84}" type="sibTrans" cxnId="{11051F0B-D0E5-4411-A938-A7E447BFA427}">
      <dgm:prSet/>
      <dgm:spPr/>
      <dgm:t>
        <a:bodyPr/>
        <a:lstStyle/>
        <a:p>
          <a:endParaRPr lang="es-CO"/>
        </a:p>
      </dgm:t>
    </dgm:pt>
    <dgm:pt modelId="{6847855D-1F48-4872-A1D0-92A109D76950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4.</a:t>
          </a:r>
        </a:p>
        <a:p>
          <a:pPr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Publicación de resultados</a:t>
          </a:r>
        </a:p>
      </dgm:t>
    </dgm:pt>
    <dgm:pt modelId="{ED2C06DA-6F5E-4D8B-B95E-541355D19F73}" type="parTrans" cxnId="{0B35AC81-28EA-4B95-9E3A-36A7A5420105}">
      <dgm:prSet/>
      <dgm:spPr/>
      <dgm:t>
        <a:bodyPr/>
        <a:lstStyle/>
        <a:p>
          <a:endParaRPr lang="es-CO"/>
        </a:p>
      </dgm:t>
    </dgm:pt>
    <dgm:pt modelId="{9A1C35BA-7B44-448D-9E0B-DD2F8E402546}" type="sibTrans" cxnId="{0B35AC81-28EA-4B95-9E3A-36A7A5420105}">
      <dgm:prSet/>
      <dgm:spPr/>
      <dgm:t>
        <a:bodyPr/>
        <a:lstStyle/>
        <a:p>
          <a:endParaRPr lang="es-CO"/>
        </a:p>
      </dgm:t>
    </dgm:pt>
    <dgm:pt modelId="{0EAC2C7E-29F7-4DA4-BFA5-EFEBE1AAA5C0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5.</a:t>
          </a:r>
        </a:p>
        <a:p>
          <a:pPr>
            <a:buNone/>
          </a:pPr>
          <a:r>
            <a:rPr lang="es-CO" sz="12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Respuestas a ciudadanos y seguimiento a compromisos</a:t>
          </a:r>
        </a:p>
      </dgm:t>
    </dgm:pt>
    <dgm:pt modelId="{0C994798-5003-41F7-8DD6-35EEDE5405C4}" type="parTrans" cxnId="{65F1FF0B-608B-4D04-9F14-9E892E70902F}">
      <dgm:prSet/>
      <dgm:spPr/>
      <dgm:t>
        <a:bodyPr/>
        <a:lstStyle/>
        <a:p>
          <a:endParaRPr lang="es-CO"/>
        </a:p>
      </dgm:t>
    </dgm:pt>
    <dgm:pt modelId="{D983A8B9-609C-43B6-A32D-E87CA1B599BB}" type="sibTrans" cxnId="{65F1FF0B-608B-4D04-9F14-9E892E70902F}">
      <dgm:prSet/>
      <dgm:spPr/>
      <dgm:t>
        <a:bodyPr/>
        <a:lstStyle/>
        <a:p>
          <a:endParaRPr lang="es-CO"/>
        </a:p>
      </dgm:t>
    </dgm:pt>
    <dgm:pt modelId="{83577C2D-905E-40BB-ACF3-C427D8F3608C}">
      <dgm:prSet phldrT="[Texto]" custT="1"/>
      <dgm:spPr/>
      <dgm:t>
        <a:bodyPr/>
        <a:lstStyle/>
        <a:p>
          <a:pPr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Desarrollo del las actividades</a:t>
          </a:r>
        </a:p>
      </dgm:t>
    </dgm:pt>
    <dgm:pt modelId="{8F0863F1-3C7F-45B4-928D-7DC90D3A888B}" type="parTrans" cxnId="{C690BF37-219F-41A5-9726-BABD03C15603}">
      <dgm:prSet/>
      <dgm:spPr/>
      <dgm:t>
        <a:bodyPr/>
        <a:lstStyle/>
        <a:p>
          <a:endParaRPr lang="es-CO"/>
        </a:p>
      </dgm:t>
    </dgm:pt>
    <dgm:pt modelId="{D94FD247-9963-47AF-AB32-472E271DABB3}" type="sibTrans" cxnId="{C690BF37-219F-41A5-9726-BABD03C15603}">
      <dgm:prSet/>
      <dgm:spPr/>
      <dgm:t>
        <a:bodyPr/>
        <a:lstStyle/>
        <a:p>
          <a:endParaRPr lang="es-CO"/>
        </a:p>
      </dgm:t>
    </dgm:pt>
    <dgm:pt modelId="{B2541259-1ADC-43B9-AAA4-C932A8019F98}" type="pres">
      <dgm:prSet presAssocID="{53C71DC7-A2BA-47D1-B655-82263156027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3A0F03-C448-4CB5-A37A-FBD1E28CC7D4}" type="pres">
      <dgm:prSet presAssocID="{7C8C1195-184C-4A1D-9503-82F67945F82C}" presName="centerShape" presStyleLbl="node0" presStyleIdx="0" presStyleCnt="1" custLinFactNeighborY="-229"/>
      <dgm:spPr/>
    </dgm:pt>
    <dgm:pt modelId="{6269402D-AF88-4FE9-8F5B-4DF2575C26BF}" type="pres">
      <dgm:prSet presAssocID="{96374C29-0BBF-40C8-933F-F369547BB86D}" presName="node" presStyleLbl="node1" presStyleIdx="0" presStyleCnt="5" custRadScaleRad="98638" custRadScaleInc="3321">
        <dgm:presLayoutVars>
          <dgm:bulletEnabled val="1"/>
        </dgm:presLayoutVars>
      </dgm:prSet>
      <dgm:spPr/>
    </dgm:pt>
    <dgm:pt modelId="{0D03C00A-A72B-4F62-AB57-F36354AAD95F}" type="pres">
      <dgm:prSet presAssocID="{96374C29-0BBF-40C8-933F-F369547BB86D}" presName="dummy" presStyleCnt="0"/>
      <dgm:spPr/>
    </dgm:pt>
    <dgm:pt modelId="{CB1FB81D-00CE-45F0-B140-2565050878C7}" type="pres">
      <dgm:prSet presAssocID="{EDB73DC9-FC9C-4E45-9C35-E654BF7C38DA}" presName="sibTrans" presStyleLbl="sibTrans2D1" presStyleIdx="0" presStyleCnt="5" custLinFactNeighborX="-72" custLinFactNeighborY="259"/>
      <dgm:spPr/>
    </dgm:pt>
    <dgm:pt modelId="{D4B6D1E5-E709-46D8-920E-0E3ADB5FBF93}" type="pres">
      <dgm:prSet presAssocID="{83577C2D-905E-40BB-ACF3-C427D8F3608C}" presName="node" presStyleLbl="node1" presStyleIdx="1" presStyleCnt="5" custRadScaleRad="91421" custRadScaleInc="-7535">
        <dgm:presLayoutVars>
          <dgm:bulletEnabled val="1"/>
        </dgm:presLayoutVars>
      </dgm:prSet>
      <dgm:spPr/>
    </dgm:pt>
    <dgm:pt modelId="{C452C7E4-C20D-4AF1-BDF9-54C8024718FB}" type="pres">
      <dgm:prSet presAssocID="{83577C2D-905E-40BB-ACF3-C427D8F3608C}" presName="dummy" presStyleCnt="0"/>
      <dgm:spPr/>
    </dgm:pt>
    <dgm:pt modelId="{DB8E9967-91CE-4902-87DB-62E28BE0809C}" type="pres">
      <dgm:prSet presAssocID="{D94FD247-9963-47AF-AB32-472E271DABB3}" presName="sibTrans" presStyleLbl="sibTrans2D1" presStyleIdx="1" presStyleCnt="5"/>
      <dgm:spPr/>
    </dgm:pt>
    <dgm:pt modelId="{0CE82D06-98C8-4689-AAB3-BB150DE16650}" type="pres">
      <dgm:prSet presAssocID="{D02F2013-7A60-4893-96D0-5C3A1178D497}" presName="node" presStyleLbl="node1" presStyleIdx="2" presStyleCnt="5" custRadScaleRad="100424" custRadScaleInc="-46589">
        <dgm:presLayoutVars>
          <dgm:bulletEnabled val="1"/>
        </dgm:presLayoutVars>
      </dgm:prSet>
      <dgm:spPr/>
    </dgm:pt>
    <dgm:pt modelId="{FFB56DB7-BCD5-48C3-BD2E-8F524D12A9C9}" type="pres">
      <dgm:prSet presAssocID="{D02F2013-7A60-4893-96D0-5C3A1178D497}" presName="dummy" presStyleCnt="0"/>
      <dgm:spPr/>
    </dgm:pt>
    <dgm:pt modelId="{6931CB5F-FD4C-44D1-AFD8-D1403190EAC3}" type="pres">
      <dgm:prSet presAssocID="{41C4D4A7-CBDF-4E29-AC8B-037F61B6CC84}" presName="sibTrans" presStyleLbl="sibTrans2D1" presStyleIdx="2" presStyleCnt="5"/>
      <dgm:spPr/>
    </dgm:pt>
    <dgm:pt modelId="{08BA63B5-4B6F-416C-81C6-FB8F34CF8A07}" type="pres">
      <dgm:prSet presAssocID="{6847855D-1F48-4872-A1D0-92A109D76950}" presName="node" presStyleLbl="node1" presStyleIdx="3" presStyleCnt="5" custRadScaleRad="95320" custRadScaleInc="31419">
        <dgm:presLayoutVars>
          <dgm:bulletEnabled val="1"/>
        </dgm:presLayoutVars>
      </dgm:prSet>
      <dgm:spPr/>
    </dgm:pt>
    <dgm:pt modelId="{6C0901E3-CB0C-47FB-B255-2AA13D9C4116}" type="pres">
      <dgm:prSet presAssocID="{6847855D-1F48-4872-A1D0-92A109D76950}" presName="dummy" presStyleCnt="0"/>
      <dgm:spPr/>
    </dgm:pt>
    <dgm:pt modelId="{698D12DB-5B20-48AD-BE1E-EC416874213B}" type="pres">
      <dgm:prSet presAssocID="{9A1C35BA-7B44-448D-9E0B-DD2F8E402546}" presName="sibTrans" presStyleLbl="sibTrans2D1" presStyleIdx="3" presStyleCnt="5"/>
      <dgm:spPr/>
    </dgm:pt>
    <dgm:pt modelId="{1729B68D-D21C-4C5E-83DF-576A49146A8A}" type="pres">
      <dgm:prSet presAssocID="{0EAC2C7E-29F7-4DA4-BFA5-EFEBE1AAA5C0}" presName="node" presStyleLbl="node1" presStyleIdx="4" presStyleCnt="5" custScaleX="118857" custRadScaleRad="99565" custRadScaleInc="339">
        <dgm:presLayoutVars>
          <dgm:bulletEnabled val="1"/>
        </dgm:presLayoutVars>
      </dgm:prSet>
      <dgm:spPr/>
    </dgm:pt>
    <dgm:pt modelId="{A9084CF2-EA41-4E47-9AB0-F1B6C3069D5A}" type="pres">
      <dgm:prSet presAssocID="{0EAC2C7E-29F7-4DA4-BFA5-EFEBE1AAA5C0}" presName="dummy" presStyleCnt="0"/>
      <dgm:spPr/>
    </dgm:pt>
    <dgm:pt modelId="{821A43EC-2D8F-4657-802B-E750509DBFC1}" type="pres">
      <dgm:prSet presAssocID="{D983A8B9-609C-43B6-A32D-E87CA1B599BB}" presName="sibTrans" presStyleLbl="sibTrans2D1" presStyleIdx="4" presStyleCnt="5"/>
      <dgm:spPr/>
    </dgm:pt>
  </dgm:ptLst>
  <dgm:cxnLst>
    <dgm:cxn modelId="{8B254405-B99B-4C63-8BB8-2CAE8496C7C0}" type="presOf" srcId="{D983A8B9-609C-43B6-A32D-E87CA1B599BB}" destId="{821A43EC-2D8F-4657-802B-E750509DBFC1}" srcOrd="0" destOrd="0" presId="urn:microsoft.com/office/officeart/2005/8/layout/radial6"/>
    <dgm:cxn modelId="{F796FA0A-C037-4E9F-BC72-D8987C26C220}" srcId="{7C8C1195-184C-4A1D-9503-82F67945F82C}" destId="{96374C29-0BBF-40C8-933F-F369547BB86D}" srcOrd="0" destOrd="0" parTransId="{14363757-D424-4DE2-9085-10003E4FE3F6}" sibTransId="{EDB73DC9-FC9C-4E45-9C35-E654BF7C38DA}"/>
    <dgm:cxn modelId="{11051F0B-D0E5-4411-A938-A7E447BFA427}" srcId="{7C8C1195-184C-4A1D-9503-82F67945F82C}" destId="{D02F2013-7A60-4893-96D0-5C3A1178D497}" srcOrd="2" destOrd="0" parTransId="{53C06EDD-D79F-46C3-B4D6-73479E23F279}" sibTransId="{41C4D4A7-CBDF-4E29-AC8B-037F61B6CC84}"/>
    <dgm:cxn modelId="{65F1FF0B-608B-4D04-9F14-9E892E70902F}" srcId="{7C8C1195-184C-4A1D-9503-82F67945F82C}" destId="{0EAC2C7E-29F7-4DA4-BFA5-EFEBE1AAA5C0}" srcOrd="4" destOrd="0" parTransId="{0C994798-5003-41F7-8DD6-35EEDE5405C4}" sibTransId="{D983A8B9-609C-43B6-A32D-E87CA1B599BB}"/>
    <dgm:cxn modelId="{27F0F728-B3E8-4AE7-93D6-821119687FB1}" type="presOf" srcId="{EDB73DC9-FC9C-4E45-9C35-E654BF7C38DA}" destId="{CB1FB81D-00CE-45F0-B140-2565050878C7}" srcOrd="0" destOrd="0" presId="urn:microsoft.com/office/officeart/2005/8/layout/radial6"/>
    <dgm:cxn modelId="{C690BF37-219F-41A5-9726-BABD03C15603}" srcId="{7C8C1195-184C-4A1D-9503-82F67945F82C}" destId="{83577C2D-905E-40BB-ACF3-C427D8F3608C}" srcOrd="1" destOrd="0" parTransId="{8F0863F1-3C7F-45B4-928D-7DC90D3A888B}" sibTransId="{D94FD247-9963-47AF-AB32-472E271DABB3}"/>
    <dgm:cxn modelId="{F82B0D64-A1D4-4410-9F40-D0045F8D9434}" srcId="{53C71DC7-A2BA-47D1-B655-822631560274}" destId="{7C8C1195-184C-4A1D-9503-82F67945F82C}" srcOrd="0" destOrd="0" parTransId="{ACEA6D2B-9198-407A-AE65-51D6B4E0A69C}" sibTransId="{85F94CC7-6A6F-41B4-BB8F-A1D626CAE839}"/>
    <dgm:cxn modelId="{8546F16C-5DBB-44EB-BE4C-9BCC9FAB1E95}" type="presOf" srcId="{96374C29-0BBF-40C8-933F-F369547BB86D}" destId="{6269402D-AF88-4FE9-8F5B-4DF2575C26BF}" srcOrd="0" destOrd="0" presId="urn:microsoft.com/office/officeart/2005/8/layout/radial6"/>
    <dgm:cxn modelId="{3C9B2D51-4499-4CA9-8C84-9BEDA9E03EF8}" type="presOf" srcId="{53C71DC7-A2BA-47D1-B655-822631560274}" destId="{B2541259-1ADC-43B9-AAA4-C932A8019F98}" srcOrd="0" destOrd="0" presId="urn:microsoft.com/office/officeart/2005/8/layout/radial6"/>
    <dgm:cxn modelId="{0B35AC81-28EA-4B95-9E3A-36A7A5420105}" srcId="{7C8C1195-184C-4A1D-9503-82F67945F82C}" destId="{6847855D-1F48-4872-A1D0-92A109D76950}" srcOrd="3" destOrd="0" parTransId="{ED2C06DA-6F5E-4D8B-B95E-541355D19F73}" sibTransId="{9A1C35BA-7B44-448D-9E0B-DD2F8E402546}"/>
    <dgm:cxn modelId="{1AD2E6A9-C5DC-46A8-A9E7-1443B7A1FAF0}" type="presOf" srcId="{41C4D4A7-CBDF-4E29-AC8B-037F61B6CC84}" destId="{6931CB5F-FD4C-44D1-AFD8-D1403190EAC3}" srcOrd="0" destOrd="0" presId="urn:microsoft.com/office/officeart/2005/8/layout/radial6"/>
    <dgm:cxn modelId="{643A63C1-336A-4704-8C1C-F73FCFC1A6E3}" type="presOf" srcId="{D94FD247-9963-47AF-AB32-472E271DABB3}" destId="{DB8E9967-91CE-4902-87DB-62E28BE0809C}" srcOrd="0" destOrd="0" presId="urn:microsoft.com/office/officeart/2005/8/layout/radial6"/>
    <dgm:cxn modelId="{FF1F4FC8-F145-44EF-8FA4-95D0501DF924}" type="presOf" srcId="{0EAC2C7E-29F7-4DA4-BFA5-EFEBE1AAA5C0}" destId="{1729B68D-D21C-4C5E-83DF-576A49146A8A}" srcOrd="0" destOrd="0" presId="urn:microsoft.com/office/officeart/2005/8/layout/radial6"/>
    <dgm:cxn modelId="{A038C9CA-EFC7-425D-B467-C5161989C29E}" type="presOf" srcId="{D02F2013-7A60-4893-96D0-5C3A1178D497}" destId="{0CE82D06-98C8-4689-AAB3-BB150DE16650}" srcOrd="0" destOrd="0" presId="urn:microsoft.com/office/officeart/2005/8/layout/radial6"/>
    <dgm:cxn modelId="{78293CE0-BF78-411A-B024-D5132790CCC4}" type="presOf" srcId="{7C8C1195-184C-4A1D-9503-82F67945F82C}" destId="{FD3A0F03-C448-4CB5-A37A-FBD1E28CC7D4}" srcOrd="0" destOrd="0" presId="urn:microsoft.com/office/officeart/2005/8/layout/radial6"/>
    <dgm:cxn modelId="{4301EBE3-52AD-4E18-9BFE-C4108CD6F37B}" type="presOf" srcId="{83577C2D-905E-40BB-ACF3-C427D8F3608C}" destId="{D4B6D1E5-E709-46D8-920E-0E3ADB5FBF93}" srcOrd="0" destOrd="0" presId="urn:microsoft.com/office/officeart/2005/8/layout/radial6"/>
    <dgm:cxn modelId="{66EF09EF-BD97-477B-856D-3C9B973D1A58}" type="presOf" srcId="{9A1C35BA-7B44-448D-9E0B-DD2F8E402546}" destId="{698D12DB-5B20-48AD-BE1E-EC416874213B}" srcOrd="0" destOrd="0" presId="urn:microsoft.com/office/officeart/2005/8/layout/radial6"/>
    <dgm:cxn modelId="{2B6CFEF7-98BE-44D5-A62D-832E5CED1900}" type="presOf" srcId="{6847855D-1F48-4872-A1D0-92A109D76950}" destId="{08BA63B5-4B6F-416C-81C6-FB8F34CF8A07}" srcOrd="0" destOrd="0" presId="urn:microsoft.com/office/officeart/2005/8/layout/radial6"/>
    <dgm:cxn modelId="{D45920F7-7675-4DB4-8722-221CD9E47724}" type="presParOf" srcId="{B2541259-1ADC-43B9-AAA4-C932A8019F98}" destId="{FD3A0F03-C448-4CB5-A37A-FBD1E28CC7D4}" srcOrd="0" destOrd="0" presId="urn:microsoft.com/office/officeart/2005/8/layout/radial6"/>
    <dgm:cxn modelId="{2C43A706-A62F-49AE-8E6D-E5333C7E9F11}" type="presParOf" srcId="{B2541259-1ADC-43B9-AAA4-C932A8019F98}" destId="{6269402D-AF88-4FE9-8F5B-4DF2575C26BF}" srcOrd="1" destOrd="0" presId="urn:microsoft.com/office/officeart/2005/8/layout/radial6"/>
    <dgm:cxn modelId="{3A7A7CB9-1CE7-4D05-A078-2A8630CDE683}" type="presParOf" srcId="{B2541259-1ADC-43B9-AAA4-C932A8019F98}" destId="{0D03C00A-A72B-4F62-AB57-F36354AAD95F}" srcOrd="2" destOrd="0" presId="urn:microsoft.com/office/officeart/2005/8/layout/radial6"/>
    <dgm:cxn modelId="{0545D4C6-EFF5-48DE-8656-9E3783764025}" type="presParOf" srcId="{B2541259-1ADC-43B9-AAA4-C932A8019F98}" destId="{CB1FB81D-00CE-45F0-B140-2565050878C7}" srcOrd="3" destOrd="0" presId="urn:microsoft.com/office/officeart/2005/8/layout/radial6"/>
    <dgm:cxn modelId="{77016D62-AFDD-447A-A0E7-064E6A797680}" type="presParOf" srcId="{B2541259-1ADC-43B9-AAA4-C932A8019F98}" destId="{D4B6D1E5-E709-46D8-920E-0E3ADB5FBF93}" srcOrd="4" destOrd="0" presId="urn:microsoft.com/office/officeart/2005/8/layout/radial6"/>
    <dgm:cxn modelId="{6271A0C8-9DFA-4117-8F86-BFCF84C24EAF}" type="presParOf" srcId="{B2541259-1ADC-43B9-AAA4-C932A8019F98}" destId="{C452C7E4-C20D-4AF1-BDF9-54C8024718FB}" srcOrd="5" destOrd="0" presId="urn:microsoft.com/office/officeart/2005/8/layout/radial6"/>
    <dgm:cxn modelId="{F1A955A3-EDE4-4633-A30C-6E2D4E59B91A}" type="presParOf" srcId="{B2541259-1ADC-43B9-AAA4-C932A8019F98}" destId="{DB8E9967-91CE-4902-87DB-62E28BE0809C}" srcOrd="6" destOrd="0" presId="urn:microsoft.com/office/officeart/2005/8/layout/radial6"/>
    <dgm:cxn modelId="{6D6FB543-7BA1-4F7B-B5CD-0EC254340CFD}" type="presParOf" srcId="{B2541259-1ADC-43B9-AAA4-C932A8019F98}" destId="{0CE82D06-98C8-4689-AAB3-BB150DE16650}" srcOrd="7" destOrd="0" presId="urn:microsoft.com/office/officeart/2005/8/layout/radial6"/>
    <dgm:cxn modelId="{906DB6E4-C4BB-4411-9FCA-627DCDF6A255}" type="presParOf" srcId="{B2541259-1ADC-43B9-AAA4-C932A8019F98}" destId="{FFB56DB7-BCD5-48C3-BD2E-8F524D12A9C9}" srcOrd="8" destOrd="0" presId="urn:microsoft.com/office/officeart/2005/8/layout/radial6"/>
    <dgm:cxn modelId="{88686085-DF60-4AB7-8C7D-AA96C43581B6}" type="presParOf" srcId="{B2541259-1ADC-43B9-AAA4-C932A8019F98}" destId="{6931CB5F-FD4C-44D1-AFD8-D1403190EAC3}" srcOrd="9" destOrd="0" presId="urn:microsoft.com/office/officeart/2005/8/layout/radial6"/>
    <dgm:cxn modelId="{E5E78EF1-DB3C-4DC1-A92F-4800D2680234}" type="presParOf" srcId="{B2541259-1ADC-43B9-AAA4-C932A8019F98}" destId="{08BA63B5-4B6F-416C-81C6-FB8F34CF8A07}" srcOrd="10" destOrd="0" presId="urn:microsoft.com/office/officeart/2005/8/layout/radial6"/>
    <dgm:cxn modelId="{E2470847-9185-4BF4-878B-F4741DE2457A}" type="presParOf" srcId="{B2541259-1ADC-43B9-AAA4-C932A8019F98}" destId="{6C0901E3-CB0C-47FB-B255-2AA13D9C4116}" srcOrd="11" destOrd="0" presId="urn:microsoft.com/office/officeart/2005/8/layout/radial6"/>
    <dgm:cxn modelId="{1B9B041F-3387-4928-B17E-3553463FC16D}" type="presParOf" srcId="{B2541259-1ADC-43B9-AAA4-C932A8019F98}" destId="{698D12DB-5B20-48AD-BE1E-EC416874213B}" srcOrd="12" destOrd="0" presId="urn:microsoft.com/office/officeart/2005/8/layout/radial6"/>
    <dgm:cxn modelId="{B1B9225A-BF19-4B45-8C5D-965112CD97BA}" type="presParOf" srcId="{B2541259-1ADC-43B9-AAA4-C932A8019F98}" destId="{1729B68D-D21C-4C5E-83DF-576A49146A8A}" srcOrd="13" destOrd="0" presId="urn:microsoft.com/office/officeart/2005/8/layout/radial6"/>
    <dgm:cxn modelId="{8A5F5A18-970D-4BE0-9ABA-64435AE5E6FB}" type="presParOf" srcId="{B2541259-1ADC-43B9-AAA4-C932A8019F98}" destId="{A9084CF2-EA41-4E47-9AB0-F1B6C3069D5A}" srcOrd="14" destOrd="0" presId="urn:microsoft.com/office/officeart/2005/8/layout/radial6"/>
    <dgm:cxn modelId="{7E5B8C03-05ED-4A76-BF39-73759747402F}" type="presParOf" srcId="{B2541259-1ADC-43B9-AAA4-C932A8019F98}" destId="{821A43EC-2D8F-4657-802B-E750509DBFC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ABE8A6-27A0-ED4F-9ED2-4E7E5382E4C3}" type="doc">
      <dgm:prSet loTypeId="urn:microsoft.com/office/officeart/2005/8/layout/h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17A0414C-DD6D-E744-971D-0D8493A61DAF}">
      <dgm:prSet custT="1"/>
      <dgm:spPr>
        <a:solidFill>
          <a:srgbClr val="FAC618"/>
        </a:solidFill>
      </dgm:spPr>
      <dgm:t>
        <a:bodyPr/>
        <a:lstStyle/>
        <a:p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¿Cuándo? </a:t>
          </a:r>
        </a:p>
      </dgm:t>
    </dgm:pt>
    <dgm:pt modelId="{ECAEA4D4-CFCC-F04F-83C6-36274A5B2444}" type="parTrans" cxnId="{64D83760-1A4A-E54D-860B-A8C6154A12EB}">
      <dgm:prSet/>
      <dgm:spPr/>
      <dgm:t>
        <a:bodyPr/>
        <a:lstStyle/>
        <a:p>
          <a:endParaRPr lang="es-ES"/>
        </a:p>
      </dgm:t>
    </dgm:pt>
    <dgm:pt modelId="{EDEF46A6-6E8C-3A43-B774-F63FDA55F481}" type="sibTrans" cxnId="{64D83760-1A4A-E54D-860B-A8C6154A12EB}">
      <dgm:prSet/>
      <dgm:spPr/>
      <dgm:t>
        <a:bodyPr/>
        <a:lstStyle/>
        <a:p>
          <a:endParaRPr lang="es-ES"/>
        </a:p>
      </dgm:t>
    </dgm:pt>
    <dgm:pt modelId="{440C3CDF-2F35-8946-A30A-134D255B0788}">
      <dgm:prSet custT="1"/>
      <dgm:spPr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Cuatrimestralmente </a:t>
          </a:r>
        </a:p>
      </dgm:t>
    </dgm:pt>
    <dgm:pt modelId="{A2ACAD5D-47AF-E44C-ABFB-A00B7DC9A764}" type="parTrans" cxnId="{3E8D592A-E49D-5447-806D-8D443831ADEE}">
      <dgm:prSet/>
      <dgm:spPr/>
      <dgm:t>
        <a:bodyPr/>
        <a:lstStyle/>
        <a:p>
          <a:endParaRPr lang="es-ES"/>
        </a:p>
      </dgm:t>
    </dgm:pt>
    <dgm:pt modelId="{7E9C0F6E-3E8B-E241-84F7-733F6932C755}" type="sibTrans" cxnId="{3E8D592A-E49D-5447-806D-8D443831ADEE}">
      <dgm:prSet/>
      <dgm:spPr/>
      <dgm:t>
        <a:bodyPr/>
        <a:lstStyle/>
        <a:p>
          <a:endParaRPr lang="es-ES"/>
        </a:p>
      </dgm:t>
    </dgm:pt>
    <dgm:pt modelId="{23EA613F-62BE-7341-8DF8-FCB85364D241}">
      <dgm:prSet custT="1"/>
      <dgm:spPr>
        <a:solidFill>
          <a:srgbClr val="FAC618"/>
        </a:solidFill>
        <a:ln>
          <a:solidFill>
            <a:srgbClr val="FAC618"/>
          </a:solidFill>
        </a:ln>
      </dgm:spPr>
      <dgm:t>
        <a:bodyPr/>
        <a:lstStyle/>
        <a:p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¿Quién? </a:t>
          </a:r>
        </a:p>
      </dgm:t>
    </dgm:pt>
    <dgm:pt modelId="{3D1C347B-57E3-C74E-A9FE-8EF74A845C64}" type="parTrans" cxnId="{669A540E-4AFF-7349-97AD-F63596ED26C6}">
      <dgm:prSet/>
      <dgm:spPr/>
      <dgm:t>
        <a:bodyPr/>
        <a:lstStyle/>
        <a:p>
          <a:endParaRPr lang="es-ES"/>
        </a:p>
      </dgm:t>
    </dgm:pt>
    <dgm:pt modelId="{A4C6DAEF-04D8-124A-8ABB-5B877C1412EA}" type="sibTrans" cxnId="{669A540E-4AFF-7349-97AD-F63596ED26C6}">
      <dgm:prSet/>
      <dgm:spPr/>
      <dgm:t>
        <a:bodyPr/>
        <a:lstStyle/>
        <a:p>
          <a:endParaRPr lang="es-ES"/>
        </a:p>
      </dgm:t>
    </dgm:pt>
    <dgm:pt modelId="{110062E0-55A1-4947-B574-44303D6A9BCC}">
      <dgm:prSet custT="1"/>
      <dgm:spPr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Los articuladores de las dependencias reportan al Grupo de Servicio al Ciudadano </a:t>
          </a:r>
        </a:p>
      </dgm:t>
    </dgm:pt>
    <dgm:pt modelId="{156B7614-2DFA-7843-9746-B38D54CA763C}" type="parTrans" cxnId="{49520505-009A-364E-A8F9-05E830414B6F}">
      <dgm:prSet/>
      <dgm:spPr/>
      <dgm:t>
        <a:bodyPr/>
        <a:lstStyle/>
        <a:p>
          <a:endParaRPr lang="es-ES"/>
        </a:p>
      </dgm:t>
    </dgm:pt>
    <dgm:pt modelId="{3B5A9920-7370-0643-9EFD-4FC00DD4D6BA}" type="sibTrans" cxnId="{49520505-009A-364E-A8F9-05E830414B6F}">
      <dgm:prSet/>
      <dgm:spPr/>
      <dgm:t>
        <a:bodyPr/>
        <a:lstStyle/>
        <a:p>
          <a:endParaRPr lang="es-ES"/>
        </a:p>
      </dgm:t>
    </dgm:pt>
    <dgm:pt modelId="{4170A495-8706-774C-93E5-D95F98A57320}">
      <dgm:prSet custT="1"/>
      <dgm:spPr>
        <a:solidFill>
          <a:srgbClr val="FAC618"/>
        </a:solidFill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¿En dónde? </a:t>
          </a:r>
        </a:p>
      </dgm:t>
    </dgm:pt>
    <dgm:pt modelId="{6688591B-0F91-CA48-AD98-FFB4EE5D8C77}" type="parTrans" cxnId="{60521EB3-5E6C-C044-BAF9-E3D80C2F3A0B}">
      <dgm:prSet/>
      <dgm:spPr/>
      <dgm:t>
        <a:bodyPr/>
        <a:lstStyle/>
        <a:p>
          <a:endParaRPr lang="es-ES"/>
        </a:p>
      </dgm:t>
    </dgm:pt>
    <dgm:pt modelId="{6F3FE419-8B0E-5246-A53E-FF2D87CE81F3}" type="sibTrans" cxnId="{60521EB3-5E6C-C044-BAF9-E3D80C2F3A0B}">
      <dgm:prSet/>
      <dgm:spPr/>
      <dgm:t>
        <a:bodyPr/>
        <a:lstStyle/>
        <a:p>
          <a:endParaRPr lang="es-ES"/>
        </a:p>
      </dgm:t>
    </dgm:pt>
    <dgm:pt modelId="{64B2691D-7C9D-1945-A56D-049E791678DE}">
      <dgm:prSet custT="1"/>
      <dgm:spPr>
        <a:ln w="38100">
          <a:solidFill>
            <a:srgbClr val="FAC618">
              <a:alpha val="90000"/>
            </a:srgbClr>
          </a:solidFill>
        </a:ln>
      </dgm:spPr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en el formato interno de reporte de participación ciudadana F-GG-02-01, adjuntando evidencias </a:t>
          </a:r>
        </a:p>
      </dgm:t>
    </dgm:pt>
    <dgm:pt modelId="{77B9D99B-2194-3D4E-8686-90FE838836AD}" type="parTrans" cxnId="{17EF35F6-4908-454F-A926-9E447BBE6167}">
      <dgm:prSet/>
      <dgm:spPr/>
      <dgm:t>
        <a:bodyPr/>
        <a:lstStyle/>
        <a:p>
          <a:endParaRPr lang="es-ES"/>
        </a:p>
      </dgm:t>
    </dgm:pt>
    <dgm:pt modelId="{42228182-986B-BC46-9556-A73870E4E410}" type="sibTrans" cxnId="{17EF35F6-4908-454F-A926-9E447BBE6167}">
      <dgm:prSet/>
      <dgm:spPr/>
      <dgm:t>
        <a:bodyPr/>
        <a:lstStyle/>
        <a:p>
          <a:endParaRPr lang="es-ES"/>
        </a:p>
      </dgm:t>
    </dgm:pt>
    <dgm:pt modelId="{DC1FABD2-BC82-0B4D-BCB9-18DBC30CB6F0}" type="pres">
      <dgm:prSet presAssocID="{7DABE8A6-27A0-ED4F-9ED2-4E7E5382E4C3}" presName="Name0" presStyleCnt="0">
        <dgm:presLayoutVars>
          <dgm:dir/>
          <dgm:animLvl val="lvl"/>
          <dgm:resizeHandles val="exact"/>
        </dgm:presLayoutVars>
      </dgm:prSet>
      <dgm:spPr/>
    </dgm:pt>
    <dgm:pt modelId="{2BCEEF49-9469-BF46-888E-CEBC6CBE12E0}" type="pres">
      <dgm:prSet presAssocID="{17A0414C-DD6D-E744-971D-0D8493A61DAF}" presName="composite" presStyleCnt="0"/>
      <dgm:spPr/>
    </dgm:pt>
    <dgm:pt modelId="{C32A54F7-8CD9-6047-99D2-C23B7AB97C06}" type="pres">
      <dgm:prSet presAssocID="{17A0414C-DD6D-E744-971D-0D8493A61DAF}" presName="parTx" presStyleLbl="alignNode1" presStyleIdx="0" presStyleCnt="3" custScaleX="100045" custScaleY="99550">
        <dgm:presLayoutVars>
          <dgm:chMax val="0"/>
          <dgm:chPref val="0"/>
          <dgm:bulletEnabled val="1"/>
        </dgm:presLayoutVars>
      </dgm:prSet>
      <dgm:spPr/>
    </dgm:pt>
    <dgm:pt modelId="{AF0B6C85-F61D-0A48-A573-1C340106842B}" type="pres">
      <dgm:prSet presAssocID="{17A0414C-DD6D-E744-971D-0D8493A61DAF}" presName="desTx" presStyleLbl="alignAccFollowNode1" presStyleIdx="0" presStyleCnt="3" custScaleX="97642" custLinFactNeighborX="-103" custLinFactNeighborY="-637">
        <dgm:presLayoutVars>
          <dgm:bulletEnabled val="1"/>
        </dgm:presLayoutVars>
      </dgm:prSet>
      <dgm:spPr/>
    </dgm:pt>
    <dgm:pt modelId="{0B6AC1B8-DD0A-AD4E-849E-749309058D94}" type="pres">
      <dgm:prSet presAssocID="{EDEF46A6-6E8C-3A43-B774-F63FDA55F481}" presName="space" presStyleCnt="0"/>
      <dgm:spPr/>
    </dgm:pt>
    <dgm:pt modelId="{31D8810D-1EBA-E54C-BA2B-98C2DE35B002}" type="pres">
      <dgm:prSet presAssocID="{23EA613F-62BE-7341-8DF8-FCB85364D241}" presName="composite" presStyleCnt="0"/>
      <dgm:spPr/>
    </dgm:pt>
    <dgm:pt modelId="{45F6E3E6-7261-AC45-8625-B7AAE84B8208}" type="pres">
      <dgm:prSet presAssocID="{23EA613F-62BE-7341-8DF8-FCB85364D2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D05934B-B9EA-624C-814D-C76F3C6B6B10}" type="pres">
      <dgm:prSet presAssocID="{23EA613F-62BE-7341-8DF8-FCB85364D241}" presName="desTx" presStyleLbl="alignAccFollowNode1" presStyleIdx="1" presStyleCnt="3" custScaleX="99436">
        <dgm:presLayoutVars>
          <dgm:bulletEnabled val="1"/>
        </dgm:presLayoutVars>
      </dgm:prSet>
      <dgm:spPr/>
    </dgm:pt>
    <dgm:pt modelId="{6F6F291E-0EE8-364C-AAAC-4E4B8ABFA5EC}" type="pres">
      <dgm:prSet presAssocID="{A4C6DAEF-04D8-124A-8ABB-5B877C1412EA}" presName="space" presStyleCnt="0"/>
      <dgm:spPr/>
    </dgm:pt>
    <dgm:pt modelId="{A1293BC1-54B4-364D-98E6-9CA257E69A27}" type="pres">
      <dgm:prSet presAssocID="{4170A495-8706-774C-93E5-D95F98A57320}" presName="composite" presStyleCnt="0"/>
      <dgm:spPr/>
    </dgm:pt>
    <dgm:pt modelId="{182CE2F2-55AE-A54F-BE1E-398AB91E6273}" type="pres">
      <dgm:prSet presAssocID="{4170A495-8706-774C-93E5-D95F98A573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595BDCC-DEF4-0247-8B61-5E50F05005D9}" type="pres">
      <dgm:prSet presAssocID="{4170A495-8706-774C-93E5-D95F98A5732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6A64B01-133C-7744-9CC0-9B6B32D8C8AF}" type="presOf" srcId="{4170A495-8706-774C-93E5-D95F98A57320}" destId="{182CE2F2-55AE-A54F-BE1E-398AB91E6273}" srcOrd="0" destOrd="0" presId="urn:microsoft.com/office/officeart/2005/8/layout/hList1"/>
    <dgm:cxn modelId="{49520505-009A-364E-A8F9-05E830414B6F}" srcId="{23EA613F-62BE-7341-8DF8-FCB85364D241}" destId="{110062E0-55A1-4947-B574-44303D6A9BCC}" srcOrd="0" destOrd="0" parTransId="{156B7614-2DFA-7843-9746-B38D54CA763C}" sibTransId="{3B5A9920-7370-0643-9EFD-4FC00DD4D6BA}"/>
    <dgm:cxn modelId="{669A540E-4AFF-7349-97AD-F63596ED26C6}" srcId="{7DABE8A6-27A0-ED4F-9ED2-4E7E5382E4C3}" destId="{23EA613F-62BE-7341-8DF8-FCB85364D241}" srcOrd="1" destOrd="0" parTransId="{3D1C347B-57E3-C74E-A9FE-8EF74A845C64}" sibTransId="{A4C6DAEF-04D8-124A-8ABB-5B877C1412EA}"/>
    <dgm:cxn modelId="{3E8D592A-E49D-5447-806D-8D443831ADEE}" srcId="{17A0414C-DD6D-E744-971D-0D8493A61DAF}" destId="{440C3CDF-2F35-8946-A30A-134D255B0788}" srcOrd="0" destOrd="0" parTransId="{A2ACAD5D-47AF-E44C-ABFB-A00B7DC9A764}" sibTransId="{7E9C0F6E-3E8B-E241-84F7-733F6932C755}"/>
    <dgm:cxn modelId="{64D83760-1A4A-E54D-860B-A8C6154A12EB}" srcId="{7DABE8A6-27A0-ED4F-9ED2-4E7E5382E4C3}" destId="{17A0414C-DD6D-E744-971D-0D8493A61DAF}" srcOrd="0" destOrd="0" parTransId="{ECAEA4D4-CFCC-F04F-83C6-36274A5B2444}" sibTransId="{EDEF46A6-6E8C-3A43-B774-F63FDA55F481}"/>
    <dgm:cxn modelId="{42F5F46A-9343-D140-B6B4-4AF93C9A50AA}" type="presOf" srcId="{440C3CDF-2F35-8946-A30A-134D255B0788}" destId="{AF0B6C85-F61D-0A48-A573-1C340106842B}" srcOrd="0" destOrd="0" presId="urn:microsoft.com/office/officeart/2005/8/layout/hList1"/>
    <dgm:cxn modelId="{60521EB3-5E6C-C044-BAF9-E3D80C2F3A0B}" srcId="{7DABE8A6-27A0-ED4F-9ED2-4E7E5382E4C3}" destId="{4170A495-8706-774C-93E5-D95F98A57320}" srcOrd="2" destOrd="0" parTransId="{6688591B-0F91-CA48-AD98-FFB4EE5D8C77}" sibTransId="{6F3FE419-8B0E-5246-A53E-FF2D87CE81F3}"/>
    <dgm:cxn modelId="{AFFA42BA-7F68-C148-98B4-722E646DBE9A}" type="presOf" srcId="{110062E0-55A1-4947-B574-44303D6A9BCC}" destId="{2D05934B-B9EA-624C-814D-C76F3C6B6B10}" srcOrd="0" destOrd="0" presId="urn:microsoft.com/office/officeart/2005/8/layout/hList1"/>
    <dgm:cxn modelId="{67F274BA-3352-9F4F-B069-ACE6C0FD693F}" type="presOf" srcId="{7DABE8A6-27A0-ED4F-9ED2-4E7E5382E4C3}" destId="{DC1FABD2-BC82-0B4D-BCB9-18DBC30CB6F0}" srcOrd="0" destOrd="0" presId="urn:microsoft.com/office/officeart/2005/8/layout/hList1"/>
    <dgm:cxn modelId="{B9C993D9-3399-2642-97D0-DB5BE478BD8C}" type="presOf" srcId="{23EA613F-62BE-7341-8DF8-FCB85364D241}" destId="{45F6E3E6-7261-AC45-8625-B7AAE84B8208}" srcOrd="0" destOrd="0" presId="urn:microsoft.com/office/officeart/2005/8/layout/hList1"/>
    <dgm:cxn modelId="{4A5318DC-F6AE-884E-94D8-08AAC0FC3C6F}" type="presOf" srcId="{17A0414C-DD6D-E744-971D-0D8493A61DAF}" destId="{C32A54F7-8CD9-6047-99D2-C23B7AB97C06}" srcOrd="0" destOrd="0" presId="urn:microsoft.com/office/officeart/2005/8/layout/hList1"/>
    <dgm:cxn modelId="{A5E1F8EA-6588-4545-BD41-B8B6BAA8B2F7}" type="presOf" srcId="{64B2691D-7C9D-1945-A56D-049E791678DE}" destId="{4595BDCC-DEF4-0247-8B61-5E50F05005D9}" srcOrd="0" destOrd="0" presId="urn:microsoft.com/office/officeart/2005/8/layout/hList1"/>
    <dgm:cxn modelId="{17EF35F6-4908-454F-A926-9E447BBE6167}" srcId="{4170A495-8706-774C-93E5-D95F98A57320}" destId="{64B2691D-7C9D-1945-A56D-049E791678DE}" srcOrd="0" destOrd="0" parTransId="{77B9D99B-2194-3D4E-8686-90FE838836AD}" sibTransId="{42228182-986B-BC46-9556-A73870E4E410}"/>
    <dgm:cxn modelId="{0AB587AE-CB01-B549-9280-6B496C201AAC}" type="presParOf" srcId="{DC1FABD2-BC82-0B4D-BCB9-18DBC30CB6F0}" destId="{2BCEEF49-9469-BF46-888E-CEBC6CBE12E0}" srcOrd="0" destOrd="0" presId="urn:microsoft.com/office/officeart/2005/8/layout/hList1"/>
    <dgm:cxn modelId="{224C5240-1A96-CD44-8C20-108D650CEAB0}" type="presParOf" srcId="{2BCEEF49-9469-BF46-888E-CEBC6CBE12E0}" destId="{C32A54F7-8CD9-6047-99D2-C23B7AB97C06}" srcOrd="0" destOrd="0" presId="urn:microsoft.com/office/officeart/2005/8/layout/hList1"/>
    <dgm:cxn modelId="{3FB1FFE7-B473-8C42-9965-4F6B43EC8E1F}" type="presParOf" srcId="{2BCEEF49-9469-BF46-888E-CEBC6CBE12E0}" destId="{AF0B6C85-F61D-0A48-A573-1C340106842B}" srcOrd="1" destOrd="0" presId="urn:microsoft.com/office/officeart/2005/8/layout/hList1"/>
    <dgm:cxn modelId="{09870346-089E-2745-A0ED-3DE7F614F14B}" type="presParOf" srcId="{DC1FABD2-BC82-0B4D-BCB9-18DBC30CB6F0}" destId="{0B6AC1B8-DD0A-AD4E-849E-749309058D94}" srcOrd="1" destOrd="0" presId="urn:microsoft.com/office/officeart/2005/8/layout/hList1"/>
    <dgm:cxn modelId="{018FD4E4-CF10-D74D-8732-E8DB6F31296F}" type="presParOf" srcId="{DC1FABD2-BC82-0B4D-BCB9-18DBC30CB6F0}" destId="{31D8810D-1EBA-E54C-BA2B-98C2DE35B002}" srcOrd="2" destOrd="0" presId="urn:microsoft.com/office/officeart/2005/8/layout/hList1"/>
    <dgm:cxn modelId="{0B36E00F-494C-9F4C-8752-1086639E5CA1}" type="presParOf" srcId="{31D8810D-1EBA-E54C-BA2B-98C2DE35B002}" destId="{45F6E3E6-7261-AC45-8625-B7AAE84B8208}" srcOrd="0" destOrd="0" presId="urn:microsoft.com/office/officeart/2005/8/layout/hList1"/>
    <dgm:cxn modelId="{C329D34D-5450-2B4C-88E4-C7FE722ED093}" type="presParOf" srcId="{31D8810D-1EBA-E54C-BA2B-98C2DE35B002}" destId="{2D05934B-B9EA-624C-814D-C76F3C6B6B10}" srcOrd="1" destOrd="0" presId="urn:microsoft.com/office/officeart/2005/8/layout/hList1"/>
    <dgm:cxn modelId="{90B0F17A-49DE-524F-890B-C15687CB8EED}" type="presParOf" srcId="{DC1FABD2-BC82-0B4D-BCB9-18DBC30CB6F0}" destId="{6F6F291E-0EE8-364C-AAAC-4E4B8ABFA5EC}" srcOrd="3" destOrd="0" presId="urn:microsoft.com/office/officeart/2005/8/layout/hList1"/>
    <dgm:cxn modelId="{06F08353-5679-6C46-8E4A-6076B3561277}" type="presParOf" srcId="{DC1FABD2-BC82-0B4D-BCB9-18DBC30CB6F0}" destId="{A1293BC1-54B4-364D-98E6-9CA257E69A27}" srcOrd="4" destOrd="0" presId="urn:microsoft.com/office/officeart/2005/8/layout/hList1"/>
    <dgm:cxn modelId="{B88DEBE2-E112-7B44-82FF-CA2974AEB5B2}" type="presParOf" srcId="{A1293BC1-54B4-364D-98E6-9CA257E69A27}" destId="{182CE2F2-55AE-A54F-BE1E-398AB91E6273}" srcOrd="0" destOrd="0" presId="urn:microsoft.com/office/officeart/2005/8/layout/hList1"/>
    <dgm:cxn modelId="{3E5A9CA9-9496-A54A-B10B-013A15711E68}" type="presParOf" srcId="{A1293BC1-54B4-364D-98E6-9CA257E69A27}" destId="{4595BDCC-DEF4-0247-8B61-5E50F05005D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08FB18-3266-8645-B878-6F1EABAAC797}" type="doc">
      <dgm:prSet loTypeId="urn:microsoft.com/office/officeart/2005/8/layout/hierarchy4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AF6FAA5-0E65-F145-A100-5A304087B4F6}">
      <dgm:prSet custT="1"/>
      <dgm:spPr>
        <a:solidFill>
          <a:schemeClr val="bg1"/>
        </a:solidFill>
        <a:ln w="57150">
          <a:solidFill>
            <a:srgbClr val="FAC618"/>
          </a:solidFill>
        </a:ln>
      </dgm:spPr>
      <dgm:t>
        <a:bodyPr/>
        <a:lstStyle/>
        <a:p>
          <a:pPr rtl="0"/>
          <a:r>
            <a:rPr lang="es-ES" sz="1100" b="1" i="0" dirty="0">
              <a:solidFill>
                <a:srgbClr val="212121"/>
              </a:solidFill>
            </a:rPr>
            <a:t>1.</a:t>
          </a:r>
        </a:p>
        <a:p>
          <a:pPr rtl="0"/>
          <a:r>
            <a:rPr lang="es-ES" sz="1100" b="1" i="0" dirty="0">
              <a:solidFill>
                <a:srgbClr val="212121"/>
              </a:solidFill>
            </a:rPr>
            <a:t>Inscripción</a:t>
          </a:r>
          <a:endParaRPr lang="es-ES" sz="1100" b="1" dirty="0">
            <a:solidFill>
              <a:srgbClr val="212121"/>
            </a:solidFill>
          </a:endParaRPr>
        </a:p>
      </dgm:t>
    </dgm:pt>
    <dgm:pt modelId="{42ACA65A-5E58-B442-8511-0293D8D47631}" type="parTrans" cxnId="{4943089B-C26A-6942-A2DB-2CA23E7971D6}">
      <dgm:prSet/>
      <dgm:spPr/>
      <dgm:t>
        <a:bodyPr/>
        <a:lstStyle/>
        <a:p>
          <a:endParaRPr lang="es-ES" sz="1100" b="0"/>
        </a:p>
      </dgm:t>
    </dgm:pt>
    <dgm:pt modelId="{37F7CDDA-9B9E-FC43-A321-1C707965B90F}" type="sibTrans" cxnId="{4943089B-C26A-6942-A2DB-2CA23E7971D6}">
      <dgm:prSet/>
      <dgm:spPr/>
      <dgm:t>
        <a:bodyPr/>
        <a:lstStyle/>
        <a:p>
          <a:endParaRPr lang="es-ES" sz="1100" b="0"/>
        </a:p>
      </dgm:t>
    </dgm:pt>
    <dgm:pt modelId="{EBF7E2EA-4F47-DB46-90CD-1DD1B58B8598}">
      <dgm:prSet custT="1"/>
      <dgm:spPr/>
      <dgm:t>
        <a:bodyPr/>
        <a:lstStyle/>
        <a:p>
          <a:pPr rtl="0"/>
          <a:r>
            <a:rPr lang="es-ES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Formulario virtual</a:t>
          </a:r>
        </a:p>
      </dgm:t>
    </dgm:pt>
    <dgm:pt modelId="{175CB580-FDD5-754A-8EAA-589C5379AA0C}" type="parTrans" cxnId="{D9839424-8C4F-EB4C-ACC8-36340CAB1FD4}">
      <dgm:prSet/>
      <dgm:spPr/>
      <dgm:t>
        <a:bodyPr/>
        <a:lstStyle/>
        <a:p>
          <a:endParaRPr lang="es-ES" sz="1100" b="0"/>
        </a:p>
      </dgm:t>
    </dgm:pt>
    <dgm:pt modelId="{EB770773-5D00-8C4E-8CA0-A2F4D2753A03}" type="sibTrans" cxnId="{D9839424-8C4F-EB4C-ACC8-36340CAB1FD4}">
      <dgm:prSet/>
      <dgm:spPr/>
      <dgm:t>
        <a:bodyPr/>
        <a:lstStyle/>
        <a:p>
          <a:endParaRPr lang="es-ES" sz="1100" b="0"/>
        </a:p>
      </dgm:t>
    </dgm:pt>
    <dgm:pt modelId="{F30B1591-2CED-284C-96F6-E0237E44C0A0}">
      <dgm:prSet custT="1"/>
      <dgm:spPr>
        <a:solidFill>
          <a:schemeClr val="bg1"/>
        </a:solidFill>
        <a:ln w="57150">
          <a:solidFill>
            <a:srgbClr val="FAC618"/>
          </a:solidFill>
        </a:ln>
      </dgm:spPr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Comunicación permanente con grupos de interés</a:t>
          </a:r>
        </a:p>
      </dgm:t>
    </dgm:pt>
    <dgm:pt modelId="{5250E2AD-F0A9-9E44-B201-5E7F6A56338E}" type="parTrans" cxnId="{2B5DA7AF-0C5D-604D-AB58-C475234B7A1C}">
      <dgm:prSet/>
      <dgm:spPr/>
      <dgm:t>
        <a:bodyPr/>
        <a:lstStyle/>
        <a:p>
          <a:endParaRPr lang="es-ES" sz="1100" b="0"/>
        </a:p>
      </dgm:t>
    </dgm:pt>
    <dgm:pt modelId="{9D9623D5-423A-394F-B428-54AFD3749509}" type="sibTrans" cxnId="{2B5DA7AF-0C5D-604D-AB58-C475234B7A1C}">
      <dgm:prSet/>
      <dgm:spPr/>
      <dgm:t>
        <a:bodyPr/>
        <a:lstStyle/>
        <a:p>
          <a:endParaRPr lang="es-ES" sz="1100" b="0"/>
        </a:p>
      </dgm:t>
    </dgm:pt>
    <dgm:pt modelId="{C6CA2A87-5DF3-CF46-89CC-8C65E824CDAE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Canales virtuales institucionales</a:t>
          </a:r>
        </a:p>
      </dgm:t>
    </dgm:pt>
    <dgm:pt modelId="{9519ECF6-3A7D-4B43-86E4-D43E2106CEDA}" type="parTrans" cxnId="{3BEC602B-F68F-6741-A8A1-B793EA883754}">
      <dgm:prSet/>
      <dgm:spPr/>
      <dgm:t>
        <a:bodyPr/>
        <a:lstStyle/>
        <a:p>
          <a:endParaRPr lang="es-ES" sz="1100" b="0"/>
        </a:p>
      </dgm:t>
    </dgm:pt>
    <dgm:pt modelId="{1F596AA6-560A-104B-B0C3-22424C7F5B54}" type="sibTrans" cxnId="{3BEC602B-F68F-6741-A8A1-B793EA883754}">
      <dgm:prSet/>
      <dgm:spPr/>
      <dgm:t>
        <a:bodyPr/>
        <a:lstStyle/>
        <a:p>
          <a:endParaRPr lang="es-ES" sz="1100" b="0"/>
        </a:p>
      </dgm:t>
    </dgm:pt>
    <dgm:pt modelId="{3499686A-C312-AF4E-84AF-05887548813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Convocatoria</a:t>
          </a:r>
        </a:p>
      </dgm:t>
    </dgm:pt>
    <dgm:pt modelId="{3285B220-DCAC-4F40-981F-EB1E4394446A}" type="parTrans" cxnId="{F727CE11-A99D-934C-A22A-50E192CA9A7D}">
      <dgm:prSet/>
      <dgm:spPr/>
      <dgm:t>
        <a:bodyPr/>
        <a:lstStyle/>
        <a:p>
          <a:endParaRPr lang="es-ES" sz="1100" b="0"/>
        </a:p>
      </dgm:t>
    </dgm:pt>
    <dgm:pt modelId="{6D5815A3-E9B7-1E48-97D5-2F2D2D47D16F}" type="sibTrans" cxnId="{F727CE11-A99D-934C-A22A-50E192CA9A7D}">
      <dgm:prSet/>
      <dgm:spPr/>
      <dgm:t>
        <a:bodyPr/>
        <a:lstStyle/>
        <a:p>
          <a:endParaRPr lang="es-ES" sz="1100" b="0"/>
        </a:p>
      </dgm:t>
    </dgm:pt>
    <dgm:pt modelId="{58EA638F-E4C9-5B45-85C1-50B77D9E368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previa y de interés</a:t>
          </a:r>
        </a:p>
      </dgm:t>
    </dgm:pt>
    <dgm:pt modelId="{8E419999-4573-8A46-A56B-9EF622E23BF6}" type="parTrans" cxnId="{804BEFF6-CD92-7047-A3C5-004DE6BA4464}">
      <dgm:prSet/>
      <dgm:spPr/>
      <dgm:t>
        <a:bodyPr/>
        <a:lstStyle/>
        <a:p>
          <a:endParaRPr lang="es-ES" sz="1100" b="0"/>
        </a:p>
      </dgm:t>
    </dgm:pt>
    <dgm:pt modelId="{687AF0E8-05C8-2245-B9C5-79A1E809F063}" type="sibTrans" cxnId="{804BEFF6-CD92-7047-A3C5-004DE6BA4464}">
      <dgm:prSet/>
      <dgm:spPr/>
      <dgm:t>
        <a:bodyPr/>
        <a:lstStyle/>
        <a:p>
          <a:endParaRPr lang="es-ES" sz="1100" b="0"/>
        </a:p>
      </dgm:t>
    </dgm:pt>
    <dgm:pt modelId="{FFD019E0-708B-F84F-A191-0A5FC16C2A43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de resultados</a:t>
          </a:r>
        </a:p>
      </dgm:t>
    </dgm:pt>
    <dgm:pt modelId="{043DF978-11B8-5F45-BDCD-BB5A2AD896F1}" type="parTrans" cxnId="{33160B66-62F1-8740-81F2-A75CC9ADC46F}">
      <dgm:prSet/>
      <dgm:spPr/>
      <dgm:t>
        <a:bodyPr/>
        <a:lstStyle/>
        <a:p>
          <a:endParaRPr lang="es-ES" sz="1100" b="0"/>
        </a:p>
      </dgm:t>
    </dgm:pt>
    <dgm:pt modelId="{48623711-DDE6-2640-A3D2-889378A64A32}" type="sibTrans" cxnId="{33160B66-62F1-8740-81F2-A75CC9ADC46F}">
      <dgm:prSet/>
      <dgm:spPr/>
      <dgm:t>
        <a:bodyPr/>
        <a:lstStyle/>
        <a:p>
          <a:endParaRPr lang="es-ES" sz="1100" b="0"/>
        </a:p>
      </dgm:t>
    </dgm:pt>
    <dgm:pt modelId="{88937BDD-298F-FA47-9199-2360B4656689}">
      <dgm:prSet custT="1"/>
      <dgm:spPr>
        <a:solidFill>
          <a:schemeClr val="bg1"/>
        </a:solidFill>
        <a:ln w="57150">
          <a:solidFill>
            <a:srgbClr val="FAC618"/>
          </a:solidFill>
        </a:ln>
      </dgm:spPr>
      <dgm:t>
        <a:bodyPr/>
        <a:lstStyle/>
        <a:p>
          <a:pPr rtl="0"/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Expectativas y percepción</a:t>
          </a:r>
        </a:p>
      </dgm:t>
    </dgm:pt>
    <dgm:pt modelId="{A278DFC0-3532-1C4C-BA80-181FC925BD77}" type="parTrans" cxnId="{18F2F674-7DD2-C343-8A8B-960F64248B2E}">
      <dgm:prSet/>
      <dgm:spPr/>
      <dgm:t>
        <a:bodyPr/>
        <a:lstStyle/>
        <a:p>
          <a:endParaRPr lang="es-ES" sz="1100" b="0"/>
        </a:p>
      </dgm:t>
    </dgm:pt>
    <dgm:pt modelId="{C326EEF7-8BF8-8C47-A7DA-55EF47636E55}" type="sibTrans" cxnId="{18F2F674-7DD2-C343-8A8B-960F64248B2E}">
      <dgm:prSet/>
      <dgm:spPr/>
      <dgm:t>
        <a:bodyPr/>
        <a:lstStyle/>
        <a:p>
          <a:endParaRPr lang="es-ES" sz="1100" b="0"/>
        </a:p>
      </dgm:t>
    </dgm:pt>
    <dgm:pt modelId="{4A9BAD92-2C9A-A448-BE3D-AB7A104C3480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Herramienta virtual de medición de la percepción</a:t>
          </a:r>
        </a:p>
      </dgm:t>
    </dgm:pt>
    <dgm:pt modelId="{7DA9E02B-01F8-7849-89E9-D180F5D5A4E6}" type="parTrans" cxnId="{0723B699-2C82-A64C-9281-877B024BE367}">
      <dgm:prSet/>
      <dgm:spPr/>
      <dgm:t>
        <a:bodyPr/>
        <a:lstStyle/>
        <a:p>
          <a:endParaRPr lang="es-ES" sz="1100" b="0"/>
        </a:p>
      </dgm:t>
    </dgm:pt>
    <dgm:pt modelId="{90D98542-E44E-0043-B467-9A44E47C0117}" type="sibTrans" cxnId="{0723B699-2C82-A64C-9281-877B024BE367}">
      <dgm:prSet/>
      <dgm:spPr/>
      <dgm:t>
        <a:bodyPr/>
        <a:lstStyle/>
        <a:p>
          <a:endParaRPr lang="es-ES" sz="1100" b="0"/>
        </a:p>
      </dgm:t>
    </dgm:pt>
    <dgm:pt modelId="{6335A4DC-8D0D-5D43-8A78-FD1A3A854CAA}">
      <dgm:prSet custT="1"/>
      <dgm:spPr/>
      <dgm:t>
        <a:bodyPr/>
        <a:lstStyle/>
        <a:p>
          <a:pPr rtl="0"/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Cualificación</a:t>
          </a:r>
          <a:endParaRPr lang="es-ES" sz="1050" b="0" kern="1200" dirty="0"/>
        </a:p>
      </dgm:t>
    </dgm:pt>
    <dgm:pt modelId="{465D1E2C-8690-A446-9D73-4B3E30CC13B5}" type="parTrans" cxnId="{3259EE20-8717-5942-AF6D-3633375C371D}">
      <dgm:prSet/>
      <dgm:spPr/>
      <dgm:t>
        <a:bodyPr/>
        <a:lstStyle/>
        <a:p>
          <a:endParaRPr lang="es-ES" sz="1100" b="0"/>
        </a:p>
      </dgm:t>
    </dgm:pt>
    <dgm:pt modelId="{903CAEDD-ACA6-0948-B1CE-EF2ABF573D45}" type="sibTrans" cxnId="{3259EE20-8717-5942-AF6D-3633375C371D}">
      <dgm:prSet/>
      <dgm:spPr/>
      <dgm:t>
        <a:bodyPr/>
        <a:lstStyle/>
        <a:p>
          <a:endParaRPr lang="es-ES" sz="1100" b="0"/>
        </a:p>
      </dgm:t>
    </dgm:pt>
    <dgm:pt modelId="{EAEA2CEC-AF70-7A48-AFB3-674924CDF72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Fortalecimiento base de datos</a:t>
          </a:r>
        </a:p>
      </dgm:t>
    </dgm:pt>
    <dgm:pt modelId="{3399A41E-7159-EA45-AA05-24D4ECE4405D}" type="parTrans" cxnId="{ED9838C1-0B22-944B-B394-4178FF7C2DB2}">
      <dgm:prSet/>
      <dgm:spPr/>
      <dgm:t>
        <a:bodyPr/>
        <a:lstStyle/>
        <a:p>
          <a:endParaRPr lang="es-ES" sz="1100" b="0"/>
        </a:p>
      </dgm:t>
    </dgm:pt>
    <dgm:pt modelId="{423946E1-793B-F146-B4CD-A8954D829DDE}" type="sibTrans" cxnId="{ED9838C1-0B22-944B-B394-4178FF7C2DB2}">
      <dgm:prSet/>
      <dgm:spPr/>
      <dgm:t>
        <a:bodyPr/>
        <a:lstStyle/>
        <a:p>
          <a:endParaRPr lang="es-ES" sz="1100" b="0"/>
        </a:p>
      </dgm:t>
    </dgm:pt>
    <dgm:pt modelId="{2FEA9A8C-DD5A-B844-8ABA-F70444C0BC95}">
      <dgm:prSet custT="1"/>
      <dgm:spPr/>
      <dgm:t>
        <a:bodyPr/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Mejoramiento continuo</a:t>
          </a:r>
        </a:p>
      </dgm:t>
    </dgm:pt>
    <dgm:pt modelId="{9C0A60A7-BBE0-EE46-BC6E-7DDB6EFDAB5F}" type="parTrans" cxnId="{9437B616-D4DC-E343-89C8-ECED7DC7A586}">
      <dgm:prSet/>
      <dgm:spPr/>
      <dgm:t>
        <a:bodyPr/>
        <a:lstStyle/>
        <a:p>
          <a:endParaRPr lang="es-ES" sz="1100" b="0"/>
        </a:p>
      </dgm:t>
    </dgm:pt>
    <dgm:pt modelId="{FFB05136-82F6-864C-94D4-E0E732E771AD}" type="sibTrans" cxnId="{9437B616-D4DC-E343-89C8-ECED7DC7A586}">
      <dgm:prSet/>
      <dgm:spPr/>
      <dgm:t>
        <a:bodyPr/>
        <a:lstStyle/>
        <a:p>
          <a:endParaRPr lang="es-ES" sz="1100" b="0"/>
        </a:p>
      </dgm:t>
    </dgm:pt>
    <dgm:pt modelId="{8F1435EB-70BC-4448-951C-97F36EEC77C0}" type="pres">
      <dgm:prSet presAssocID="{9108FB18-3266-8645-B878-6F1EABAAC79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29C9394-AB21-C34D-9C03-091DFE356E3D}" type="pres">
      <dgm:prSet presAssocID="{AAF6FAA5-0E65-F145-A100-5A304087B4F6}" presName="vertOne" presStyleCnt="0"/>
      <dgm:spPr/>
    </dgm:pt>
    <dgm:pt modelId="{F1F59396-2FF6-C444-8792-28D60F7903DB}" type="pres">
      <dgm:prSet presAssocID="{AAF6FAA5-0E65-F145-A100-5A304087B4F6}" presName="txOne" presStyleLbl="node0" presStyleIdx="0" presStyleCnt="3" custScaleX="92430" custLinFactNeighborX="-851" custLinFactNeighborY="-16312">
        <dgm:presLayoutVars>
          <dgm:chPref val="3"/>
        </dgm:presLayoutVars>
      </dgm:prSet>
      <dgm:spPr/>
    </dgm:pt>
    <dgm:pt modelId="{70F4A1ED-A201-DC4D-8B8D-7BF3A3109EC3}" type="pres">
      <dgm:prSet presAssocID="{AAF6FAA5-0E65-F145-A100-5A304087B4F6}" presName="parTransOne" presStyleCnt="0"/>
      <dgm:spPr/>
    </dgm:pt>
    <dgm:pt modelId="{B0360193-F602-CA46-B7BB-2C02D7070441}" type="pres">
      <dgm:prSet presAssocID="{AAF6FAA5-0E65-F145-A100-5A304087B4F6}" presName="horzOne" presStyleCnt="0"/>
      <dgm:spPr/>
    </dgm:pt>
    <dgm:pt modelId="{578929AB-079B-DB4E-9673-BF8CCB12AC0C}" type="pres">
      <dgm:prSet presAssocID="{EBF7E2EA-4F47-DB46-90CD-1DD1B58B8598}" presName="vertTwo" presStyleCnt="0"/>
      <dgm:spPr/>
    </dgm:pt>
    <dgm:pt modelId="{756BEE6E-B6AA-8E4A-9BFD-2143F6DA3FAD}" type="pres">
      <dgm:prSet presAssocID="{EBF7E2EA-4F47-DB46-90CD-1DD1B58B8598}" presName="txTwo" presStyleLbl="node2" presStyleIdx="0" presStyleCnt="3">
        <dgm:presLayoutVars>
          <dgm:chPref val="3"/>
        </dgm:presLayoutVars>
      </dgm:prSet>
      <dgm:spPr/>
    </dgm:pt>
    <dgm:pt modelId="{D899F79A-381B-AE44-814E-8F1A9A287D3F}" type="pres">
      <dgm:prSet presAssocID="{EBF7E2EA-4F47-DB46-90CD-1DD1B58B8598}" presName="parTransTwo" presStyleCnt="0"/>
      <dgm:spPr/>
    </dgm:pt>
    <dgm:pt modelId="{94D20FE5-9DB5-A74B-8FA2-66139F577D2D}" type="pres">
      <dgm:prSet presAssocID="{EBF7E2EA-4F47-DB46-90CD-1DD1B58B8598}" presName="horzTwo" presStyleCnt="0"/>
      <dgm:spPr/>
    </dgm:pt>
    <dgm:pt modelId="{38DAB555-0F6B-8D47-80C1-79CDB2714EEF}" type="pres">
      <dgm:prSet presAssocID="{EAEA2CEC-AF70-7A48-AFB3-674924CDF725}" presName="vertThree" presStyleCnt="0"/>
      <dgm:spPr/>
    </dgm:pt>
    <dgm:pt modelId="{69C71CD1-FA61-AD49-9E53-9E46E8F0A337}" type="pres">
      <dgm:prSet presAssocID="{EAEA2CEC-AF70-7A48-AFB3-674924CDF725}" presName="txThree" presStyleLbl="node3" presStyleIdx="0" presStyleCnt="6" custScaleX="121063">
        <dgm:presLayoutVars>
          <dgm:chPref val="3"/>
        </dgm:presLayoutVars>
      </dgm:prSet>
      <dgm:spPr/>
    </dgm:pt>
    <dgm:pt modelId="{B86DF805-29AD-6B47-B875-700A1D4A0444}" type="pres">
      <dgm:prSet presAssocID="{EAEA2CEC-AF70-7A48-AFB3-674924CDF725}" presName="horzThree" presStyleCnt="0"/>
      <dgm:spPr/>
    </dgm:pt>
    <dgm:pt modelId="{BF4D6220-C971-0645-BAA6-4662E3AA3B1F}" type="pres">
      <dgm:prSet presAssocID="{37F7CDDA-9B9E-FC43-A321-1C707965B90F}" presName="sibSpaceOne" presStyleCnt="0"/>
      <dgm:spPr/>
    </dgm:pt>
    <dgm:pt modelId="{8E03B8B7-089F-284C-9AF5-45BDA1E83059}" type="pres">
      <dgm:prSet presAssocID="{F30B1591-2CED-284C-96F6-E0237E44C0A0}" presName="vertOne" presStyleCnt="0"/>
      <dgm:spPr/>
    </dgm:pt>
    <dgm:pt modelId="{E49EC6E8-71C6-7C4E-894B-51E5BBC011D8}" type="pres">
      <dgm:prSet presAssocID="{F30B1591-2CED-284C-96F6-E0237E44C0A0}" presName="txOne" presStyleLbl="node0" presStyleIdx="1" presStyleCnt="3">
        <dgm:presLayoutVars>
          <dgm:chPref val="3"/>
        </dgm:presLayoutVars>
      </dgm:prSet>
      <dgm:spPr/>
    </dgm:pt>
    <dgm:pt modelId="{7AF6E414-961C-0847-8AC5-C71800B7B1CD}" type="pres">
      <dgm:prSet presAssocID="{F30B1591-2CED-284C-96F6-E0237E44C0A0}" presName="parTransOne" presStyleCnt="0"/>
      <dgm:spPr/>
    </dgm:pt>
    <dgm:pt modelId="{70933C00-C52A-FF4C-86EB-B210C1514B7E}" type="pres">
      <dgm:prSet presAssocID="{F30B1591-2CED-284C-96F6-E0237E44C0A0}" presName="horzOne" presStyleCnt="0"/>
      <dgm:spPr/>
    </dgm:pt>
    <dgm:pt modelId="{2EF15E69-9239-2046-821F-8A28996A44E1}" type="pres">
      <dgm:prSet presAssocID="{C6CA2A87-5DF3-CF46-89CC-8C65E824CDAE}" presName="vertTwo" presStyleCnt="0"/>
      <dgm:spPr/>
    </dgm:pt>
    <dgm:pt modelId="{517C4887-D174-3B46-97AB-783D31A1E389}" type="pres">
      <dgm:prSet presAssocID="{C6CA2A87-5DF3-CF46-89CC-8C65E824CDAE}" presName="txTwo" presStyleLbl="node2" presStyleIdx="1" presStyleCnt="3">
        <dgm:presLayoutVars>
          <dgm:chPref val="3"/>
        </dgm:presLayoutVars>
      </dgm:prSet>
      <dgm:spPr/>
    </dgm:pt>
    <dgm:pt modelId="{7D00649A-D12C-E948-B0F0-B335E2A6D770}" type="pres">
      <dgm:prSet presAssocID="{C6CA2A87-5DF3-CF46-89CC-8C65E824CDAE}" presName="parTransTwo" presStyleCnt="0"/>
      <dgm:spPr/>
    </dgm:pt>
    <dgm:pt modelId="{773F2477-312B-D342-84CB-4FD721805388}" type="pres">
      <dgm:prSet presAssocID="{C6CA2A87-5DF3-CF46-89CC-8C65E824CDAE}" presName="horzTwo" presStyleCnt="0"/>
      <dgm:spPr/>
    </dgm:pt>
    <dgm:pt modelId="{04BBAD71-233B-F243-A323-E7397D6836FF}" type="pres">
      <dgm:prSet presAssocID="{6335A4DC-8D0D-5D43-8A78-FD1A3A854CAA}" presName="vertThree" presStyleCnt="0"/>
      <dgm:spPr/>
    </dgm:pt>
    <dgm:pt modelId="{45DA6B3A-DF20-1045-AACC-EF5B61FB68A7}" type="pres">
      <dgm:prSet presAssocID="{6335A4DC-8D0D-5D43-8A78-FD1A3A854CAA}" presName="txThree" presStyleLbl="node3" presStyleIdx="1" presStyleCnt="6">
        <dgm:presLayoutVars>
          <dgm:chPref val="3"/>
        </dgm:presLayoutVars>
      </dgm:prSet>
      <dgm:spPr/>
    </dgm:pt>
    <dgm:pt modelId="{6DE56A46-170E-7B40-A025-7B0582A1381B}" type="pres">
      <dgm:prSet presAssocID="{6335A4DC-8D0D-5D43-8A78-FD1A3A854CAA}" presName="horzThree" presStyleCnt="0"/>
      <dgm:spPr/>
    </dgm:pt>
    <dgm:pt modelId="{A0A92D24-95F8-DB4D-9D86-FCB3B61147D3}" type="pres">
      <dgm:prSet presAssocID="{903CAEDD-ACA6-0948-B1CE-EF2ABF573D45}" presName="sibSpaceThree" presStyleCnt="0"/>
      <dgm:spPr/>
    </dgm:pt>
    <dgm:pt modelId="{98FCE658-D1EC-F145-A962-0E20B9702F89}" type="pres">
      <dgm:prSet presAssocID="{3499686A-C312-AF4E-84AF-058875488135}" presName="vertThree" presStyleCnt="0"/>
      <dgm:spPr/>
    </dgm:pt>
    <dgm:pt modelId="{9A7B3F14-8D2A-1441-86C9-7ADB36979156}" type="pres">
      <dgm:prSet presAssocID="{3499686A-C312-AF4E-84AF-058875488135}" presName="txThree" presStyleLbl="node3" presStyleIdx="2" presStyleCnt="6">
        <dgm:presLayoutVars>
          <dgm:chPref val="3"/>
        </dgm:presLayoutVars>
      </dgm:prSet>
      <dgm:spPr/>
    </dgm:pt>
    <dgm:pt modelId="{86BC77E2-06AB-B24D-88CE-BD2E9F0E6778}" type="pres">
      <dgm:prSet presAssocID="{3499686A-C312-AF4E-84AF-058875488135}" presName="horzThree" presStyleCnt="0"/>
      <dgm:spPr/>
    </dgm:pt>
    <dgm:pt modelId="{DA173A6C-836A-294A-99EE-5A33E294D81C}" type="pres">
      <dgm:prSet presAssocID="{6D5815A3-E9B7-1E48-97D5-2F2D2D47D16F}" presName="sibSpaceThree" presStyleCnt="0"/>
      <dgm:spPr/>
    </dgm:pt>
    <dgm:pt modelId="{2E238CB8-7E36-EF4C-BA13-7EEF09A0D508}" type="pres">
      <dgm:prSet presAssocID="{58EA638F-E4C9-5B45-85C1-50B77D9E3685}" presName="vertThree" presStyleCnt="0"/>
      <dgm:spPr/>
    </dgm:pt>
    <dgm:pt modelId="{881C6F5F-2270-A84A-9B4C-2774DC3F98A4}" type="pres">
      <dgm:prSet presAssocID="{58EA638F-E4C9-5B45-85C1-50B77D9E3685}" presName="txThree" presStyleLbl="node3" presStyleIdx="3" presStyleCnt="6">
        <dgm:presLayoutVars>
          <dgm:chPref val="3"/>
        </dgm:presLayoutVars>
      </dgm:prSet>
      <dgm:spPr/>
    </dgm:pt>
    <dgm:pt modelId="{0DF10AD0-6B7C-EB46-A17D-427F2A721951}" type="pres">
      <dgm:prSet presAssocID="{58EA638F-E4C9-5B45-85C1-50B77D9E3685}" presName="horzThree" presStyleCnt="0"/>
      <dgm:spPr/>
    </dgm:pt>
    <dgm:pt modelId="{2786F93C-3C64-6A45-9166-B9B2EF137686}" type="pres">
      <dgm:prSet presAssocID="{687AF0E8-05C8-2245-B9C5-79A1E809F063}" presName="sibSpaceThree" presStyleCnt="0"/>
      <dgm:spPr/>
    </dgm:pt>
    <dgm:pt modelId="{FD2363D5-5D0B-A34A-9FC3-DB6D4A4C32B8}" type="pres">
      <dgm:prSet presAssocID="{FFD019E0-708B-F84F-A191-0A5FC16C2A43}" presName="vertThree" presStyleCnt="0"/>
      <dgm:spPr/>
    </dgm:pt>
    <dgm:pt modelId="{4984EA44-853A-9C46-A7DF-609FD6DE4A0C}" type="pres">
      <dgm:prSet presAssocID="{FFD019E0-708B-F84F-A191-0A5FC16C2A43}" presName="txThree" presStyleLbl="node3" presStyleIdx="4" presStyleCnt="6">
        <dgm:presLayoutVars>
          <dgm:chPref val="3"/>
        </dgm:presLayoutVars>
      </dgm:prSet>
      <dgm:spPr/>
    </dgm:pt>
    <dgm:pt modelId="{C50CD681-1B3A-524C-AA40-E5B71651BA42}" type="pres">
      <dgm:prSet presAssocID="{FFD019E0-708B-F84F-A191-0A5FC16C2A43}" presName="horzThree" presStyleCnt="0"/>
      <dgm:spPr/>
    </dgm:pt>
    <dgm:pt modelId="{6B55CC26-6165-CF4F-83E0-5DEABE75B2C8}" type="pres">
      <dgm:prSet presAssocID="{9D9623D5-423A-394F-B428-54AFD3749509}" presName="sibSpaceOne" presStyleCnt="0"/>
      <dgm:spPr/>
    </dgm:pt>
    <dgm:pt modelId="{DAAE960B-7FF6-BB4F-AF4E-D908CE4C9139}" type="pres">
      <dgm:prSet presAssocID="{88937BDD-298F-FA47-9199-2360B4656689}" presName="vertOne" presStyleCnt="0"/>
      <dgm:spPr/>
    </dgm:pt>
    <dgm:pt modelId="{FCF1D637-EEA4-624A-8C9D-42C2A8FAB81E}" type="pres">
      <dgm:prSet presAssocID="{88937BDD-298F-FA47-9199-2360B4656689}" presName="txOne" presStyleLbl="node0" presStyleIdx="2" presStyleCnt="3">
        <dgm:presLayoutVars>
          <dgm:chPref val="3"/>
        </dgm:presLayoutVars>
      </dgm:prSet>
      <dgm:spPr/>
    </dgm:pt>
    <dgm:pt modelId="{590917E1-63DB-C144-B83F-C399ACE30D5C}" type="pres">
      <dgm:prSet presAssocID="{88937BDD-298F-FA47-9199-2360B4656689}" presName="parTransOne" presStyleCnt="0"/>
      <dgm:spPr/>
    </dgm:pt>
    <dgm:pt modelId="{A6878C30-CC83-7347-B9E2-0C2A9ED0249F}" type="pres">
      <dgm:prSet presAssocID="{88937BDD-298F-FA47-9199-2360B4656689}" presName="horzOne" presStyleCnt="0"/>
      <dgm:spPr/>
    </dgm:pt>
    <dgm:pt modelId="{FA70C0C7-B3CA-1842-8312-2635B626859A}" type="pres">
      <dgm:prSet presAssocID="{4A9BAD92-2C9A-A448-BE3D-AB7A104C3480}" presName="vertTwo" presStyleCnt="0"/>
      <dgm:spPr/>
    </dgm:pt>
    <dgm:pt modelId="{A0341B25-C1EA-8848-A28D-7320B2E1184C}" type="pres">
      <dgm:prSet presAssocID="{4A9BAD92-2C9A-A448-BE3D-AB7A104C3480}" presName="txTwo" presStyleLbl="node2" presStyleIdx="2" presStyleCnt="3">
        <dgm:presLayoutVars>
          <dgm:chPref val="3"/>
        </dgm:presLayoutVars>
      </dgm:prSet>
      <dgm:spPr/>
    </dgm:pt>
    <dgm:pt modelId="{20655441-8C16-2B4A-9424-D623D0DD63A2}" type="pres">
      <dgm:prSet presAssocID="{4A9BAD92-2C9A-A448-BE3D-AB7A104C3480}" presName="parTransTwo" presStyleCnt="0"/>
      <dgm:spPr/>
    </dgm:pt>
    <dgm:pt modelId="{1C456A39-2957-1A4A-913D-F787EA26AC5F}" type="pres">
      <dgm:prSet presAssocID="{4A9BAD92-2C9A-A448-BE3D-AB7A104C3480}" presName="horzTwo" presStyleCnt="0"/>
      <dgm:spPr/>
    </dgm:pt>
    <dgm:pt modelId="{DF646910-F388-FD4D-BC4B-CC68176C39A0}" type="pres">
      <dgm:prSet presAssocID="{2FEA9A8C-DD5A-B844-8ABA-F70444C0BC95}" presName="vertThree" presStyleCnt="0"/>
      <dgm:spPr/>
    </dgm:pt>
    <dgm:pt modelId="{06996D3E-3506-F64A-80D3-4317E741733B}" type="pres">
      <dgm:prSet presAssocID="{2FEA9A8C-DD5A-B844-8ABA-F70444C0BC95}" presName="txThree" presStyleLbl="node3" presStyleIdx="5" presStyleCnt="6">
        <dgm:presLayoutVars>
          <dgm:chPref val="3"/>
        </dgm:presLayoutVars>
      </dgm:prSet>
      <dgm:spPr/>
    </dgm:pt>
    <dgm:pt modelId="{82BF00D1-01EB-6D41-8BAD-22DE1EEE1996}" type="pres">
      <dgm:prSet presAssocID="{2FEA9A8C-DD5A-B844-8ABA-F70444C0BC95}" presName="horzThree" presStyleCnt="0"/>
      <dgm:spPr/>
    </dgm:pt>
  </dgm:ptLst>
  <dgm:cxnLst>
    <dgm:cxn modelId="{F727CE11-A99D-934C-A22A-50E192CA9A7D}" srcId="{C6CA2A87-5DF3-CF46-89CC-8C65E824CDAE}" destId="{3499686A-C312-AF4E-84AF-058875488135}" srcOrd="1" destOrd="0" parTransId="{3285B220-DCAC-4F40-981F-EB1E4394446A}" sibTransId="{6D5815A3-E9B7-1E48-97D5-2F2D2D47D16F}"/>
    <dgm:cxn modelId="{9437B616-D4DC-E343-89C8-ECED7DC7A586}" srcId="{4A9BAD92-2C9A-A448-BE3D-AB7A104C3480}" destId="{2FEA9A8C-DD5A-B844-8ABA-F70444C0BC95}" srcOrd="0" destOrd="0" parTransId="{9C0A60A7-BBE0-EE46-BC6E-7DDB6EFDAB5F}" sibTransId="{FFB05136-82F6-864C-94D4-E0E732E771AD}"/>
    <dgm:cxn modelId="{3259EE20-8717-5942-AF6D-3633375C371D}" srcId="{C6CA2A87-5DF3-CF46-89CC-8C65E824CDAE}" destId="{6335A4DC-8D0D-5D43-8A78-FD1A3A854CAA}" srcOrd="0" destOrd="0" parTransId="{465D1E2C-8690-A446-9D73-4B3E30CC13B5}" sibTransId="{903CAEDD-ACA6-0948-B1CE-EF2ABF573D45}"/>
    <dgm:cxn modelId="{D9839424-8C4F-EB4C-ACC8-36340CAB1FD4}" srcId="{AAF6FAA5-0E65-F145-A100-5A304087B4F6}" destId="{EBF7E2EA-4F47-DB46-90CD-1DD1B58B8598}" srcOrd="0" destOrd="0" parTransId="{175CB580-FDD5-754A-8EAA-589C5379AA0C}" sibTransId="{EB770773-5D00-8C4E-8CA0-A2F4D2753A03}"/>
    <dgm:cxn modelId="{F9D26326-E6E2-0D45-9A6A-144889AEEEA2}" type="presOf" srcId="{F30B1591-2CED-284C-96F6-E0237E44C0A0}" destId="{E49EC6E8-71C6-7C4E-894B-51E5BBC011D8}" srcOrd="0" destOrd="0" presId="urn:microsoft.com/office/officeart/2005/8/layout/hierarchy4"/>
    <dgm:cxn modelId="{3BEC602B-F68F-6741-A8A1-B793EA883754}" srcId="{F30B1591-2CED-284C-96F6-E0237E44C0A0}" destId="{C6CA2A87-5DF3-CF46-89CC-8C65E824CDAE}" srcOrd="0" destOrd="0" parTransId="{9519ECF6-3A7D-4B43-86E4-D43E2106CEDA}" sibTransId="{1F596AA6-560A-104B-B0C3-22424C7F5B54}"/>
    <dgm:cxn modelId="{1966685C-51F0-A64A-91DD-E27AAF2A777E}" type="presOf" srcId="{88937BDD-298F-FA47-9199-2360B4656689}" destId="{FCF1D637-EEA4-624A-8C9D-42C2A8FAB81E}" srcOrd="0" destOrd="0" presId="urn:microsoft.com/office/officeart/2005/8/layout/hierarchy4"/>
    <dgm:cxn modelId="{8FBB4D5E-DCDF-0244-821C-3A1BF235BAE0}" type="presOf" srcId="{EAEA2CEC-AF70-7A48-AFB3-674924CDF725}" destId="{69C71CD1-FA61-AD49-9E53-9E46E8F0A337}" srcOrd="0" destOrd="0" presId="urn:microsoft.com/office/officeart/2005/8/layout/hierarchy4"/>
    <dgm:cxn modelId="{9A380B61-B82F-7A4A-92FC-461C6454E501}" type="presOf" srcId="{FFD019E0-708B-F84F-A191-0A5FC16C2A43}" destId="{4984EA44-853A-9C46-A7DF-609FD6DE4A0C}" srcOrd="0" destOrd="0" presId="urn:microsoft.com/office/officeart/2005/8/layout/hierarchy4"/>
    <dgm:cxn modelId="{33160B66-62F1-8740-81F2-A75CC9ADC46F}" srcId="{C6CA2A87-5DF3-CF46-89CC-8C65E824CDAE}" destId="{FFD019E0-708B-F84F-A191-0A5FC16C2A43}" srcOrd="3" destOrd="0" parTransId="{043DF978-11B8-5F45-BDCD-BB5A2AD896F1}" sibTransId="{48623711-DDE6-2640-A3D2-889378A64A32}"/>
    <dgm:cxn modelId="{22F3BA4B-836E-C14D-92D2-88861D565D77}" type="presOf" srcId="{6335A4DC-8D0D-5D43-8A78-FD1A3A854CAA}" destId="{45DA6B3A-DF20-1045-AACC-EF5B61FB68A7}" srcOrd="0" destOrd="0" presId="urn:microsoft.com/office/officeart/2005/8/layout/hierarchy4"/>
    <dgm:cxn modelId="{18F2F674-7DD2-C343-8A8B-960F64248B2E}" srcId="{9108FB18-3266-8645-B878-6F1EABAAC797}" destId="{88937BDD-298F-FA47-9199-2360B4656689}" srcOrd="2" destOrd="0" parTransId="{A278DFC0-3532-1C4C-BA80-181FC925BD77}" sibTransId="{C326EEF7-8BF8-8C47-A7DA-55EF47636E55}"/>
    <dgm:cxn modelId="{E8432181-B212-AC4A-AC49-819E3FDD5EB1}" type="presOf" srcId="{EBF7E2EA-4F47-DB46-90CD-1DD1B58B8598}" destId="{756BEE6E-B6AA-8E4A-9BFD-2143F6DA3FAD}" srcOrd="0" destOrd="0" presId="urn:microsoft.com/office/officeart/2005/8/layout/hierarchy4"/>
    <dgm:cxn modelId="{8D8F7E92-07A9-F645-8887-EDD5BD92F8F1}" type="presOf" srcId="{AAF6FAA5-0E65-F145-A100-5A304087B4F6}" destId="{F1F59396-2FF6-C444-8792-28D60F7903DB}" srcOrd="0" destOrd="0" presId="urn:microsoft.com/office/officeart/2005/8/layout/hierarchy4"/>
    <dgm:cxn modelId="{0723B699-2C82-A64C-9281-877B024BE367}" srcId="{88937BDD-298F-FA47-9199-2360B4656689}" destId="{4A9BAD92-2C9A-A448-BE3D-AB7A104C3480}" srcOrd="0" destOrd="0" parTransId="{7DA9E02B-01F8-7849-89E9-D180F5D5A4E6}" sibTransId="{90D98542-E44E-0043-B467-9A44E47C0117}"/>
    <dgm:cxn modelId="{4943089B-C26A-6942-A2DB-2CA23E7971D6}" srcId="{9108FB18-3266-8645-B878-6F1EABAAC797}" destId="{AAF6FAA5-0E65-F145-A100-5A304087B4F6}" srcOrd="0" destOrd="0" parTransId="{42ACA65A-5E58-B442-8511-0293D8D47631}" sibTransId="{37F7CDDA-9B9E-FC43-A321-1C707965B90F}"/>
    <dgm:cxn modelId="{AF6BC69C-5181-1F40-9642-08A420350D36}" type="presOf" srcId="{4A9BAD92-2C9A-A448-BE3D-AB7A104C3480}" destId="{A0341B25-C1EA-8848-A28D-7320B2E1184C}" srcOrd="0" destOrd="0" presId="urn:microsoft.com/office/officeart/2005/8/layout/hierarchy4"/>
    <dgm:cxn modelId="{2B5DA7AF-0C5D-604D-AB58-C475234B7A1C}" srcId="{9108FB18-3266-8645-B878-6F1EABAAC797}" destId="{F30B1591-2CED-284C-96F6-E0237E44C0A0}" srcOrd="1" destOrd="0" parTransId="{5250E2AD-F0A9-9E44-B201-5E7F6A56338E}" sibTransId="{9D9623D5-423A-394F-B428-54AFD3749509}"/>
    <dgm:cxn modelId="{65BAA3B9-C0A0-6545-9EEA-0A8CD0132A34}" type="presOf" srcId="{C6CA2A87-5DF3-CF46-89CC-8C65E824CDAE}" destId="{517C4887-D174-3B46-97AB-783D31A1E389}" srcOrd="0" destOrd="0" presId="urn:microsoft.com/office/officeart/2005/8/layout/hierarchy4"/>
    <dgm:cxn modelId="{6CCC20BA-2D6E-294A-9581-19335B44E909}" type="presOf" srcId="{2FEA9A8C-DD5A-B844-8ABA-F70444C0BC95}" destId="{06996D3E-3506-F64A-80D3-4317E741733B}" srcOrd="0" destOrd="0" presId="urn:microsoft.com/office/officeart/2005/8/layout/hierarchy4"/>
    <dgm:cxn modelId="{ED9838C1-0B22-944B-B394-4178FF7C2DB2}" srcId="{EBF7E2EA-4F47-DB46-90CD-1DD1B58B8598}" destId="{EAEA2CEC-AF70-7A48-AFB3-674924CDF725}" srcOrd="0" destOrd="0" parTransId="{3399A41E-7159-EA45-AA05-24D4ECE4405D}" sibTransId="{423946E1-793B-F146-B4CD-A8954D829DDE}"/>
    <dgm:cxn modelId="{8F2B43C9-17F4-B342-AD48-F4590C57C1B4}" type="presOf" srcId="{58EA638F-E4C9-5B45-85C1-50B77D9E3685}" destId="{881C6F5F-2270-A84A-9B4C-2774DC3F98A4}" srcOrd="0" destOrd="0" presId="urn:microsoft.com/office/officeart/2005/8/layout/hierarchy4"/>
    <dgm:cxn modelId="{DD4512ED-6949-B247-94C1-7A7B9F733EEB}" type="presOf" srcId="{9108FB18-3266-8645-B878-6F1EABAAC797}" destId="{8F1435EB-70BC-4448-951C-97F36EEC77C0}" srcOrd="0" destOrd="0" presId="urn:microsoft.com/office/officeart/2005/8/layout/hierarchy4"/>
    <dgm:cxn modelId="{B8C4AEF0-11A8-3B47-8FE9-51B2D2BA3580}" type="presOf" srcId="{3499686A-C312-AF4E-84AF-058875488135}" destId="{9A7B3F14-8D2A-1441-86C9-7ADB36979156}" srcOrd="0" destOrd="0" presId="urn:microsoft.com/office/officeart/2005/8/layout/hierarchy4"/>
    <dgm:cxn modelId="{804BEFF6-CD92-7047-A3C5-004DE6BA4464}" srcId="{C6CA2A87-5DF3-CF46-89CC-8C65E824CDAE}" destId="{58EA638F-E4C9-5B45-85C1-50B77D9E3685}" srcOrd="2" destOrd="0" parTransId="{8E419999-4573-8A46-A56B-9EF622E23BF6}" sibTransId="{687AF0E8-05C8-2245-B9C5-79A1E809F063}"/>
    <dgm:cxn modelId="{DEE08FD4-647C-E54F-A3BF-1135873455ED}" type="presParOf" srcId="{8F1435EB-70BC-4448-951C-97F36EEC77C0}" destId="{F29C9394-AB21-C34D-9C03-091DFE356E3D}" srcOrd="0" destOrd="0" presId="urn:microsoft.com/office/officeart/2005/8/layout/hierarchy4"/>
    <dgm:cxn modelId="{D0D5E168-E648-914C-BDAA-D1463E9855B3}" type="presParOf" srcId="{F29C9394-AB21-C34D-9C03-091DFE356E3D}" destId="{F1F59396-2FF6-C444-8792-28D60F7903DB}" srcOrd="0" destOrd="0" presId="urn:microsoft.com/office/officeart/2005/8/layout/hierarchy4"/>
    <dgm:cxn modelId="{C8757E4C-EAE1-B84E-9F17-C40E1FE0E30E}" type="presParOf" srcId="{F29C9394-AB21-C34D-9C03-091DFE356E3D}" destId="{70F4A1ED-A201-DC4D-8B8D-7BF3A3109EC3}" srcOrd="1" destOrd="0" presId="urn:microsoft.com/office/officeart/2005/8/layout/hierarchy4"/>
    <dgm:cxn modelId="{02F83B3D-ACCF-F845-AA98-9437068B5BF4}" type="presParOf" srcId="{F29C9394-AB21-C34D-9C03-091DFE356E3D}" destId="{B0360193-F602-CA46-B7BB-2C02D7070441}" srcOrd="2" destOrd="0" presId="urn:microsoft.com/office/officeart/2005/8/layout/hierarchy4"/>
    <dgm:cxn modelId="{D82E3984-9977-FA44-8812-912B63C38E0D}" type="presParOf" srcId="{B0360193-F602-CA46-B7BB-2C02D7070441}" destId="{578929AB-079B-DB4E-9673-BF8CCB12AC0C}" srcOrd="0" destOrd="0" presId="urn:microsoft.com/office/officeart/2005/8/layout/hierarchy4"/>
    <dgm:cxn modelId="{59997484-3229-B546-9361-606CC7208106}" type="presParOf" srcId="{578929AB-079B-DB4E-9673-BF8CCB12AC0C}" destId="{756BEE6E-B6AA-8E4A-9BFD-2143F6DA3FAD}" srcOrd="0" destOrd="0" presId="urn:microsoft.com/office/officeart/2005/8/layout/hierarchy4"/>
    <dgm:cxn modelId="{BCE147C1-E2B6-3440-965C-3DA38A5FE83C}" type="presParOf" srcId="{578929AB-079B-DB4E-9673-BF8CCB12AC0C}" destId="{D899F79A-381B-AE44-814E-8F1A9A287D3F}" srcOrd="1" destOrd="0" presId="urn:microsoft.com/office/officeart/2005/8/layout/hierarchy4"/>
    <dgm:cxn modelId="{4B7F94AA-94DF-494D-8326-96ACDFB465F6}" type="presParOf" srcId="{578929AB-079B-DB4E-9673-BF8CCB12AC0C}" destId="{94D20FE5-9DB5-A74B-8FA2-66139F577D2D}" srcOrd="2" destOrd="0" presId="urn:microsoft.com/office/officeart/2005/8/layout/hierarchy4"/>
    <dgm:cxn modelId="{68C68CFD-F5BC-AB4C-AAC8-18D2A7C3ABC8}" type="presParOf" srcId="{94D20FE5-9DB5-A74B-8FA2-66139F577D2D}" destId="{38DAB555-0F6B-8D47-80C1-79CDB2714EEF}" srcOrd="0" destOrd="0" presId="urn:microsoft.com/office/officeart/2005/8/layout/hierarchy4"/>
    <dgm:cxn modelId="{E505739D-7524-C447-B74E-E777E7055A89}" type="presParOf" srcId="{38DAB555-0F6B-8D47-80C1-79CDB2714EEF}" destId="{69C71CD1-FA61-AD49-9E53-9E46E8F0A337}" srcOrd="0" destOrd="0" presId="urn:microsoft.com/office/officeart/2005/8/layout/hierarchy4"/>
    <dgm:cxn modelId="{D5210F5C-614C-EE49-9BCC-F4FB79388951}" type="presParOf" srcId="{38DAB555-0F6B-8D47-80C1-79CDB2714EEF}" destId="{B86DF805-29AD-6B47-B875-700A1D4A0444}" srcOrd="1" destOrd="0" presId="urn:microsoft.com/office/officeart/2005/8/layout/hierarchy4"/>
    <dgm:cxn modelId="{9C948E3A-4C6E-804C-821A-3AC115D573A5}" type="presParOf" srcId="{8F1435EB-70BC-4448-951C-97F36EEC77C0}" destId="{BF4D6220-C971-0645-BAA6-4662E3AA3B1F}" srcOrd="1" destOrd="0" presId="urn:microsoft.com/office/officeart/2005/8/layout/hierarchy4"/>
    <dgm:cxn modelId="{501BFAC5-16E6-A94A-925E-4A504FD0413D}" type="presParOf" srcId="{8F1435EB-70BC-4448-951C-97F36EEC77C0}" destId="{8E03B8B7-089F-284C-9AF5-45BDA1E83059}" srcOrd="2" destOrd="0" presId="urn:microsoft.com/office/officeart/2005/8/layout/hierarchy4"/>
    <dgm:cxn modelId="{22923D37-2482-FD49-B377-22E35948E351}" type="presParOf" srcId="{8E03B8B7-089F-284C-9AF5-45BDA1E83059}" destId="{E49EC6E8-71C6-7C4E-894B-51E5BBC011D8}" srcOrd="0" destOrd="0" presId="urn:microsoft.com/office/officeart/2005/8/layout/hierarchy4"/>
    <dgm:cxn modelId="{CE286A4E-C467-7A45-9B37-544497B4F7B7}" type="presParOf" srcId="{8E03B8B7-089F-284C-9AF5-45BDA1E83059}" destId="{7AF6E414-961C-0847-8AC5-C71800B7B1CD}" srcOrd="1" destOrd="0" presId="urn:microsoft.com/office/officeart/2005/8/layout/hierarchy4"/>
    <dgm:cxn modelId="{D05BA30D-1DCC-A245-A2AE-EB2C75DEB01F}" type="presParOf" srcId="{8E03B8B7-089F-284C-9AF5-45BDA1E83059}" destId="{70933C00-C52A-FF4C-86EB-B210C1514B7E}" srcOrd="2" destOrd="0" presId="urn:microsoft.com/office/officeart/2005/8/layout/hierarchy4"/>
    <dgm:cxn modelId="{F07F4D03-6C75-2E44-9563-FEA146E91D1C}" type="presParOf" srcId="{70933C00-C52A-FF4C-86EB-B210C1514B7E}" destId="{2EF15E69-9239-2046-821F-8A28996A44E1}" srcOrd="0" destOrd="0" presId="urn:microsoft.com/office/officeart/2005/8/layout/hierarchy4"/>
    <dgm:cxn modelId="{CA2FCC4B-303B-1B43-B607-BEBFD19E727E}" type="presParOf" srcId="{2EF15E69-9239-2046-821F-8A28996A44E1}" destId="{517C4887-D174-3B46-97AB-783D31A1E389}" srcOrd="0" destOrd="0" presId="urn:microsoft.com/office/officeart/2005/8/layout/hierarchy4"/>
    <dgm:cxn modelId="{9EF07BF5-C6BB-E647-8B08-F52B11E3C6E6}" type="presParOf" srcId="{2EF15E69-9239-2046-821F-8A28996A44E1}" destId="{7D00649A-D12C-E948-B0F0-B335E2A6D770}" srcOrd="1" destOrd="0" presId="urn:microsoft.com/office/officeart/2005/8/layout/hierarchy4"/>
    <dgm:cxn modelId="{B71DA0F6-4E4C-E441-B502-D77C9AEB1D51}" type="presParOf" srcId="{2EF15E69-9239-2046-821F-8A28996A44E1}" destId="{773F2477-312B-D342-84CB-4FD721805388}" srcOrd="2" destOrd="0" presId="urn:microsoft.com/office/officeart/2005/8/layout/hierarchy4"/>
    <dgm:cxn modelId="{B3954A5B-3537-1148-AFD5-A4854E23310E}" type="presParOf" srcId="{773F2477-312B-D342-84CB-4FD721805388}" destId="{04BBAD71-233B-F243-A323-E7397D6836FF}" srcOrd="0" destOrd="0" presId="urn:microsoft.com/office/officeart/2005/8/layout/hierarchy4"/>
    <dgm:cxn modelId="{C2C729C8-B2F0-2D44-B967-CB1170348803}" type="presParOf" srcId="{04BBAD71-233B-F243-A323-E7397D6836FF}" destId="{45DA6B3A-DF20-1045-AACC-EF5B61FB68A7}" srcOrd="0" destOrd="0" presId="urn:microsoft.com/office/officeart/2005/8/layout/hierarchy4"/>
    <dgm:cxn modelId="{52DDCF4B-A97D-6E47-BED7-A312AA49BC48}" type="presParOf" srcId="{04BBAD71-233B-F243-A323-E7397D6836FF}" destId="{6DE56A46-170E-7B40-A025-7B0582A1381B}" srcOrd="1" destOrd="0" presId="urn:microsoft.com/office/officeart/2005/8/layout/hierarchy4"/>
    <dgm:cxn modelId="{95C74996-C55A-A645-89F4-731A6AE1E308}" type="presParOf" srcId="{773F2477-312B-D342-84CB-4FD721805388}" destId="{A0A92D24-95F8-DB4D-9D86-FCB3B61147D3}" srcOrd="1" destOrd="0" presId="urn:microsoft.com/office/officeart/2005/8/layout/hierarchy4"/>
    <dgm:cxn modelId="{C9F992EB-CFAC-3243-83FB-A46462578C0B}" type="presParOf" srcId="{773F2477-312B-D342-84CB-4FD721805388}" destId="{98FCE658-D1EC-F145-A962-0E20B9702F89}" srcOrd="2" destOrd="0" presId="urn:microsoft.com/office/officeart/2005/8/layout/hierarchy4"/>
    <dgm:cxn modelId="{9D1FF008-D54A-A740-88A8-C507243F52A6}" type="presParOf" srcId="{98FCE658-D1EC-F145-A962-0E20B9702F89}" destId="{9A7B3F14-8D2A-1441-86C9-7ADB36979156}" srcOrd="0" destOrd="0" presId="urn:microsoft.com/office/officeart/2005/8/layout/hierarchy4"/>
    <dgm:cxn modelId="{43D153D8-353A-0947-A58D-5EDA40540B86}" type="presParOf" srcId="{98FCE658-D1EC-F145-A962-0E20B9702F89}" destId="{86BC77E2-06AB-B24D-88CE-BD2E9F0E6778}" srcOrd="1" destOrd="0" presId="urn:microsoft.com/office/officeart/2005/8/layout/hierarchy4"/>
    <dgm:cxn modelId="{5F931B7E-0DFF-744D-9292-BDEBE9CF5BD3}" type="presParOf" srcId="{773F2477-312B-D342-84CB-4FD721805388}" destId="{DA173A6C-836A-294A-99EE-5A33E294D81C}" srcOrd="3" destOrd="0" presId="urn:microsoft.com/office/officeart/2005/8/layout/hierarchy4"/>
    <dgm:cxn modelId="{AEE8424D-3CDC-6848-A421-8688A953B058}" type="presParOf" srcId="{773F2477-312B-D342-84CB-4FD721805388}" destId="{2E238CB8-7E36-EF4C-BA13-7EEF09A0D508}" srcOrd="4" destOrd="0" presId="urn:microsoft.com/office/officeart/2005/8/layout/hierarchy4"/>
    <dgm:cxn modelId="{037CF914-CF5C-9D47-A0A3-6851FB9B4DF0}" type="presParOf" srcId="{2E238CB8-7E36-EF4C-BA13-7EEF09A0D508}" destId="{881C6F5F-2270-A84A-9B4C-2774DC3F98A4}" srcOrd="0" destOrd="0" presId="urn:microsoft.com/office/officeart/2005/8/layout/hierarchy4"/>
    <dgm:cxn modelId="{1F20065D-FFB4-3242-B381-D614D3240995}" type="presParOf" srcId="{2E238CB8-7E36-EF4C-BA13-7EEF09A0D508}" destId="{0DF10AD0-6B7C-EB46-A17D-427F2A721951}" srcOrd="1" destOrd="0" presId="urn:microsoft.com/office/officeart/2005/8/layout/hierarchy4"/>
    <dgm:cxn modelId="{7538CC88-4668-1C46-95B7-73E699BA697A}" type="presParOf" srcId="{773F2477-312B-D342-84CB-4FD721805388}" destId="{2786F93C-3C64-6A45-9166-B9B2EF137686}" srcOrd="5" destOrd="0" presId="urn:microsoft.com/office/officeart/2005/8/layout/hierarchy4"/>
    <dgm:cxn modelId="{CE4D5B2E-F870-DC48-9957-778F5CF1C028}" type="presParOf" srcId="{773F2477-312B-D342-84CB-4FD721805388}" destId="{FD2363D5-5D0B-A34A-9FC3-DB6D4A4C32B8}" srcOrd="6" destOrd="0" presId="urn:microsoft.com/office/officeart/2005/8/layout/hierarchy4"/>
    <dgm:cxn modelId="{D0A68156-F9B4-C54C-BB83-C6E2AF526255}" type="presParOf" srcId="{FD2363D5-5D0B-A34A-9FC3-DB6D4A4C32B8}" destId="{4984EA44-853A-9C46-A7DF-609FD6DE4A0C}" srcOrd="0" destOrd="0" presId="urn:microsoft.com/office/officeart/2005/8/layout/hierarchy4"/>
    <dgm:cxn modelId="{5BE9ADCB-D107-4848-AEB6-D0E14598A5CC}" type="presParOf" srcId="{FD2363D5-5D0B-A34A-9FC3-DB6D4A4C32B8}" destId="{C50CD681-1B3A-524C-AA40-E5B71651BA42}" srcOrd="1" destOrd="0" presId="urn:microsoft.com/office/officeart/2005/8/layout/hierarchy4"/>
    <dgm:cxn modelId="{60F14775-595F-8B45-9D1D-53C3685279A9}" type="presParOf" srcId="{8F1435EB-70BC-4448-951C-97F36EEC77C0}" destId="{6B55CC26-6165-CF4F-83E0-5DEABE75B2C8}" srcOrd="3" destOrd="0" presId="urn:microsoft.com/office/officeart/2005/8/layout/hierarchy4"/>
    <dgm:cxn modelId="{4D590E3F-0426-F44E-A5DE-667C81803E02}" type="presParOf" srcId="{8F1435EB-70BC-4448-951C-97F36EEC77C0}" destId="{DAAE960B-7FF6-BB4F-AF4E-D908CE4C9139}" srcOrd="4" destOrd="0" presId="urn:microsoft.com/office/officeart/2005/8/layout/hierarchy4"/>
    <dgm:cxn modelId="{8F32D6A7-2E36-7541-945C-7A66503D06B6}" type="presParOf" srcId="{DAAE960B-7FF6-BB4F-AF4E-D908CE4C9139}" destId="{FCF1D637-EEA4-624A-8C9D-42C2A8FAB81E}" srcOrd="0" destOrd="0" presId="urn:microsoft.com/office/officeart/2005/8/layout/hierarchy4"/>
    <dgm:cxn modelId="{0B0AE68A-AEC8-924B-A437-2ABCA291E8DC}" type="presParOf" srcId="{DAAE960B-7FF6-BB4F-AF4E-D908CE4C9139}" destId="{590917E1-63DB-C144-B83F-C399ACE30D5C}" srcOrd="1" destOrd="0" presId="urn:microsoft.com/office/officeart/2005/8/layout/hierarchy4"/>
    <dgm:cxn modelId="{D8C28523-A6BF-BF48-A8C3-5720736187C2}" type="presParOf" srcId="{DAAE960B-7FF6-BB4F-AF4E-D908CE4C9139}" destId="{A6878C30-CC83-7347-B9E2-0C2A9ED0249F}" srcOrd="2" destOrd="0" presId="urn:microsoft.com/office/officeart/2005/8/layout/hierarchy4"/>
    <dgm:cxn modelId="{D7856300-C1B7-0A44-B907-B1283B666D7F}" type="presParOf" srcId="{A6878C30-CC83-7347-B9E2-0C2A9ED0249F}" destId="{FA70C0C7-B3CA-1842-8312-2635B626859A}" srcOrd="0" destOrd="0" presId="urn:microsoft.com/office/officeart/2005/8/layout/hierarchy4"/>
    <dgm:cxn modelId="{6E57AF05-B823-8541-A13A-DA5C2D955C46}" type="presParOf" srcId="{FA70C0C7-B3CA-1842-8312-2635B626859A}" destId="{A0341B25-C1EA-8848-A28D-7320B2E1184C}" srcOrd="0" destOrd="0" presId="urn:microsoft.com/office/officeart/2005/8/layout/hierarchy4"/>
    <dgm:cxn modelId="{09828ED7-3690-4F4A-8486-5C5938657E62}" type="presParOf" srcId="{FA70C0C7-B3CA-1842-8312-2635B626859A}" destId="{20655441-8C16-2B4A-9424-D623D0DD63A2}" srcOrd="1" destOrd="0" presId="urn:microsoft.com/office/officeart/2005/8/layout/hierarchy4"/>
    <dgm:cxn modelId="{ADE10A72-17C4-7743-A0C1-2B147A1D922D}" type="presParOf" srcId="{FA70C0C7-B3CA-1842-8312-2635B626859A}" destId="{1C456A39-2957-1A4A-913D-F787EA26AC5F}" srcOrd="2" destOrd="0" presId="urn:microsoft.com/office/officeart/2005/8/layout/hierarchy4"/>
    <dgm:cxn modelId="{22B28980-5B75-674F-8FDA-12662EE4ACB7}" type="presParOf" srcId="{1C456A39-2957-1A4A-913D-F787EA26AC5F}" destId="{DF646910-F388-FD4D-BC4B-CC68176C39A0}" srcOrd="0" destOrd="0" presId="urn:microsoft.com/office/officeart/2005/8/layout/hierarchy4"/>
    <dgm:cxn modelId="{CAA45D15-23AE-0642-8192-95D8C1C7503D}" type="presParOf" srcId="{DF646910-F388-FD4D-BC4B-CC68176C39A0}" destId="{06996D3E-3506-F64A-80D3-4317E741733B}" srcOrd="0" destOrd="0" presId="urn:microsoft.com/office/officeart/2005/8/layout/hierarchy4"/>
    <dgm:cxn modelId="{54FCC5B9-E148-D640-AB37-4E3C12171425}" type="presParOf" srcId="{DF646910-F388-FD4D-BC4B-CC68176C39A0}" destId="{82BF00D1-01EB-6D41-8BAD-22DE1EEE19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398EC-ED8D-0E46-8787-0315A702C18B}">
      <dsp:nvSpPr>
        <dsp:cNvPr id="0" name=""/>
        <dsp:cNvSpPr/>
      </dsp:nvSpPr>
      <dsp:spPr>
        <a:xfrm>
          <a:off x="1121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F2CC8F6-835C-704F-9815-438338E295BD}">
      <dsp:nvSpPr>
        <dsp:cNvPr id="0" name=""/>
        <dsp:cNvSpPr/>
      </dsp:nvSpPr>
      <dsp:spPr>
        <a:xfrm>
          <a:off x="1121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9C36A-BEA9-3446-A9E2-F9E206407DCB}">
      <dsp:nvSpPr>
        <dsp:cNvPr id="0" name=""/>
        <dsp:cNvSpPr/>
      </dsp:nvSpPr>
      <dsp:spPr>
        <a:xfrm>
          <a:off x="1121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Gestión de conocimiento para promover participación</a:t>
          </a:r>
        </a:p>
      </dsp:txBody>
      <dsp:txXfrm>
        <a:off x="1121" y="2069431"/>
        <a:ext cx="1194369" cy="1194369"/>
      </dsp:txXfrm>
    </dsp:sp>
    <dsp:sp modelId="{E44F5FB8-E2B8-B34C-A662-D86602BDAF89}">
      <dsp:nvSpPr>
        <dsp:cNvPr id="0" name=""/>
        <dsp:cNvSpPr/>
      </dsp:nvSpPr>
      <dsp:spPr>
        <a:xfrm>
          <a:off x="1195766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B9D065-21BE-644B-BB4D-9BF3588E006A}">
      <dsp:nvSpPr>
        <dsp:cNvPr id="0" name=""/>
        <dsp:cNvSpPr/>
      </dsp:nvSpPr>
      <dsp:spPr>
        <a:xfrm>
          <a:off x="1195766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ADE96-DE79-084C-83DB-71A50B959A9C}">
      <dsp:nvSpPr>
        <dsp:cNvPr id="0" name=""/>
        <dsp:cNvSpPr/>
      </dsp:nvSpPr>
      <dsp:spPr>
        <a:xfrm>
          <a:off x="1195766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Sinergia en divulgación y participación de convocatorias</a:t>
          </a:r>
        </a:p>
      </dsp:txBody>
      <dsp:txXfrm>
        <a:off x="1195766" y="2069431"/>
        <a:ext cx="1194369" cy="1194369"/>
      </dsp:txXfrm>
    </dsp:sp>
    <dsp:sp modelId="{54C05529-560D-7E45-A9C5-7BC2B3C5427F}">
      <dsp:nvSpPr>
        <dsp:cNvPr id="0" name=""/>
        <dsp:cNvSpPr/>
      </dsp:nvSpPr>
      <dsp:spPr>
        <a:xfrm>
          <a:off x="2390411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A4BA76-0168-DD4E-8BB1-F6C3203C860D}">
      <dsp:nvSpPr>
        <dsp:cNvPr id="0" name=""/>
        <dsp:cNvSpPr/>
      </dsp:nvSpPr>
      <dsp:spPr>
        <a:xfrm>
          <a:off x="2390411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BEC17-53D2-A14F-B026-7A8400F8FE1F}">
      <dsp:nvSpPr>
        <dsp:cNvPr id="0" name=""/>
        <dsp:cNvSpPr/>
      </dsp:nvSpPr>
      <dsp:spPr>
        <a:xfrm>
          <a:off x="2390411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Sugerencias para fortalecer las estrategias</a:t>
          </a:r>
        </a:p>
      </dsp:txBody>
      <dsp:txXfrm>
        <a:off x="2390411" y="2069431"/>
        <a:ext cx="1194369" cy="1194369"/>
      </dsp:txXfrm>
    </dsp:sp>
    <dsp:sp modelId="{424BFCE8-F06A-8F4F-9138-2D835F6267E3}">
      <dsp:nvSpPr>
        <dsp:cNvPr id="0" name=""/>
        <dsp:cNvSpPr/>
      </dsp:nvSpPr>
      <dsp:spPr>
        <a:xfrm>
          <a:off x="3585056" y="875062"/>
          <a:ext cx="1194369" cy="119436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479BE2-B286-8D4B-8097-5278C3E377CC}">
      <dsp:nvSpPr>
        <dsp:cNvPr id="0" name=""/>
        <dsp:cNvSpPr/>
      </dsp:nvSpPr>
      <dsp:spPr>
        <a:xfrm>
          <a:off x="3585056" y="875062"/>
          <a:ext cx="119" cy="2388738"/>
        </a:xfrm>
        <a:prstGeom prst="line">
          <a:avLst/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B399C-3840-7A41-B692-19A341F570BD}">
      <dsp:nvSpPr>
        <dsp:cNvPr id="0" name=""/>
        <dsp:cNvSpPr/>
      </dsp:nvSpPr>
      <dsp:spPr>
        <a:xfrm>
          <a:off x="3585056" y="2069431"/>
          <a:ext cx="1194369" cy="119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/>
            <a:t>Formulación y reporte de seguimiento actividades del plan </a:t>
          </a:r>
        </a:p>
      </dsp:txBody>
      <dsp:txXfrm>
        <a:off x="3585056" y="2069431"/>
        <a:ext cx="1194369" cy="119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C045C-A42E-4BF5-A597-197BC3C375D1}">
      <dsp:nvSpPr>
        <dsp:cNvPr id="0" name=""/>
        <dsp:cNvSpPr/>
      </dsp:nvSpPr>
      <dsp:spPr>
        <a:xfrm>
          <a:off x="821909" y="13040"/>
          <a:ext cx="1493355" cy="70262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1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821909" y="13040"/>
        <a:ext cx="1493355" cy="702622"/>
      </dsp:txXfrm>
    </dsp:sp>
    <dsp:sp modelId="{53FB2968-7959-464B-A800-04FDC547EB73}">
      <dsp:nvSpPr>
        <dsp:cNvPr id="0" name=""/>
        <dsp:cNvSpPr/>
      </dsp:nvSpPr>
      <dsp:spPr>
        <a:xfrm>
          <a:off x="71529" y="1441371"/>
          <a:ext cx="2817970" cy="3473206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Autodiagnóstico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Siguiendo lineamientos del MIPG.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Revisando el cumplimiento normativo y de política.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Identificando necesidades requeridas por los ciudadanos para las garantías de sus derechos.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Analizando los resultados del FURAG.</a:t>
          </a:r>
          <a:endParaRPr lang="es-CO" sz="1200" b="0" kern="1200" dirty="0">
            <a:solidFill>
              <a:schemeClr val="tx1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0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Recomendaciones de la oficina de control interno</a:t>
          </a:r>
          <a:r>
            <a:rPr lang="es-MX" sz="1100" b="0" kern="1200" dirty="0"/>
            <a:t>.</a:t>
          </a:r>
          <a:endParaRPr lang="es-CO" sz="1100" b="0" kern="1200" dirty="0"/>
        </a:p>
      </dsp:txBody>
      <dsp:txXfrm>
        <a:off x="71529" y="1441371"/>
        <a:ext cx="2817970" cy="3473206"/>
      </dsp:txXfrm>
    </dsp:sp>
    <dsp:sp modelId="{6BF4E8C0-39AF-4DA8-816D-DED33B6054BA}">
      <dsp:nvSpPr>
        <dsp:cNvPr id="0" name=""/>
        <dsp:cNvSpPr/>
      </dsp:nvSpPr>
      <dsp:spPr>
        <a:xfrm>
          <a:off x="3516961" y="15174"/>
          <a:ext cx="1522185" cy="698348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tx1"/>
              </a:solidFill>
            </a:rPr>
            <a:t>2</a:t>
          </a:r>
          <a:endParaRPr lang="es-CO" sz="1800" kern="1200" dirty="0">
            <a:solidFill>
              <a:schemeClr val="tx1"/>
            </a:solidFill>
          </a:endParaRPr>
        </a:p>
      </dsp:txBody>
      <dsp:txXfrm>
        <a:off x="3516961" y="15174"/>
        <a:ext cx="1522185" cy="698348"/>
      </dsp:txXfrm>
    </dsp:sp>
    <dsp:sp modelId="{48EA7713-7B38-4A51-8F3B-C31EF36A97D6}">
      <dsp:nvSpPr>
        <dsp:cNvPr id="0" name=""/>
        <dsp:cNvSpPr/>
      </dsp:nvSpPr>
      <dsp:spPr>
        <a:xfrm>
          <a:off x="3105783" y="1469195"/>
          <a:ext cx="2361300" cy="1315136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Buenas prácticas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Identificación de las brechas, oportunidades de mejoras y de consolidación de buenas prácticas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sp:txBody>
      <dsp:txXfrm>
        <a:off x="3105783" y="1469195"/>
        <a:ext cx="2361300" cy="1315136"/>
      </dsp:txXfrm>
    </dsp:sp>
    <dsp:sp modelId="{8782C15B-5BBD-4C6D-920C-090BB63112F1}">
      <dsp:nvSpPr>
        <dsp:cNvPr id="0" name=""/>
        <dsp:cNvSpPr/>
      </dsp:nvSpPr>
      <dsp:spPr>
        <a:xfrm>
          <a:off x="5869336" y="38014"/>
          <a:ext cx="1378602" cy="652673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3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5869336" y="38014"/>
        <a:ext cx="1378602" cy="652673"/>
      </dsp:txXfrm>
    </dsp:sp>
    <dsp:sp modelId="{0ECD020B-B89D-4FD4-8986-6713109FCEB4}">
      <dsp:nvSpPr>
        <dsp:cNvPr id="0" name=""/>
        <dsp:cNvSpPr/>
      </dsp:nvSpPr>
      <dsp:spPr>
        <a:xfrm>
          <a:off x="5782768" y="1464714"/>
          <a:ext cx="1727921" cy="3024998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Priorización de acciones de mejora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0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Las alternativas formuladas, se someten a un proceso de priorización por múltiples criterios cualitativos, con puntajes categorizados en una escala de valoración simple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sp:txBody>
      <dsp:txXfrm>
        <a:off x="5782768" y="1464714"/>
        <a:ext cx="1727921" cy="3024998"/>
      </dsp:txXfrm>
    </dsp:sp>
    <dsp:sp modelId="{1010BDD2-C253-47C5-9DD3-128459C68F9B}">
      <dsp:nvSpPr>
        <dsp:cNvPr id="0" name=""/>
        <dsp:cNvSpPr/>
      </dsp:nvSpPr>
      <dsp:spPr>
        <a:xfrm>
          <a:off x="8067130" y="8553"/>
          <a:ext cx="1272619" cy="627695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4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8067130" y="8553"/>
        <a:ext cx="1272619" cy="627695"/>
      </dsp:txXfrm>
    </dsp:sp>
    <dsp:sp modelId="{76888B5B-154B-40D2-A457-93698B901CDE}">
      <dsp:nvSpPr>
        <dsp:cNvPr id="0" name=""/>
        <dsp:cNvSpPr/>
      </dsp:nvSpPr>
      <dsp:spPr>
        <a:xfrm>
          <a:off x="7757325" y="1459113"/>
          <a:ext cx="1953247" cy="2545642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Formulación colectiva 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 dependencias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Ciudadanía y  grupos de valor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  <a:p>
          <a:pPr marL="57150" lvl="1" indent="-57150" algn="l" defTabSz="222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500" kern="1200" dirty="0"/>
        </a:p>
      </dsp:txBody>
      <dsp:txXfrm>
        <a:off x="7757325" y="1459113"/>
        <a:ext cx="1953247" cy="2545642"/>
      </dsp:txXfrm>
    </dsp:sp>
    <dsp:sp modelId="{DF10FD7F-0F10-4B6B-87D6-C7F34B99A5D3}">
      <dsp:nvSpPr>
        <dsp:cNvPr id="0" name=""/>
        <dsp:cNvSpPr/>
      </dsp:nvSpPr>
      <dsp:spPr>
        <a:xfrm>
          <a:off x="10292182" y="10372"/>
          <a:ext cx="1165053" cy="588872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5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10292182" y="10372"/>
        <a:ext cx="1165053" cy="588872"/>
      </dsp:txXfrm>
    </dsp:sp>
    <dsp:sp modelId="{2B675858-A463-4D9F-ADB6-BCA4301A0E8D}">
      <dsp:nvSpPr>
        <dsp:cNvPr id="0" name=""/>
        <dsp:cNvSpPr/>
      </dsp:nvSpPr>
      <dsp:spPr>
        <a:xfrm>
          <a:off x="9898085" y="1435016"/>
          <a:ext cx="1953247" cy="2131863"/>
        </a:xfrm>
        <a:prstGeom prst="rect">
          <a:avLst/>
        </a:prstGeom>
        <a:solidFill>
          <a:schemeClr val="bg1">
            <a:alpha val="9000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b="1" kern="1200" dirty="0">
              <a:solidFill>
                <a:srgbClr val="264488"/>
              </a:solidFill>
              <a:latin typeface="Montserrat SemiBold" pitchFamily="2" charset="77"/>
              <a:ea typeface="+mn-ea"/>
              <a:cs typeface="+mn-cs"/>
            </a:rPr>
            <a:t>Aprobar el plan</a:t>
          </a: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400" b="1" kern="1200" dirty="0">
            <a:solidFill>
              <a:srgbClr val="264488"/>
            </a:solidFill>
            <a:latin typeface="Montserrat SemiBold" pitchFamily="2" charset="77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MX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comité de gestión y desempeño institucional </a:t>
          </a:r>
          <a:endParaRPr lang="es-CO" sz="1200" b="1" kern="1200" dirty="0">
            <a:solidFill>
              <a:prstClr val="black"/>
            </a:solidFill>
            <a:latin typeface="Montserrat SemiBold" pitchFamily="2" charset="77"/>
            <a:ea typeface="+mn-ea"/>
            <a:cs typeface="+mn-cs"/>
          </a:endParaRPr>
        </a:p>
      </dsp:txBody>
      <dsp:txXfrm>
        <a:off x="9898085" y="1435016"/>
        <a:ext cx="1953247" cy="2131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A43EC-2D8F-4657-802B-E750509DBFC1}">
      <dsp:nvSpPr>
        <dsp:cNvPr id="0" name=""/>
        <dsp:cNvSpPr/>
      </dsp:nvSpPr>
      <dsp:spPr>
        <a:xfrm>
          <a:off x="3065117" y="691710"/>
          <a:ext cx="4418013" cy="4418013"/>
        </a:xfrm>
        <a:prstGeom prst="blockArc">
          <a:avLst>
            <a:gd name="adj1" fmla="val 11929356"/>
            <a:gd name="adj2" fmla="val 1624703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D12DB-5B20-48AD-BE1E-EC416874213B}">
      <dsp:nvSpPr>
        <dsp:cNvPr id="0" name=""/>
        <dsp:cNvSpPr/>
      </dsp:nvSpPr>
      <dsp:spPr>
        <a:xfrm>
          <a:off x="3104966" y="561486"/>
          <a:ext cx="4418013" cy="4418013"/>
        </a:xfrm>
        <a:prstGeom prst="blockArc">
          <a:avLst>
            <a:gd name="adj1" fmla="val 7947888"/>
            <a:gd name="adj2" fmla="val 1171234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1CB5F-FD4C-44D1-AFD8-D1403190EAC3}">
      <dsp:nvSpPr>
        <dsp:cNvPr id="0" name=""/>
        <dsp:cNvSpPr/>
      </dsp:nvSpPr>
      <dsp:spPr>
        <a:xfrm>
          <a:off x="3141995" y="596184"/>
          <a:ext cx="4418013" cy="4418013"/>
        </a:xfrm>
        <a:prstGeom prst="blockArc">
          <a:avLst>
            <a:gd name="adj1" fmla="val 2729807"/>
            <a:gd name="adj2" fmla="val 802873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E9967-91CE-4902-87DB-62E28BE0809C}">
      <dsp:nvSpPr>
        <dsp:cNvPr id="0" name=""/>
        <dsp:cNvSpPr/>
      </dsp:nvSpPr>
      <dsp:spPr>
        <a:xfrm>
          <a:off x="2933359" y="833706"/>
          <a:ext cx="4418013" cy="4418013"/>
        </a:xfrm>
        <a:prstGeom prst="blockArc">
          <a:avLst>
            <a:gd name="adj1" fmla="val 20225593"/>
            <a:gd name="adj2" fmla="val 2225675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FB81D-00CE-45F0-B140-2565050878C7}">
      <dsp:nvSpPr>
        <dsp:cNvPr id="0" name=""/>
        <dsp:cNvSpPr/>
      </dsp:nvSpPr>
      <dsp:spPr>
        <a:xfrm>
          <a:off x="2872274" y="692194"/>
          <a:ext cx="4418013" cy="4418013"/>
        </a:xfrm>
        <a:prstGeom prst="blockArc">
          <a:avLst>
            <a:gd name="adj1" fmla="val 16549804"/>
            <a:gd name="adj2" fmla="val 2048622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A0F03-C448-4CB5-A37A-FBD1E28CC7D4}">
      <dsp:nvSpPr>
        <dsp:cNvPr id="0" name=""/>
        <dsp:cNvSpPr/>
      </dsp:nvSpPr>
      <dsp:spPr>
        <a:xfrm>
          <a:off x="4257060" y="1844466"/>
          <a:ext cx="2033951" cy="20339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600" b="1" i="0" kern="1200" dirty="0">
              <a:latin typeface="Gadugi" panose="020B0502040204020203" pitchFamily="34" charset="0"/>
            </a:rPr>
            <a:t>A través de las fases de:</a:t>
          </a:r>
          <a:endParaRPr lang="es-CO" sz="2600" kern="1200" dirty="0"/>
        </a:p>
      </dsp:txBody>
      <dsp:txXfrm>
        <a:off x="4554925" y="2142331"/>
        <a:ext cx="1438221" cy="1438221"/>
      </dsp:txXfrm>
    </dsp:sp>
    <dsp:sp modelId="{6269402D-AF88-4FE9-8F5B-4DF2575C26BF}">
      <dsp:nvSpPr>
        <dsp:cNvPr id="0" name=""/>
        <dsp:cNvSpPr/>
      </dsp:nvSpPr>
      <dsp:spPr>
        <a:xfrm>
          <a:off x="4591759" y="31284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1.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Divulgación de información</a:t>
          </a:r>
        </a:p>
      </dsp:txBody>
      <dsp:txXfrm>
        <a:off x="4800265" y="239790"/>
        <a:ext cx="1006754" cy="1006754"/>
      </dsp:txXfrm>
    </dsp:sp>
    <dsp:sp modelId="{D4B6D1E5-E709-46D8-920E-0E3ADB5FBF93}">
      <dsp:nvSpPr>
        <dsp:cNvPr id="0" name=""/>
        <dsp:cNvSpPr/>
      </dsp:nvSpPr>
      <dsp:spPr>
        <a:xfrm>
          <a:off x="6418072" y="1490962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Desarrollo del las actividades</a:t>
          </a:r>
        </a:p>
      </dsp:txBody>
      <dsp:txXfrm>
        <a:off x="6626578" y="1699468"/>
        <a:ext cx="1006754" cy="1006754"/>
      </dsp:txXfrm>
    </dsp:sp>
    <dsp:sp modelId="{0CE82D06-98C8-4689-AAB3-BB150DE16650}">
      <dsp:nvSpPr>
        <dsp:cNvPr id="0" name=""/>
        <dsp:cNvSpPr/>
      </dsp:nvSpPr>
      <dsp:spPr>
        <a:xfrm>
          <a:off x="6151593" y="3632239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Evidencias</a:t>
          </a:r>
        </a:p>
      </dsp:txBody>
      <dsp:txXfrm>
        <a:off x="6360099" y="3840745"/>
        <a:ext cx="1006754" cy="1006754"/>
      </dsp:txXfrm>
    </dsp:sp>
    <dsp:sp modelId="{08BA63B5-4B6F-416C-81C6-FB8F34CF8A07}">
      <dsp:nvSpPr>
        <dsp:cNvPr id="0" name=""/>
        <dsp:cNvSpPr/>
      </dsp:nvSpPr>
      <dsp:spPr>
        <a:xfrm>
          <a:off x="3145311" y="3650365"/>
          <a:ext cx="1423766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4.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Publicación de resultados</a:t>
          </a:r>
        </a:p>
      </dsp:txBody>
      <dsp:txXfrm>
        <a:off x="3353817" y="3858871"/>
        <a:ext cx="1006754" cy="1006754"/>
      </dsp:txXfrm>
    </dsp:sp>
    <dsp:sp modelId="{1729B68D-D21C-4C5E-83DF-576A49146A8A}">
      <dsp:nvSpPr>
        <dsp:cNvPr id="0" name=""/>
        <dsp:cNvSpPr/>
      </dsp:nvSpPr>
      <dsp:spPr>
        <a:xfrm>
          <a:off x="2385641" y="1492659"/>
          <a:ext cx="1692245" cy="14237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5.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chemeClr val="tx1"/>
              </a:solidFill>
              <a:latin typeface="Montserrat SemiBold" pitchFamily="2" charset="77"/>
              <a:ea typeface="+mn-ea"/>
              <a:cs typeface="+mn-cs"/>
            </a:rPr>
            <a:t>Respuestas a ciudadanos y seguimiento a compromisos</a:t>
          </a:r>
        </a:p>
      </dsp:txBody>
      <dsp:txXfrm>
        <a:off x="2633465" y="1701165"/>
        <a:ext cx="1196597" cy="1006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A54F7-8CD9-6047-99D2-C23B7AB97C06}">
      <dsp:nvSpPr>
        <dsp:cNvPr id="0" name=""/>
        <dsp:cNvSpPr/>
      </dsp:nvSpPr>
      <dsp:spPr>
        <a:xfrm>
          <a:off x="2814" y="13292"/>
          <a:ext cx="3516990" cy="974793"/>
        </a:xfrm>
        <a:prstGeom prst="rect">
          <a:avLst/>
        </a:prstGeom>
        <a:solidFill>
          <a:srgbClr val="FAC618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¿Cuándo? </a:t>
          </a:r>
        </a:p>
      </dsp:txBody>
      <dsp:txXfrm>
        <a:off x="2814" y="13292"/>
        <a:ext cx="3516990" cy="974793"/>
      </dsp:txXfrm>
    </dsp:sp>
    <dsp:sp modelId="{AF0B6C85-F61D-0A48-A573-1C340106842B}">
      <dsp:nvSpPr>
        <dsp:cNvPr id="0" name=""/>
        <dsp:cNvSpPr/>
      </dsp:nvSpPr>
      <dsp:spPr>
        <a:xfrm>
          <a:off x="41431" y="975181"/>
          <a:ext cx="3432515" cy="16799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Cuatrimestralmente </a:t>
          </a:r>
        </a:p>
      </dsp:txBody>
      <dsp:txXfrm>
        <a:off x="41431" y="975181"/>
        <a:ext cx="3432515" cy="1679940"/>
      </dsp:txXfrm>
    </dsp:sp>
    <dsp:sp modelId="{45F6E3E6-7261-AC45-8625-B7AAE84B8208}">
      <dsp:nvSpPr>
        <dsp:cNvPr id="0" name=""/>
        <dsp:cNvSpPr/>
      </dsp:nvSpPr>
      <dsp:spPr>
        <a:xfrm>
          <a:off x="4011962" y="9987"/>
          <a:ext cx="3515408" cy="979200"/>
        </a:xfrm>
        <a:prstGeom prst="rect">
          <a:avLst/>
        </a:prstGeom>
        <a:solidFill>
          <a:srgbClr val="FAC618"/>
        </a:solidFill>
        <a:ln w="1270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¿Quién? </a:t>
          </a:r>
        </a:p>
      </dsp:txBody>
      <dsp:txXfrm>
        <a:off x="4011962" y="9987"/>
        <a:ext cx="3515408" cy="979200"/>
      </dsp:txXfrm>
    </dsp:sp>
    <dsp:sp modelId="{2D05934B-B9EA-624C-814D-C76F3C6B6B10}">
      <dsp:nvSpPr>
        <dsp:cNvPr id="0" name=""/>
        <dsp:cNvSpPr/>
      </dsp:nvSpPr>
      <dsp:spPr>
        <a:xfrm>
          <a:off x="4021876" y="989188"/>
          <a:ext cx="3495581" cy="16799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Los articuladores de las dependencias reportan al Grupo de Servicio al Ciudadano </a:t>
          </a:r>
        </a:p>
      </dsp:txBody>
      <dsp:txXfrm>
        <a:off x="4021876" y="989188"/>
        <a:ext cx="3495581" cy="1679940"/>
      </dsp:txXfrm>
    </dsp:sp>
    <dsp:sp modelId="{182CE2F2-55AE-A54F-BE1E-398AB91E6273}">
      <dsp:nvSpPr>
        <dsp:cNvPr id="0" name=""/>
        <dsp:cNvSpPr/>
      </dsp:nvSpPr>
      <dsp:spPr>
        <a:xfrm>
          <a:off x="8019528" y="9987"/>
          <a:ext cx="3515408" cy="979200"/>
        </a:xfrm>
        <a:prstGeom prst="rect">
          <a:avLst/>
        </a:prstGeom>
        <a:solidFill>
          <a:srgbClr val="FAC618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¿En dónde? </a:t>
          </a:r>
        </a:p>
      </dsp:txBody>
      <dsp:txXfrm>
        <a:off x="8019528" y="9987"/>
        <a:ext cx="3515408" cy="979200"/>
      </dsp:txXfrm>
    </dsp:sp>
    <dsp:sp modelId="{4595BDCC-DEF4-0247-8B61-5E50F05005D9}">
      <dsp:nvSpPr>
        <dsp:cNvPr id="0" name=""/>
        <dsp:cNvSpPr/>
      </dsp:nvSpPr>
      <dsp:spPr>
        <a:xfrm>
          <a:off x="8019528" y="989188"/>
          <a:ext cx="3515408" cy="16799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AC61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s-CO" sz="2000" b="0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en el formato interno de reporte de participación ciudadana F-GG-02-01, adjuntando evidencias </a:t>
          </a:r>
        </a:p>
      </dsp:txBody>
      <dsp:txXfrm>
        <a:off x="8019528" y="989188"/>
        <a:ext cx="3515408" cy="16799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59396-2FF6-C444-8792-28D60F7903DB}">
      <dsp:nvSpPr>
        <dsp:cNvPr id="0" name=""/>
        <dsp:cNvSpPr/>
      </dsp:nvSpPr>
      <dsp:spPr>
        <a:xfrm>
          <a:off x="48590" y="0"/>
          <a:ext cx="1354187" cy="715238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i="0" kern="1200" dirty="0">
              <a:solidFill>
                <a:srgbClr val="212121"/>
              </a:solidFill>
            </a:rPr>
            <a:t>1.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i="0" kern="1200" dirty="0">
              <a:solidFill>
                <a:srgbClr val="212121"/>
              </a:solidFill>
            </a:rPr>
            <a:t>Inscripción</a:t>
          </a:r>
          <a:endParaRPr lang="es-ES" sz="1100" b="1" kern="1200" dirty="0">
            <a:solidFill>
              <a:srgbClr val="212121"/>
            </a:solidFill>
          </a:endParaRPr>
        </a:p>
      </dsp:txBody>
      <dsp:txXfrm>
        <a:off x="69539" y="20949"/>
        <a:ext cx="1312289" cy="673340"/>
      </dsp:txXfrm>
    </dsp:sp>
    <dsp:sp modelId="{756BEE6E-B6AA-8E4A-9BFD-2143F6DA3FAD}">
      <dsp:nvSpPr>
        <dsp:cNvPr id="0" name=""/>
        <dsp:cNvSpPr/>
      </dsp:nvSpPr>
      <dsp:spPr>
        <a:xfrm>
          <a:off x="7034" y="850969"/>
          <a:ext cx="1462234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Formulario virtual</a:t>
          </a:r>
        </a:p>
      </dsp:txBody>
      <dsp:txXfrm>
        <a:off x="27983" y="871918"/>
        <a:ext cx="1420336" cy="673340"/>
      </dsp:txXfrm>
    </dsp:sp>
    <dsp:sp modelId="{69C71CD1-FA61-AD49-9E53-9E46E8F0A337}">
      <dsp:nvSpPr>
        <dsp:cNvPr id="0" name=""/>
        <dsp:cNvSpPr/>
      </dsp:nvSpPr>
      <dsp:spPr>
        <a:xfrm>
          <a:off x="7034" y="1700201"/>
          <a:ext cx="1462234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Fortalecimiento base de datos</a:t>
          </a:r>
        </a:p>
      </dsp:txBody>
      <dsp:txXfrm>
        <a:off x="27983" y="1721150"/>
        <a:ext cx="1420336" cy="673340"/>
      </dsp:txXfrm>
    </dsp:sp>
    <dsp:sp modelId="{E49EC6E8-71C6-7C4E-894B-51E5BBC011D8}">
      <dsp:nvSpPr>
        <dsp:cNvPr id="0" name=""/>
        <dsp:cNvSpPr/>
      </dsp:nvSpPr>
      <dsp:spPr>
        <a:xfrm>
          <a:off x="1672581" y="1736"/>
          <a:ext cx="4993252" cy="715238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2.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Comunicación permanente con grupos de interés</a:t>
          </a:r>
        </a:p>
      </dsp:txBody>
      <dsp:txXfrm>
        <a:off x="1693530" y="22685"/>
        <a:ext cx="4951354" cy="673340"/>
      </dsp:txXfrm>
    </dsp:sp>
    <dsp:sp modelId="{517C4887-D174-3B46-97AB-783D31A1E389}">
      <dsp:nvSpPr>
        <dsp:cNvPr id="0" name=""/>
        <dsp:cNvSpPr/>
      </dsp:nvSpPr>
      <dsp:spPr>
        <a:xfrm>
          <a:off x="1672581" y="850969"/>
          <a:ext cx="499325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Canales virtuales institucionales</a:t>
          </a:r>
        </a:p>
      </dsp:txBody>
      <dsp:txXfrm>
        <a:off x="1693530" y="871918"/>
        <a:ext cx="4951354" cy="673340"/>
      </dsp:txXfrm>
    </dsp:sp>
    <dsp:sp modelId="{45DA6B3A-DF20-1045-AACC-EF5B61FB68A7}">
      <dsp:nvSpPr>
        <dsp:cNvPr id="0" name=""/>
        <dsp:cNvSpPr/>
      </dsp:nvSpPr>
      <dsp:spPr>
        <a:xfrm>
          <a:off x="167258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Cualificación</a:t>
          </a:r>
          <a:endParaRPr lang="es-ES" sz="1050" b="0" kern="1200" dirty="0"/>
        </a:p>
      </dsp:txBody>
      <dsp:txXfrm>
        <a:off x="1693530" y="1721150"/>
        <a:ext cx="1168294" cy="673340"/>
      </dsp:txXfrm>
    </dsp:sp>
    <dsp:sp modelId="{9A7B3F14-8D2A-1441-86C9-7ADB36979156}">
      <dsp:nvSpPr>
        <dsp:cNvPr id="0" name=""/>
        <dsp:cNvSpPr/>
      </dsp:nvSpPr>
      <dsp:spPr>
        <a:xfrm>
          <a:off x="293360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Convocatoria</a:t>
          </a:r>
        </a:p>
      </dsp:txBody>
      <dsp:txXfrm>
        <a:off x="2954550" y="1721150"/>
        <a:ext cx="1168294" cy="673340"/>
      </dsp:txXfrm>
    </dsp:sp>
    <dsp:sp modelId="{881C6F5F-2270-A84A-9B4C-2774DC3F98A4}">
      <dsp:nvSpPr>
        <dsp:cNvPr id="0" name=""/>
        <dsp:cNvSpPr/>
      </dsp:nvSpPr>
      <dsp:spPr>
        <a:xfrm>
          <a:off x="419462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previa y de interés</a:t>
          </a:r>
        </a:p>
      </dsp:txBody>
      <dsp:txXfrm>
        <a:off x="4215570" y="1721150"/>
        <a:ext cx="1168294" cy="673340"/>
      </dsp:txXfrm>
    </dsp:sp>
    <dsp:sp modelId="{4984EA44-853A-9C46-A7DF-609FD6DE4A0C}">
      <dsp:nvSpPr>
        <dsp:cNvPr id="0" name=""/>
        <dsp:cNvSpPr/>
      </dsp:nvSpPr>
      <dsp:spPr>
        <a:xfrm>
          <a:off x="5455641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Información de resultados</a:t>
          </a:r>
        </a:p>
      </dsp:txBody>
      <dsp:txXfrm>
        <a:off x="5476590" y="1721150"/>
        <a:ext cx="1168294" cy="673340"/>
      </dsp:txXfrm>
    </dsp:sp>
    <dsp:sp modelId="{FCF1D637-EEA4-624A-8C9D-42C2A8FAB81E}">
      <dsp:nvSpPr>
        <dsp:cNvPr id="0" name=""/>
        <dsp:cNvSpPr/>
      </dsp:nvSpPr>
      <dsp:spPr>
        <a:xfrm>
          <a:off x="6869146" y="1736"/>
          <a:ext cx="1210192" cy="715238"/>
        </a:xfrm>
        <a:prstGeom prst="roundRect">
          <a:avLst>
            <a:gd name="adj" fmla="val 10000"/>
          </a:avLst>
        </a:prstGeom>
        <a:solidFill>
          <a:schemeClr val="bg1"/>
        </a:solidFill>
        <a:ln w="57150" cap="flat" cmpd="sng" algn="ctr">
          <a:solidFill>
            <a:srgbClr val="FAC6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3. Expectativas y percepción</a:t>
          </a:r>
        </a:p>
      </dsp:txBody>
      <dsp:txXfrm>
        <a:off x="6890095" y="22685"/>
        <a:ext cx="1168294" cy="673340"/>
      </dsp:txXfrm>
    </dsp:sp>
    <dsp:sp modelId="{A0341B25-C1EA-8848-A28D-7320B2E1184C}">
      <dsp:nvSpPr>
        <dsp:cNvPr id="0" name=""/>
        <dsp:cNvSpPr/>
      </dsp:nvSpPr>
      <dsp:spPr>
        <a:xfrm>
          <a:off x="6869146" y="850969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Herramienta virtual de medición de la percepción</a:t>
          </a:r>
        </a:p>
      </dsp:txBody>
      <dsp:txXfrm>
        <a:off x="6890095" y="871918"/>
        <a:ext cx="1168294" cy="673340"/>
      </dsp:txXfrm>
    </dsp:sp>
    <dsp:sp modelId="{06996D3E-3506-F64A-80D3-4317E741733B}">
      <dsp:nvSpPr>
        <dsp:cNvPr id="0" name=""/>
        <dsp:cNvSpPr/>
      </dsp:nvSpPr>
      <dsp:spPr>
        <a:xfrm>
          <a:off x="6869146" y="1700201"/>
          <a:ext cx="1210192" cy="715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>
              <a:solidFill>
                <a:prstClr val="black"/>
              </a:solidFill>
              <a:latin typeface="Montserrat SemiBold" pitchFamily="2" charset="77"/>
              <a:ea typeface="+mn-ea"/>
              <a:cs typeface="+mn-cs"/>
            </a:rPr>
            <a:t>Mejoramiento continuo</a:t>
          </a:r>
        </a:p>
      </dsp:txBody>
      <dsp:txXfrm>
        <a:off x="6890095" y="1721150"/>
        <a:ext cx="1168294" cy="673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E846-964E-478C-AA63-EEFC5E18E070}" type="datetimeFigureOut">
              <a:rPr lang="es-ES" smtClean="0"/>
              <a:t>25/09/2023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80D4-7A5A-4CDB-B409-ABE533486BF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709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918E-5EA8-11C4-C897-1475C883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D113-4F5D-13A3-8098-ACAD3FCFF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01DF4-FDEB-8A09-0A27-BFD3746F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E366-8242-424F-8402-4E0933C83F4A}" type="datetime1">
              <a:rPr lang="es-ES" smtClean="0"/>
              <a:t>25/09/2023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6D3B-61EA-A6BE-8596-6F01BF23D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EA45-AF3C-052F-62ED-007A2B2F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17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FD6C-DDC3-6763-786F-62E7868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BE62F8-68BA-E86C-DC40-CAAF1A7B9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B6112-3B8C-FF7A-8E01-2691C03E6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EB0AE-73DC-6218-5541-F796ABD2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9FFB-8330-4689-BF75-A4A9EC132936}" type="datetime1">
              <a:rPr lang="es-ES" smtClean="0"/>
              <a:t>25/09/2023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56D66-5A7F-5BA8-1AEB-F4660325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9BFC-C2C4-5EC2-4BD0-50B8EA96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8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AD73-0934-A613-222C-CB4A1BF2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DF75B-F28A-4721-ADD0-6FB14AADA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C5F90-182F-DA47-1830-34274CAA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8899-B22E-4B58-B331-D91C579DA2AA}" type="datetime1">
              <a:rPr lang="es-ES" smtClean="0"/>
              <a:t>25/09/2023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1073-E153-9BE8-4DC1-10A7657F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E9C-DC58-18CC-D169-80A7768A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173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DFC0-DD45-9E9C-AD11-D1AE2871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E7225-0504-C905-6629-0D9CF412C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1951-46F7-BF39-C1C7-EC812244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0669-A536-4B75-8F83-A058D2F5EA49}" type="datetime1">
              <a:rPr lang="es-ES" smtClean="0"/>
              <a:t>25/09/2023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C544C-64C8-C0A2-8BEC-CF801356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AACA-9B28-FB6D-D399-934449FF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73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D4A-7BDB-4389-AF53-0C76E06D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292F8-4223-651D-6A9D-8077391E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D7CF-1A15-BD0B-508A-ABD48BD7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78DE-B9FC-417A-826B-CB1415D5599E}" type="datetime1">
              <a:rPr lang="es-ES" smtClean="0"/>
              <a:t>25/09/2023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53F7-55AA-5FBF-1F82-9F291277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94942-8707-DAF3-5FD5-8F1246F3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8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E320-E04F-D568-69C0-C07757E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B311-89C3-5860-ED1A-9E2F9167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E470-DFB8-565A-411B-4F65ABCE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00EA-6357-4413-A1DF-86543A421A59}" type="datetime1">
              <a:rPr lang="es-ES" smtClean="0"/>
              <a:t>25/09/2023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4735A-67E8-DB29-7474-95E6046FA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356ED-E895-B7C0-8DFB-8E9B2003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4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6682-70D4-3099-0FB5-1ED3C71A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2749B-F368-78E8-6B61-23E575A9A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E2E07-F817-046B-2823-A5B22AFFB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CE48-3210-5B12-84C3-68AAFE90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54BD-15BF-4A94-B7AB-D412BD50C5E9}" type="datetime1">
              <a:rPr lang="es-ES" smtClean="0"/>
              <a:t>25/09/2023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B5D58-22CC-2D9A-69D2-9174FFA4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8F641-FD27-3026-FCB4-F85BC61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27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8AF2-E78B-CAD0-85F4-CBF903F8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DBC3F-4789-024D-8915-71F2F7767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92D41-F582-C9CC-0B6A-5486D135A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2A447-1EB1-FA2C-141F-08DEFE325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227C9-68CF-B138-5EA4-C704F8EE5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AE279-8A4C-4294-5529-2B409C93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139C-0B16-4290-A6BF-75D3B368A007}" type="datetime1">
              <a:rPr lang="es-ES" smtClean="0"/>
              <a:t>25/09/2023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7E941-65C8-717B-A94E-5F269A08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8D95C-8CBA-AD77-EE50-40E361C3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36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1984-540C-012B-C025-E8CFD48E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8CE3-9C27-C43A-1BA4-39C89E9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6ACD-FCCB-489C-809D-4B6DB9110F7A}" type="datetime1">
              <a:rPr lang="es-ES" smtClean="0"/>
              <a:t>25/09/2023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AEDDA-0C55-C0D8-0E3D-AC33D0CE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AEC76-213F-B24C-4AD1-F0E2CEBB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93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C1E8B51-AADB-B44F-CF4A-F634BE186A6E}"/>
              </a:ext>
            </a:extLst>
          </p:cNvPr>
          <p:cNvGrpSpPr/>
          <p:nvPr userDrawn="1"/>
        </p:nvGrpSpPr>
        <p:grpSpPr>
          <a:xfrm>
            <a:off x="0" y="0"/>
            <a:ext cx="12192000" cy="6721475"/>
            <a:chOff x="0" y="0"/>
            <a:chExt cx="12192000" cy="67214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763B2D-482C-072A-737C-7B1ABB3DFD8E}"/>
                </a:ext>
              </a:extLst>
            </p:cNvPr>
            <p:cNvSpPr/>
            <p:nvPr userDrawn="1"/>
          </p:nvSpPr>
          <p:spPr>
            <a:xfrm>
              <a:off x="0" y="0"/>
              <a:ext cx="12192000" cy="6721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O"/>
            </a:p>
          </p:txBody>
        </p:sp>
        <p:pic>
          <p:nvPicPr>
            <p:cNvPr id="6" name="Imagen 8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479BEFB6-EA6A-153D-C7E2-AD98CC515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238" y="2902743"/>
              <a:ext cx="3671523" cy="915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36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87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43FB-0ED2-F413-A89A-74276290A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9B599-827A-BA69-B1E7-961938B4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CEFD-DD19-20A2-7D55-A4E27EE68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50720-8EED-8BCF-ACF4-22ED42BD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0D562-0FD8-4444-A106-EA96D4FB48D1}" type="datetime1">
              <a:rPr lang="es-ES" smtClean="0"/>
              <a:t>25/09/2023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546E4-EB23-10B5-A1ED-327CC620C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667B0-269E-5947-BAE8-09EE3B2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3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D9935AA-C380-780E-152D-F5D123AEE802}"/>
              </a:ext>
            </a:extLst>
          </p:cNvPr>
          <p:cNvSpPr/>
          <p:nvPr userDrawn="1"/>
        </p:nvSpPr>
        <p:spPr>
          <a:xfrm>
            <a:off x="7950200" y="7938"/>
            <a:ext cx="4241800" cy="136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C164E-6D6E-5FB2-431F-8186A141A9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B6D4-4186-5D7A-D10F-EE19BC65BF55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0E2B-1186-57C7-6C8F-8CEECAC39B83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C977D-7371-4F5C-A6DE-DCD85D09C5C6}" type="datetime1">
              <a:rPr lang="es-ES" smtClean="0"/>
              <a:t>25/09/2023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5695A-E6D8-711B-1284-D6CFF0990FC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D46-5FAE-B51E-47BD-62BC0B04CA8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A9ED-F10F-4D88-A8B1-084729BD525D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CB0F4EE-F480-BC20-4583-B72202C631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57" y="353243"/>
            <a:ext cx="3671523" cy="9159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4B50EA-8F09-3F89-9089-79711DEB67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6754137"/>
            <a:ext cx="12192001" cy="113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786A71-F008-BFB8-2BE1-3967EA9F14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52800" y="513445"/>
            <a:ext cx="558000" cy="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dialoguemos@minjusticia.gov.co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A65D553-498E-4B83-8173-5F30643DA0B0}"/>
              </a:ext>
            </a:extLst>
          </p:cNvPr>
          <p:cNvSpPr txBox="1"/>
          <p:nvPr/>
        </p:nvSpPr>
        <p:spPr>
          <a:xfrm>
            <a:off x="94240" y="4311681"/>
            <a:ext cx="117766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>
                <a:solidFill>
                  <a:srgbClr val="264488"/>
                </a:solidFill>
                <a:latin typeface="Montserrat SemiBold" pitchFamily="2" charset="77"/>
              </a:rPr>
              <a:t>Presentación Enlaces Socialización Resultados </a:t>
            </a:r>
            <a:r>
              <a:rPr lang="es-ES" sz="3200" b="1" dirty="0">
                <a:solidFill>
                  <a:srgbClr val="264488"/>
                </a:solidFill>
                <a:latin typeface="Montserrat SemiBold" pitchFamily="2" charset="77"/>
              </a:rPr>
              <a:t>del Diagnóstico, Retos y Formulación Plan  de Participación Ciudadana 2023</a:t>
            </a:r>
          </a:p>
          <a:p>
            <a:endParaRPr lang="es-CO" dirty="0">
              <a:solidFill>
                <a:srgbClr val="264488"/>
              </a:solidFill>
            </a:endParaRPr>
          </a:p>
        </p:txBody>
      </p:sp>
      <p:pic>
        <p:nvPicPr>
          <p:cNvPr id="8" name="Imagen 7" descr="Una persona con los brazos levantados&#10;&#10;Descripción generada automáticamente con confianza baja">
            <a:extLst>
              <a:ext uri="{FF2B5EF4-FFF2-40B4-BE49-F238E27FC236}">
                <a16:creationId xmlns:a16="http://schemas.microsoft.com/office/drawing/2014/main" id="{6EC45A14-EEA3-4D0E-97F2-FF5645FE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8" y="377258"/>
            <a:ext cx="10494475" cy="35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E13FE53A-AAE0-43A8-B139-3EBF9EA14A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7203" y="429553"/>
            <a:ext cx="7011572" cy="683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400" b="1" dirty="0">
                <a:solidFill>
                  <a:srgbClr val="264488"/>
                </a:solidFill>
                <a:latin typeface="Montserrat ExtraBold" pitchFamily="2" charset="77"/>
              </a:rPr>
              <a:t> Preparación para el desarrollo de las actividades de participación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7A3CBA-011F-4EA6-A8A6-8A14B1F1C78B}"/>
              </a:ext>
            </a:extLst>
          </p:cNvPr>
          <p:cNvSpPr txBox="1"/>
          <p:nvPr/>
        </p:nvSpPr>
        <p:spPr>
          <a:xfrm>
            <a:off x="263386" y="1190925"/>
            <a:ext cx="5410368" cy="861774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1.Paso:</a:t>
            </a:r>
            <a:r>
              <a:rPr lang="es-MX" sz="1600" b="1" dirty="0">
                <a:latin typeface="Montserrat SemiBold" panose="00000700000000000000" pitchFamily="2" charset="0"/>
              </a:rPr>
              <a:t> Identifique los temas de mayor interés para la ciudadanía y grupos de valor de su dependencia</a:t>
            </a:r>
            <a:r>
              <a:rPr lang="es-MX" dirty="0"/>
              <a:t>. 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857ABCB-1D44-4215-99F7-642716BBAC0D}"/>
              </a:ext>
            </a:extLst>
          </p:cNvPr>
          <p:cNvSpPr txBox="1"/>
          <p:nvPr/>
        </p:nvSpPr>
        <p:spPr>
          <a:xfrm>
            <a:off x="246607" y="2214945"/>
            <a:ext cx="5374015" cy="1323439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2.Paso: </a:t>
            </a:r>
            <a:r>
              <a:rPr lang="es-MX" sz="1600" b="1" dirty="0">
                <a:latin typeface="Montserrat SemiBold" panose="00000700000000000000" pitchFamily="2" charset="0"/>
              </a:rPr>
              <a:t>Defina el objetivo de la actividad teniendo en cuenta los niveles de participación: consulta, control y evaluación, formulación participativa, participación en la información, ejecución o  implementación  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CAF50D-D10E-4CC8-9E8E-167D63C61DC1}"/>
              </a:ext>
            </a:extLst>
          </p:cNvPr>
          <p:cNvSpPr txBox="1"/>
          <p:nvPr/>
        </p:nvSpPr>
        <p:spPr>
          <a:xfrm>
            <a:off x="263386" y="3667540"/>
            <a:ext cx="5350250" cy="1323439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3.Paso:  </a:t>
            </a:r>
            <a:r>
              <a:rPr lang="es-MX" sz="1600" b="1" dirty="0">
                <a:latin typeface="Montserrat SemiBold" panose="00000700000000000000" pitchFamily="2" charset="0"/>
              </a:rPr>
              <a:t>Defina el equipo de colaboradores (servidores públicos y/o contratistas) que será responsable de planear, desarrollar y evaluar el ejercicio de participación ciudadana o rendición de cuentas. 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9BB42F-F232-4606-8A24-D69F6583A927}"/>
              </a:ext>
            </a:extLst>
          </p:cNvPr>
          <p:cNvSpPr txBox="1"/>
          <p:nvPr/>
        </p:nvSpPr>
        <p:spPr>
          <a:xfrm>
            <a:off x="246608" y="5136442"/>
            <a:ext cx="5350250" cy="1569660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4.paso: </a:t>
            </a:r>
            <a:r>
              <a:rPr lang="es-MX" sz="1600" b="1" dirty="0">
                <a:latin typeface="Montserrat SemiBold" panose="00000700000000000000" pitchFamily="2" charset="0"/>
              </a:rPr>
              <a:t>Identifique el grupo de valor objetivo de la actividad de participación ciudadana que se llevará acabo para lo cual se debe observar la G-GG-01 “Guía de identificación y caracterización” del Ministerio y los ejercicios ya realizados por las dependencias.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277D64-6FC1-4193-90ED-EF28DE04135F}"/>
              </a:ext>
            </a:extLst>
          </p:cNvPr>
          <p:cNvSpPr txBox="1"/>
          <p:nvPr/>
        </p:nvSpPr>
        <p:spPr>
          <a:xfrm>
            <a:off x="6518246" y="1257107"/>
            <a:ext cx="5334865" cy="1077218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5. paso: </a:t>
            </a:r>
            <a:r>
              <a:rPr lang="es-MX" sz="1600" b="1" dirty="0">
                <a:latin typeface="Montserrat SemiBold" panose="00000700000000000000" pitchFamily="2" charset="0"/>
              </a:rPr>
              <a:t>Defina los escenarios que utilizara para el desarrollo en la actividad ( Foros, eventos presenciales, talleres, mesas de trabajo, publicaciones, encuestas, </a:t>
            </a:r>
            <a:r>
              <a:rPr lang="es-MX" sz="1600" b="1" dirty="0" err="1">
                <a:latin typeface="Montserrat SemiBold" panose="00000700000000000000" pitchFamily="2" charset="0"/>
              </a:rPr>
              <a:t>etc</a:t>
            </a:r>
            <a:r>
              <a:rPr lang="es-MX" sz="1600" b="1" dirty="0">
                <a:latin typeface="Montserrat SemiBold" panose="00000700000000000000" pitchFamily="2" charset="0"/>
              </a:rPr>
              <a:t>).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825B2A8-42DD-449C-B3FB-60819C3FAEE6}"/>
              </a:ext>
            </a:extLst>
          </p:cNvPr>
          <p:cNvSpPr txBox="1"/>
          <p:nvPr/>
        </p:nvSpPr>
        <p:spPr>
          <a:xfrm>
            <a:off x="6571379" y="2478379"/>
            <a:ext cx="5259365" cy="2554545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6. paso: </a:t>
            </a:r>
            <a:r>
              <a:rPr lang="es-MX" sz="1600" b="1" dirty="0">
                <a:latin typeface="Montserrat SemiBold" panose="00000700000000000000" pitchFamily="2" charset="0"/>
              </a:rPr>
              <a:t>Defina los canales virtuales, presenciales o mixtos  de participación que utilizara para realizar la actividad (pagina web, redes sociales telefónicos, televisión. </a:t>
            </a:r>
            <a:r>
              <a:rPr lang="es-MX" sz="1600" b="1" dirty="0" err="1">
                <a:latin typeface="Montserrat SemiBold" panose="00000700000000000000" pitchFamily="2" charset="0"/>
              </a:rPr>
              <a:t>Etc</a:t>
            </a:r>
            <a:r>
              <a:rPr lang="es-MX" sz="1600" b="1" dirty="0">
                <a:latin typeface="Montserrat SemiBold" panose="00000700000000000000" pitchFamily="2" charset="0"/>
              </a:rPr>
              <a:t>) en el caso de usar redes sociales para realizar la actividad se sugiere que el equipo responsable establezca un  # HASTAG, para incentivar la participación de los grupos de interés en el ejercicio a realizar, sea de participación ciudadana 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8E8BC93-118E-8DC2-A40F-21806F998655}"/>
              </a:ext>
            </a:extLst>
          </p:cNvPr>
          <p:cNvSpPr txBox="1"/>
          <p:nvPr/>
        </p:nvSpPr>
        <p:spPr>
          <a:xfrm>
            <a:off x="6595144" y="5176978"/>
            <a:ext cx="5181068" cy="1077218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264488"/>
                </a:solidFill>
                <a:latin typeface="Montserrat SemiBold" panose="00000700000000000000" pitchFamily="2" charset="0"/>
              </a:rPr>
              <a:t>7. paso: </a:t>
            </a:r>
            <a:r>
              <a:rPr lang="es-MX" sz="1600" b="1" dirty="0">
                <a:latin typeface="Montserrat SemiBold" panose="00000700000000000000" pitchFamily="2" charset="0"/>
              </a:rPr>
              <a:t>Defina indicadores, metas y producto por cada actividad y la articulación estratégica con los diferentes planes institucionales y los recursos asociados</a:t>
            </a:r>
            <a:endParaRPr lang="es-CO" sz="1600" b="1" dirty="0">
              <a:latin typeface="Montserrat SemiBold" panose="00000700000000000000" pitchFamily="2" charset="0"/>
            </a:endParaRPr>
          </a:p>
        </p:txBody>
      </p: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FF8F6A6D-3E28-0DC8-322C-4B4FE994E2E5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5596858" y="1795716"/>
            <a:ext cx="921388" cy="4125556"/>
          </a:xfrm>
          <a:prstGeom prst="bentConnector3">
            <a:avLst/>
          </a:prstGeom>
          <a:ln w="38100" cmpd="thickThin">
            <a:solidFill>
              <a:srgbClr val="264488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43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2F8A6658-02A5-4FC5-8487-23F4FC289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6304" y="367936"/>
            <a:ext cx="6241410" cy="8447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</a:t>
            </a:r>
            <a:r>
              <a:rPr lang="es-CO" sz="2800" b="1" dirty="0">
                <a:solidFill>
                  <a:srgbClr val="264488"/>
                </a:solidFill>
                <a:latin typeface="Gadugi" panose="020B0502040204020203" pitchFamily="34" charset="0"/>
              </a:rPr>
              <a:t>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diseñar las actividades de mi dependencia 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283E035-3A15-42A3-A742-666CAFCE3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151236"/>
              </p:ext>
            </p:extLst>
          </p:nvPr>
        </p:nvGraphicFramePr>
        <p:xfrm>
          <a:off x="0" y="1657894"/>
          <a:ext cx="12224657" cy="2732059"/>
        </p:xfrm>
        <a:graphic>
          <a:graphicData uri="http://schemas.openxmlformats.org/drawingml/2006/table">
            <a:tbl>
              <a:tblPr/>
              <a:tblGrid>
                <a:gridCol w="130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9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41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93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27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7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939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75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Nombre de la actividad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Objetivo de la actividad 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endParaRPr lang="es-ES" sz="900" b="1" i="0" u="none" strike="noStrike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Indicador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Meta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Producto/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Entregable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Grupo de interés beneficiado por la actividad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Articulación estratégica de la actividad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Tipo de espacio de diálogo que se desarrollará (foro, mesa de trabajo, reunión zonal, feria de la gestión, audiencia pública participativa, chat virtual, facebook live etc.)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Modalidad del espacio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34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Instancia de participación legalmente constituida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Otro grupo de interés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Presencial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Telefónico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Virtual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4133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Generar espacios de participación para la socialización de las iniciativas de reforma al Sistema de Administración Justicia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Socializar las reformas impulsadas por la entidad para lograr una justicia cercana al ciudadano, pronta y efectiva.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Espacios de socialización realizados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Informe de desarrollo 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(Notas de prensa, piezas de invitación o agendas de las sesiones)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Comunidad académica, operadores de justicia, entidades públicas, Ciudadanía en general.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Plan de Acción Institucional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Espacios de socialización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A8AD9D4-0CB4-424F-86B7-5A771B644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539823"/>
              </p:ext>
            </p:extLst>
          </p:nvPr>
        </p:nvGraphicFramePr>
        <p:xfrm>
          <a:off x="0" y="4604813"/>
          <a:ext cx="12208328" cy="1671837"/>
        </p:xfrm>
        <a:graphic>
          <a:graphicData uri="http://schemas.openxmlformats.org/drawingml/2006/table">
            <a:tbl>
              <a:tblPr/>
              <a:tblGrid>
                <a:gridCol w="727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554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75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5727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Lugar o espacio donde se realizará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Articulación con entidades o aliados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Nivel de participación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Etapa del ciclo de la gestión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Fecha programada inicio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Fecha programada</a:t>
                      </a:r>
                      <a:b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Dependencia (s) responsable (s)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Correo de contacto para recibir más información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Objetivo de Desarrollo Sostenible Asociado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Pacto PND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Recursos Asociados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546A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55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Nacional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N.A.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Ejecución o implementación participativa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Ejecución e implementación participativa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1/07/2</a:t>
                      </a: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1</a:t>
                      </a:r>
                      <a:endParaRPr lang="mr-IN" sz="900" b="0" i="0" u="none" strike="noStrike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31/12/2</a:t>
                      </a: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1</a:t>
                      </a:r>
                      <a:endParaRPr lang="mr-IN" sz="900" b="0" i="0" u="none" strike="noStrike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Dirección de Justicia Formal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0" i="0" u="sng" strike="noStrike" dirty="0">
                          <a:solidFill>
                            <a:srgbClr val="0563C1"/>
                          </a:solidFill>
                          <a:effectLst/>
                          <a:latin typeface="Lucida Sans"/>
                          <a:hlinkClick r:id="rId2"/>
                        </a:rPr>
                        <a:t>dialoguemos@minjusticia.gov.co</a:t>
                      </a:r>
                      <a:endParaRPr lang="es-ES" sz="900" b="0" i="0" u="sng" strike="noStrike" dirty="0">
                        <a:solidFill>
                          <a:srgbClr val="0563C1"/>
                        </a:solidFill>
                        <a:effectLst/>
                        <a:latin typeface="Lucida San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Paz, Justicia e Instituciones Sólidas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Pacto por la legalidad: seguridad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efectiva y justicia transparente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para que todos vivamos con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libertad y en democracia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Humanos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Tecnológicos </a:t>
                      </a:r>
                      <a:b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</a:b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Financieros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F4F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51B1C0D-B980-4414-81DA-2B02705B4F19}"/>
              </a:ext>
            </a:extLst>
          </p:cNvPr>
          <p:cNvSpPr txBox="1"/>
          <p:nvPr/>
        </p:nvSpPr>
        <p:spPr>
          <a:xfrm>
            <a:off x="117946" y="6322233"/>
            <a:ext cx="2268203" cy="338554"/>
          </a:xfrm>
          <a:prstGeom prst="rect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i="1" dirty="0"/>
              <a:t>*Diligencia el GSC</a:t>
            </a:r>
          </a:p>
        </p:txBody>
      </p:sp>
    </p:spTree>
    <p:extLst>
      <p:ext uri="{BB962C8B-B14F-4D97-AF65-F5344CB8AC3E}">
        <p14:creationId xmlns:p14="http://schemas.microsoft.com/office/powerpoint/2010/main" val="359250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DF9909DA-B66F-41DC-AEC3-2D34485F12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3857" y="302002"/>
            <a:ext cx="5378455" cy="7340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 Desarrollo de la actividad de participación (diálogo):</a:t>
            </a:r>
          </a:p>
        </p:txBody>
      </p: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88B7BD6B-CD7A-469D-A68E-50FAD7462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66838"/>
              </p:ext>
            </p:extLst>
          </p:nvPr>
        </p:nvGraphicFramePr>
        <p:xfrm>
          <a:off x="985095" y="1187044"/>
          <a:ext cx="10413833" cy="536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216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6;p28">
            <a:extLst>
              <a:ext uri="{FF2B5EF4-FFF2-40B4-BE49-F238E27FC236}">
                <a16:creationId xmlns:a16="http://schemas.microsoft.com/office/drawing/2014/main" id="{79D46948-B911-4FB6-8FAE-381D52B8DA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4289" y="166065"/>
            <a:ext cx="5057297" cy="700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</a:t>
            </a:r>
            <a:r>
              <a:rPr lang="es-CO" sz="2800" b="1" dirty="0">
                <a:solidFill>
                  <a:srgbClr val="264488"/>
                </a:solidFill>
                <a:latin typeface="Gadugi" panose="020B0502040204020203" pitchFamily="34" charset="0"/>
              </a:rPr>
              <a:t>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Donde consultar 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A2AE41-8B71-479D-8613-CE680A241561}"/>
              </a:ext>
            </a:extLst>
          </p:cNvPr>
          <p:cNvSpPr txBox="1"/>
          <p:nvPr/>
        </p:nvSpPr>
        <p:spPr>
          <a:xfrm>
            <a:off x="200417" y="1053913"/>
            <a:ext cx="585478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264488"/>
                </a:solidFill>
              </a:rPr>
              <a:t>https://www.minjusticia.gov.co/participe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576DCF-6114-41F7-9C13-0206CBA6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016" y="1381165"/>
            <a:ext cx="6446871" cy="15500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1F649D-A2D4-4B7D-A38B-778B1BF58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16" y="3071315"/>
            <a:ext cx="6446871" cy="36206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346A6FD-2E20-4F03-9079-88768C3E4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17" y="1575573"/>
            <a:ext cx="4884258" cy="48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4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260C3389-EFCC-4D02-9736-FDA4FCFF32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44210" y="359007"/>
            <a:ext cx="6906827" cy="8088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se realiza el seguimiento al plan 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20515DE-3776-44F6-B74B-AF98787507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723833"/>
              </p:ext>
            </p:extLst>
          </p:nvPr>
        </p:nvGraphicFramePr>
        <p:xfrm>
          <a:off x="141694" y="1650174"/>
          <a:ext cx="11537752" cy="2679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41A4DD4-35D9-4F8D-ADD1-1AC63F3D5A19}"/>
              </a:ext>
            </a:extLst>
          </p:cNvPr>
          <p:cNvSpPr txBox="1"/>
          <p:nvPr/>
        </p:nvSpPr>
        <p:spPr>
          <a:xfrm>
            <a:off x="482893" y="4532601"/>
            <a:ext cx="109728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dirty="0">
                <a:solidFill>
                  <a:srgbClr val="264488"/>
                </a:solidFill>
                <a:latin typeface="Montserrat SemiBold" pitchFamily="2" charset="77"/>
              </a:rPr>
              <a:t>Solicitud de modificaciones a las actividades del plan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2D2065-6D5C-41A2-9AE8-0D9A0014B39D}"/>
              </a:ext>
            </a:extLst>
          </p:cNvPr>
          <p:cNvSpPr txBox="1"/>
          <p:nvPr/>
        </p:nvSpPr>
        <p:spPr>
          <a:xfrm>
            <a:off x="234892" y="5216043"/>
            <a:ext cx="11444553" cy="840230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lvl="0"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dirty="0">
                <a:solidFill>
                  <a:prstClr val="black"/>
                </a:solidFill>
                <a:latin typeface="Montserrat SemiBold" pitchFamily="2" charset="77"/>
              </a:rPr>
              <a:t>La dependencia responsable de su ejecución debe remitir la justificación y el detalle del ajuste requerido a través de memorando dirigido a la coordinación del Grupo de Servicio al Ciudadano para su análisis y respuesta, a más tardar en el 30 de septiembre de cada año</a:t>
            </a:r>
            <a:r>
              <a:rPr lang="es-C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0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6;p28">
            <a:extLst>
              <a:ext uri="{FF2B5EF4-FFF2-40B4-BE49-F238E27FC236}">
                <a16:creationId xmlns:a16="http://schemas.microsoft.com/office/drawing/2014/main" id="{3A439926-6E8B-2A53-5A83-BE560BFE3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3358" y="278330"/>
            <a:ext cx="4812002" cy="6025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</a:t>
            </a:r>
            <a:r>
              <a:rPr lang="es-CO" sz="2800" b="1" dirty="0">
                <a:solidFill>
                  <a:srgbClr val="264488"/>
                </a:solidFill>
                <a:latin typeface="Gadugi" panose="020B0502040204020203" pitchFamily="34" charset="0"/>
              </a:rPr>
              <a:t>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Cumplimos?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4C989-552D-4564-9AAC-0EAC22F9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/>
          <a:stretch/>
        </p:blipFill>
        <p:spPr bwMode="auto">
          <a:xfrm>
            <a:off x="152400" y="1006680"/>
            <a:ext cx="11887200" cy="57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54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06A8F8-8482-46BE-AF4C-B337DE00757D}"/>
              </a:ext>
            </a:extLst>
          </p:cNvPr>
          <p:cNvSpPr txBox="1"/>
          <p:nvPr/>
        </p:nvSpPr>
        <p:spPr>
          <a:xfrm>
            <a:off x="1269581" y="4871692"/>
            <a:ext cx="9810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264488"/>
                </a:solidFill>
                <a:latin typeface="Montserrat SemiBold" pitchFamily="2" charset="77"/>
              </a:rPr>
              <a:t>2. Resultados de gestión 2022 y retos 2023</a:t>
            </a:r>
            <a:endParaRPr lang="es-CO" sz="3600" b="1" dirty="0">
              <a:solidFill>
                <a:srgbClr val="264488"/>
              </a:solidFill>
              <a:latin typeface="Montserrat SemiBold" pitchFamily="2" charset="77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522623A-08F3-1D69-29C3-29266660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05" y="905942"/>
            <a:ext cx="8356615" cy="39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A984AD-0031-4819-B5E1-8E255B4F4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95" y="1342214"/>
            <a:ext cx="6549998" cy="4698555"/>
          </a:xfrm>
          <a:prstGeom prst="rect">
            <a:avLst/>
          </a:prstGeom>
        </p:spPr>
      </p:pic>
      <p:sp>
        <p:nvSpPr>
          <p:cNvPr id="2" name="Google Shape;216;p28">
            <a:extLst>
              <a:ext uri="{FF2B5EF4-FFF2-40B4-BE49-F238E27FC236}">
                <a16:creationId xmlns:a16="http://schemas.microsoft.com/office/drawing/2014/main" id="{BD364DF9-D623-556B-E125-5ADC5599AA63}"/>
              </a:ext>
            </a:extLst>
          </p:cNvPr>
          <p:cNvSpPr txBox="1">
            <a:spLocks/>
          </p:cNvSpPr>
          <p:nvPr/>
        </p:nvSpPr>
        <p:spPr>
          <a:xfrm>
            <a:off x="891263" y="641584"/>
            <a:ext cx="5057297" cy="700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ES" sz="2800" b="1" dirty="0">
                <a:solidFill>
                  <a:srgbClr val="264488"/>
                </a:solidFill>
                <a:latin typeface="Montserrat ExtraBold" pitchFamily="2" charset="77"/>
              </a:rPr>
              <a:t>Reconocimiento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9169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69F3E4-CF2D-4146-BC85-AC5938117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27" t="8210"/>
          <a:stretch/>
        </p:blipFill>
        <p:spPr>
          <a:xfrm>
            <a:off x="247473" y="2166729"/>
            <a:ext cx="5099779" cy="429198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730C08-2201-422A-BDB3-E6568FD904F0}"/>
              </a:ext>
            </a:extLst>
          </p:cNvPr>
          <p:cNvSpPr txBox="1"/>
          <p:nvPr/>
        </p:nvSpPr>
        <p:spPr>
          <a:xfrm>
            <a:off x="5347252" y="1780506"/>
            <a:ext cx="6627882" cy="4616648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/>
            <a:endParaRPr lang="es-CO" sz="14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Socializar y divulgar previamente a los grupos de valor convocados la información  que considere necesaria para que participen activamente el proceso de participación.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Sistematizar, publicar y divulgar, por parte del  área que ejecutó  la actividad,  los resultados obtenidos en el ejercicio de las diferentes actividades de participación ciudadana adelantadas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Analizar, por parte del  área que ejecute  la actividad, las recomendaciones u objeciones recibidas en el proceso de participación, y evaluar la viabilidad de su incorporación en la actividad que se sometió al proceso de participación y realizar los ajustes a que haya lugar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Fortalecer el uso de lenguaje claro en la información  que se entregue en el desarrollo de las actividades de diálogo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Documentar las buenas prácticas de participación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1400" dirty="0">
              <a:solidFill>
                <a:srgbClr val="FF0000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Mayor participación de </a:t>
            </a:r>
            <a:r>
              <a:rPr lang="es-CO" sz="1400" dirty="0" err="1">
                <a:solidFill>
                  <a:prstClr val="black"/>
                </a:solidFill>
                <a:latin typeface="Montserrat SemiBold" pitchFamily="2" charset="77"/>
              </a:rPr>
              <a:t>Veedurias</a:t>
            </a: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 y control social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59F394-93AF-4531-9D4A-6D30CDF3742F}"/>
              </a:ext>
            </a:extLst>
          </p:cNvPr>
          <p:cNvSpPr txBox="1"/>
          <p:nvPr/>
        </p:nvSpPr>
        <p:spPr>
          <a:xfrm>
            <a:off x="6425756" y="1227617"/>
            <a:ext cx="4409660" cy="341632"/>
          </a:xfrm>
          <a:prstGeom prst="rect">
            <a:avLst/>
          </a:prstGeom>
          <a:noFill/>
          <a:ln w="28575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prstClr val="black"/>
                </a:solidFill>
                <a:latin typeface="Montserrat SemiBold" pitchFamily="2" charset="77"/>
              </a:rPr>
              <a:t>Oportunidades de mejora en 2022</a:t>
            </a:r>
          </a:p>
        </p:txBody>
      </p:sp>
      <p:sp>
        <p:nvSpPr>
          <p:cNvPr id="6" name="Google Shape;216;p28">
            <a:extLst>
              <a:ext uri="{FF2B5EF4-FFF2-40B4-BE49-F238E27FC236}">
                <a16:creationId xmlns:a16="http://schemas.microsoft.com/office/drawing/2014/main" id="{7846B112-7DD1-4255-A015-4C565DB0EA0A}"/>
              </a:ext>
            </a:extLst>
          </p:cNvPr>
          <p:cNvSpPr txBox="1">
            <a:spLocks/>
          </p:cNvSpPr>
          <p:nvPr/>
        </p:nvSpPr>
        <p:spPr>
          <a:xfrm>
            <a:off x="473976" y="363760"/>
            <a:ext cx="6161716" cy="9496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R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esultados de autodiagnóstico</a:t>
            </a:r>
          </a:p>
        </p:txBody>
      </p:sp>
    </p:spTree>
    <p:extLst>
      <p:ext uri="{BB962C8B-B14F-4D97-AF65-F5344CB8AC3E}">
        <p14:creationId xmlns:p14="http://schemas.microsoft.com/office/powerpoint/2010/main" val="238912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;p28">
            <a:extLst>
              <a:ext uri="{FF2B5EF4-FFF2-40B4-BE49-F238E27FC236}">
                <a16:creationId xmlns:a16="http://schemas.microsoft.com/office/drawing/2014/main" id="{A1386950-3BED-47D9-8388-994A96E6CC05}"/>
              </a:ext>
            </a:extLst>
          </p:cNvPr>
          <p:cNvSpPr txBox="1">
            <a:spLocks/>
          </p:cNvSpPr>
          <p:nvPr/>
        </p:nvSpPr>
        <p:spPr>
          <a:xfrm>
            <a:off x="296317" y="877344"/>
            <a:ext cx="3306518" cy="596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R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etos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156FBA-5894-48BF-8F92-9E961587216F}"/>
              </a:ext>
            </a:extLst>
          </p:cNvPr>
          <p:cNvSpPr txBox="1"/>
          <p:nvPr/>
        </p:nvSpPr>
        <p:spPr>
          <a:xfrm>
            <a:off x="296317" y="1585008"/>
            <a:ext cx="10986876" cy="4154984"/>
          </a:xfrm>
          <a:prstGeom prst="rect">
            <a:avLst/>
          </a:prstGeom>
          <a:noFill/>
          <a:ln w="5715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Seguir fortaleciendo el “Ecosistema de participación de MinJusticia”, con la academia, veedurías, instituciones públicas, el sector privado, y ciudadanos activos, para diversificar la participación.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20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Continuar realizando pedagogía sobre participación ciudadana a los grupos de valor. Es fundamental empoderar al ciudadano para que este pueda participar con efectividad.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2000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Lograr un nuevo sello de excelencia gobierno digital para ejercicios de participación.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es-CO" sz="2000" dirty="0">
              <a:solidFill>
                <a:srgbClr val="FF0000"/>
              </a:solidFill>
              <a:latin typeface="Montserrat SemiBold" pitchFamily="2" charset="77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CO" sz="2000" dirty="0">
                <a:solidFill>
                  <a:prstClr val="black"/>
                </a:solidFill>
                <a:latin typeface="Montserrat SemiBold" pitchFamily="2" charset="77"/>
              </a:rPr>
              <a:t>Promover las veedurías y el control social</a:t>
            </a:r>
          </a:p>
          <a:p>
            <a:pPr algn="just"/>
            <a:endParaRPr lang="es-CO" sz="2400" dirty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4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C45689-E3C6-483A-BFF4-43BF69B09B08}"/>
              </a:ext>
            </a:extLst>
          </p:cNvPr>
          <p:cNvSpPr txBox="1"/>
          <p:nvPr/>
        </p:nvSpPr>
        <p:spPr>
          <a:xfrm>
            <a:off x="748874" y="777974"/>
            <a:ext cx="28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264488"/>
                </a:solidFill>
                <a:latin typeface="Montserrat ExtraBold" panose="02000505000000020004" pitchFamily="2" charset="77"/>
              </a:rPr>
              <a:t>Agenda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927A2-2D16-3CC4-9952-FD588742A59C}"/>
              </a:ext>
            </a:extLst>
          </p:cNvPr>
          <p:cNvSpPr txBox="1"/>
          <p:nvPr/>
        </p:nvSpPr>
        <p:spPr>
          <a:xfrm>
            <a:off x="4035105" y="1905506"/>
            <a:ext cx="3665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001AEC-2315-4716-95D7-B628FFF9A45F}"/>
              </a:ext>
            </a:extLst>
          </p:cNvPr>
          <p:cNvSpPr txBox="1"/>
          <p:nvPr/>
        </p:nvSpPr>
        <p:spPr>
          <a:xfrm>
            <a:off x="662730" y="1779671"/>
            <a:ext cx="10064691" cy="4122154"/>
          </a:xfrm>
          <a:prstGeom prst="rect">
            <a:avLst/>
          </a:prstGeom>
          <a:noFill/>
          <a:ln w="762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ES" sz="2400" b="1" dirty="0">
                <a:latin typeface="Montserrat SemiBold" pitchFamily="2" charset="77"/>
              </a:rPr>
              <a:t>Contextualización y entendimiento de los lineamientos para la participación ciudadana en la gestión institucional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endParaRPr lang="es-ES" sz="2400" b="1" dirty="0">
              <a:latin typeface="Montserrat SemiBold" pitchFamily="2" charset="77"/>
            </a:endParaRP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ES" sz="2400" b="1" dirty="0">
                <a:latin typeface="Montserrat SemiBold" pitchFamily="2" charset="77"/>
              </a:rPr>
              <a:t>Resultados de gestión 2022, autodiagnóstico y retos 2023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endParaRPr lang="es-ES" sz="2400" b="1" dirty="0">
              <a:latin typeface="Montserrat SemiBold" pitchFamily="2" charset="77"/>
            </a:endParaRP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ES" sz="2400" b="1" dirty="0">
                <a:latin typeface="Montserrat SemiBold" pitchFamily="2" charset="77"/>
              </a:rPr>
              <a:t>Cronograma de trabajo 2023 para el equipo de articuladores de participación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3942955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DCEACBF-57ED-4DC3-BD49-20B16896C5FD}"/>
              </a:ext>
            </a:extLst>
          </p:cNvPr>
          <p:cNvSpPr txBox="1"/>
          <p:nvPr/>
        </p:nvSpPr>
        <p:spPr>
          <a:xfrm>
            <a:off x="367252" y="742495"/>
            <a:ext cx="384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Recomendaciones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B438E6-F3C4-4EE5-BDEB-3D7459466617}"/>
              </a:ext>
            </a:extLst>
          </p:cNvPr>
          <p:cNvSpPr txBox="1"/>
          <p:nvPr/>
        </p:nvSpPr>
        <p:spPr>
          <a:xfrm>
            <a:off x="367252" y="1422003"/>
            <a:ext cx="11570281" cy="5054204"/>
          </a:xfrm>
          <a:prstGeom prst="rect">
            <a:avLst/>
          </a:prstGeom>
          <a:noFill/>
          <a:ln w="5715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Dar las herramientas de información y diálogo a los ciudadanos. Para ello es importante que cada actividad de participación que desarrolle la Entidad atienda a la caracterización de grupos de interés y las particularidades del territorio hacia el cual se dirija. 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Es necesario realizar una mayor divulgación y pedagogía de la oferta institucional del Ministerio, para evitar falsas expectativas sobre los productos y servicios ofrecidos. La ciudadanía manifestó la necesidad de mantener y fortalecer la capacitaciones.</a:t>
            </a:r>
          </a:p>
          <a:p>
            <a:pPr algn="just">
              <a:lnSpc>
                <a:spcPct val="110000"/>
              </a:lnSpc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Continuar con los diálogos sobre rendición de cuentas sobre temáticas especificas del Ministerio, con lo cual se pueda profundizar sobre la gestión realizada y realizar un control social más efectivo.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Diversificar los medios de convocatoria (incluir medios locales) y lugares donde se realizan eventos. Ejemplo: plazas de mercado, parques principales, terminales, centros comerciales, juntas de acción comunal, radios comunitarias, etc.</a:t>
            </a:r>
          </a:p>
          <a:p>
            <a:pPr algn="just">
              <a:lnSpc>
                <a:spcPct val="110000"/>
              </a:lnSpc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Cumplir con los criterios legales e incorporar las buenas prácticas en materia de inclusión, para el desarrollo de las actividades de dialogo del Ministerio. 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endParaRPr lang="es-CO" sz="1400" b="1" dirty="0">
              <a:solidFill>
                <a:prstClr val="black"/>
              </a:solidFill>
              <a:latin typeface="Montserrat SemiBold" pitchFamily="2" charset="77"/>
            </a:endParaRP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Es importante continuar con el aprovechamiento de las TIC para el desarrollo de los espacios de diálogo en los  territorios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.</a:t>
            </a:r>
          </a:p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Continuar incentivando el control social y la conformación de veedurías ciudadanas</a:t>
            </a:r>
            <a:r>
              <a:rPr lang="es-CO" sz="1400" dirty="0">
                <a:solidFill>
                  <a:prstClr val="black"/>
                </a:solidFill>
                <a:latin typeface="Montserrat SemiBold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2082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06A8F8-8482-46BE-AF4C-B337DE00757D}"/>
              </a:ext>
            </a:extLst>
          </p:cNvPr>
          <p:cNvSpPr txBox="1"/>
          <p:nvPr/>
        </p:nvSpPr>
        <p:spPr>
          <a:xfrm>
            <a:off x="1336693" y="5142099"/>
            <a:ext cx="9810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264488"/>
                </a:solidFill>
                <a:latin typeface="Montserrat SemiBold" pitchFamily="2" charset="77"/>
              </a:rPr>
              <a:t>3. Cronograma de trabajo 2023 equipo articuladores </a:t>
            </a:r>
            <a:endParaRPr lang="es-CO" sz="3600" b="1" dirty="0">
              <a:solidFill>
                <a:srgbClr val="264488"/>
              </a:solidFill>
              <a:latin typeface="Montserrat SemiBold" pitchFamily="2" charset="77"/>
            </a:endParaRPr>
          </a:p>
        </p:txBody>
      </p:sp>
      <p:pic>
        <p:nvPicPr>
          <p:cNvPr id="5" name="Imagen 4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EA360474-7937-E6B4-7257-075F59BC8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4" y="1115736"/>
            <a:ext cx="10838577" cy="3808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016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C6D4691-F77A-4ED0-A7FF-7FAEF7E8DECF}"/>
              </a:ext>
            </a:extLst>
          </p:cNvPr>
          <p:cNvSpPr txBox="1"/>
          <p:nvPr/>
        </p:nvSpPr>
        <p:spPr>
          <a:xfrm>
            <a:off x="2738892" y="556649"/>
            <a:ext cx="6505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Ecosistema de participación</a:t>
            </a:r>
          </a:p>
          <a:p>
            <a:pPr algn="ctr"/>
            <a:r>
              <a:rPr lang="es-ES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MinJusticia</a:t>
            </a:r>
          </a:p>
        </p:txBody>
      </p:sp>
      <p:pic>
        <p:nvPicPr>
          <p:cNvPr id="5" name="Imagen 4" descr="ENCABEZADO_0.png">
            <a:extLst>
              <a:ext uri="{FF2B5EF4-FFF2-40B4-BE49-F238E27FC236}">
                <a16:creationId xmlns:a16="http://schemas.microsoft.com/office/drawing/2014/main" id="{2D5888D8-2BBE-4F90-BCBD-E4FE55E71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30" y="2183689"/>
            <a:ext cx="5796951" cy="3064059"/>
          </a:xfrm>
          <a:prstGeom prst="flowChartTerminator">
            <a:avLst/>
          </a:prstGeom>
        </p:spPr>
      </p:pic>
      <p:sp>
        <p:nvSpPr>
          <p:cNvPr id="6" name="2 CuadroTexto">
            <a:extLst>
              <a:ext uri="{FF2B5EF4-FFF2-40B4-BE49-F238E27FC236}">
                <a16:creationId xmlns:a16="http://schemas.microsoft.com/office/drawing/2014/main" id="{74B19A52-8B2E-4F65-89C8-9FA42C3AA12F}"/>
              </a:ext>
            </a:extLst>
          </p:cNvPr>
          <p:cNvSpPr txBox="1"/>
          <p:nvPr/>
        </p:nvSpPr>
        <p:spPr>
          <a:xfrm>
            <a:off x="2160384" y="1644745"/>
            <a:ext cx="1907116" cy="551433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Lineamientos MIPG y SIG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1B429AD-E76E-4FD7-AC32-4C6305DB5FFE}"/>
              </a:ext>
            </a:extLst>
          </p:cNvPr>
          <p:cNvSpPr/>
          <p:nvPr/>
        </p:nvSpPr>
        <p:spPr>
          <a:xfrm>
            <a:off x="7708693" y="1644745"/>
            <a:ext cx="1733566" cy="551433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Mecanismos de participación</a:t>
            </a:r>
          </a:p>
        </p:txBody>
      </p:sp>
      <p:sp>
        <p:nvSpPr>
          <p:cNvPr id="8" name="2 CuadroTexto">
            <a:extLst>
              <a:ext uri="{FF2B5EF4-FFF2-40B4-BE49-F238E27FC236}">
                <a16:creationId xmlns:a16="http://schemas.microsoft.com/office/drawing/2014/main" id="{5A1B392F-1CFA-4427-A8AD-D2DA834D9200}"/>
              </a:ext>
            </a:extLst>
          </p:cNvPr>
          <p:cNvSpPr txBox="1"/>
          <p:nvPr/>
        </p:nvSpPr>
        <p:spPr>
          <a:xfrm>
            <a:off x="1249958" y="4301973"/>
            <a:ext cx="1907116" cy="314445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Grupos de interés</a:t>
            </a: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6C321663-8C2A-42D3-9073-AFA74DC74BF8}"/>
              </a:ext>
            </a:extLst>
          </p:cNvPr>
          <p:cNvSpPr txBox="1"/>
          <p:nvPr/>
        </p:nvSpPr>
        <p:spPr>
          <a:xfrm>
            <a:off x="7937096" y="4268775"/>
            <a:ext cx="2148317" cy="551433"/>
          </a:xfrm>
          <a:prstGeom prst="rect">
            <a:avLst/>
          </a:prstGeom>
          <a:solidFill>
            <a:schemeClr val="bg1"/>
          </a:solidFill>
          <a:ln w="762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CO" sz="1400" b="1" dirty="0">
                <a:solidFill>
                  <a:prstClr val="black"/>
                </a:solidFill>
                <a:latin typeface="Montserrat SemiBold" pitchFamily="2" charset="77"/>
              </a:rPr>
              <a:t>Plan y estrategias de participación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0480DD-D0BD-4BE8-9D9F-5589FF0A00E2}"/>
              </a:ext>
            </a:extLst>
          </p:cNvPr>
          <p:cNvSpPr/>
          <p:nvPr/>
        </p:nvSpPr>
        <p:spPr>
          <a:xfrm>
            <a:off x="607981" y="2575861"/>
            <a:ext cx="2297846" cy="1095236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10000"/>
              </a:lnSpc>
              <a:buFont typeface="Wingdings" charset="2"/>
              <a:buChar char="ü"/>
            </a:pPr>
            <a:r>
              <a:rPr lang="es-ES" sz="1200" b="1" dirty="0">
                <a:solidFill>
                  <a:prstClr val="black"/>
                </a:solidFill>
                <a:latin typeface="Montserrat SemiBold" pitchFamily="2" charset="77"/>
              </a:rPr>
              <a:t>Establecen las reglas de juego para la participación ciudadana en la gestión pública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73C18A4-774B-4041-880B-A477A85A8601}"/>
              </a:ext>
            </a:extLst>
          </p:cNvPr>
          <p:cNvSpPr/>
          <p:nvPr/>
        </p:nvSpPr>
        <p:spPr>
          <a:xfrm>
            <a:off x="8308428" y="2437473"/>
            <a:ext cx="3553970" cy="1499385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Corresponde a los elementos y herramientas que permiten la participación ciudadana. Algunos ejemplos son las redes sociales, formularios virtuales, </a:t>
            </a:r>
            <a:r>
              <a:rPr lang="es-ES" sz="1400" b="1" dirty="0" err="1">
                <a:solidFill>
                  <a:prstClr val="black"/>
                </a:solidFill>
                <a:latin typeface="Montserrat SemiBold" pitchFamily="2" charset="77"/>
              </a:rPr>
              <a:t>focus</a:t>
            </a: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 </a:t>
            </a:r>
            <a:r>
              <a:rPr lang="es-ES" sz="1400" b="1" dirty="0" err="1">
                <a:solidFill>
                  <a:prstClr val="black"/>
                </a:solidFill>
                <a:latin typeface="Montserrat SemiBold" pitchFamily="2" charset="77"/>
              </a:rPr>
              <a:t>group</a:t>
            </a: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, audiencias, etc.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80E696-0D4F-4B9C-9CC8-E641D15E16B0}"/>
              </a:ext>
            </a:extLst>
          </p:cNvPr>
          <p:cNvSpPr/>
          <p:nvPr/>
        </p:nvSpPr>
        <p:spPr>
          <a:xfrm>
            <a:off x="1162634" y="5213255"/>
            <a:ext cx="2996163" cy="1262397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Actores que se interesan por la gestión realizada por el MinJusticia y que tienen el derecho y deber de incidir en su gestión.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FFD897A-67C5-4F52-89D4-801E55DADB59}"/>
              </a:ext>
            </a:extLst>
          </p:cNvPr>
          <p:cNvSpPr/>
          <p:nvPr/>
        </p:nvSpPr>
        <p:spPr>
          <a:xfrm>
            <a:off x="7368148" y="5247748"/>
            <a:ext cx="3752378" cy="1262397"/>
          </a:xfrm>
          <a:prstGeom prst="rect">
            <a:avLst/>
          </a:prstGeom>
          <a:ln w="381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Contienen los escenarios de dialogo del Ministerio en cada una de las etapas de la gestión pública, los cuales se establecen en </a:t>
            </a:r>
            <a:r>
              <a:rPr lang="es-ES" sz="1400" b="1" dirty="0" err="1">
                <a:solidFill>
                  <a:prstClr val="black"/>
                </a:solidFill>
                <a:latin typeface="Montserrat SemiBold" pitchFamily="2" charset="77"/>
              </a:rPr>
              <a:t>codiseño</a:t>
            </a:r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 Entidad- grupos de interés</a:t>
            </a:r>
          </a:p>
        </p:txBody>
      </p:sp>
    </p:spTree>
    <p:extLst>
      <p:ext uri="{BB962C8B-B14F-4D97-AF65-F5344CB8AC3E}">
        <p14:creationId xmlns:p14="http://schemas.microsoft.com/office/powerpoint/2010/main" val="183396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F4931EC-2431-4662-9DC4-6944AAC9EE6F}"/>
              </a:ext>
            </a:extLst>
          </p:cNvPr>
          <p:cNvSpPr txBox="1"/>
          <p:nvPr/>
        </p:nvSpPr>
        <p:spPr>
          <a:xfrm>
            <a:off x="2092262" y="474706"/>
            <a:ext cx="67273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Conceptualización de la actividad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C822CA3-DF71-47C1-8549-C868BF851C6A}"/>
              </a:ext>
            </a:extLst>
          </p:cNvPr>
          <p:cNvSpPr/>
          <p:nvPr/>
        </p:nvSpPr>
        <p:spPr>
          <a:xfrm>
            <a:off x="2209689" y="1259140"/>
            <a:ext cx="7772619" cy="307777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¿En qué consistiría?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7AE64AF-F0C5-449E-87B9-987E3795B449}"/>
              </a:ext>
            </a:extLst>
          </p:cNvPr>
          <p:cNvSpPr/>
          <p:nvPr/>
        </p:nvSpPr>
        <p:spPr>
          <a:xfrm>
            <a:off x="2209689" y="1828131"/>
            <a:ext cx="7772619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264488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prstClr val="black"/>
                </a:solidFill>
                <a:latin typeface="Montserrat SemiBold" pitchFamily="2" charset="77"/>
              </a:rPr>
              <a:t>En un mecanismo o estrategia para promover y facilitar la interacción de los grupos de interés con MinJusticia, entorno a los ejercicios de diálogo que se realizan en las diferentes etapas de la gestión pública, a través de la inscripción voluntaria en la base de datos del ecosistema de participación institucional para recibir cualificación, convocatorias e información de los resultados de la gestión de la Entidad.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2C698BBE-7839-4A78-A166-17D9B11F27CF}"/>
              </a:ext>
            </a:extLst>
          </p:cNvPr>
          <p:cNvSpPr txBox="1"/>
          <p:nvPr/>
        </p:nvSpPr>
        <p:spPr>
          <a:xfrm>
            <a:off x="2092262" y="3518841"/>
            <a:ext cx="789004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  <a:latin typeface="Montserrat SemiBold" pitchFamily="2" charset="77"/>
              </a:rPr>
              <a:t>¿Cómo operaría?</a:t>
            </a:r>
          </a:p>
        </p:txBody>
      </p:sp>
      <p:sp>
        <p:nvSpPr>
          <p:cNvPr id="8" name="2 CuadroTexto">
            <a:extLst>
              <a:ext uri="{FF2B5EF4-FFF2-40B4-BE49-F238E27FC236}">
                <a16:creationId xmlns:a16="http://schemas.microsoft.com/office/drawing/2014/main" id="{E8FAD56C-36EE-489B-9C72-16AF108EEFD1}"/>
              </a:ext>
            </a:extLst>
          </p:cNvPr>
          <p:cNvSpPr txBox="1"/>
          <p:nvPr/>
        </p:nvSpPr>
        <p:spPr>
          <a:xfrm>
            <a:off x="508025" y="4326614"/>
            <a:ext cx="1392213" cy="258532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>
                <a:solidFill>
                  <a:prstClr val="black"/>
                </a:solidFill>
                <a:latin typeface="Montserrat SemiBold" pitchFamily="2" charset="77"/>
              </a:rPr>
              <a:t>Pasos</a:t>
            </a: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22D52155-1AAB-4B1F-BAC4-49AC337AB040}"/>
              </a:ext>
            </a:extLst>
          </p:cNvPr>
          <p:cNvSpPr txBox="1"/>
          <p:nvPr/>
        </p:nvSpPr>
        <p:spPr>
          <a:xfrm>
            <a:off x="508025" y="5115269"/>
            <a:ext cx="1392213" cy="258532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200" b="1" dirty="0">
                <a:solidFill>
                  <a:prstClr val="black"/>
                </a:solidFill>
                <a:latin typeface="Montserrat SemiBold" pitchFamily="2" charset="77"/>
              </a:rPr>
              <a:t>Herramientas</a:t>
            </a:r>
          </a:p>
        </p:txBody>
      </p:sp>
      <p:sp>
        <p:nvSpPr>
          <p:cNvPr id="10" name="2 CuadroTexto">
            <a:extLst>
              <a:ext uri="{FF2B5EF4-FFF2-40B4-BE49-F238E27FC236}">
                <a16:creationId xmlns:a16="http://schemas.microsoft.com/office/drawing/2014/main" id="{0CCE9C79-F84E-4346-B6E5-AA4C26E0F0FC}"/>
              </a:ext>
            </a:extLst>
          </p:cNvPr>
          <p:cNvSpPr txBox="1"/>
          <p:nvPr/>
        </p:nvSpPr>
        <p:spPr>
          <a:xfrm>
            <a:off x="508025" y="5982116"/>
            <a:ext cx="1392212" cy="244682"/>
          </a:xfrm>
          <a:prstGeom prst="rect">
            <a:avLst/>
          </a:prstGeom>
          <a:solidFill>
            <a:schemeClr val="bg1"/>
          </a:solidFill>
          <a:ln w="57150">
            <a:solidFill>
              <a:srgbClr val="264488"/>
            </a:solidFill>
          </a:ln>
        </p:spPr>
        <p:txBody>
          <a:bodyPr wrap="square" rtlCol="0">
            <a:sp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prstClr val="black"/>
                </a:solidFill>
                <a:latin typeface="Montserrat SemiBold" pitchFamily="2" charset="77"/>
              </a:rPr>
              <a:t>Herramientas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8380E421-19B3-40DC-99E4-DB627F9342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021621"/>
              </p:ext>
            </p:extLst>
          </p:nvPr>
        </p:nvGraphicFramePr>
        <p:xfrm>
          <a:off x="2092262" y="4059936"/>
          <a:ext cx="8086373" cy="2417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802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A641D5B-4EC7-4E43-B071-DC56D93F4E84}"/>
              </a:ext>
            </a:extLst>
          </p:cNvPr>
          <p:cNvSpPr txBox="1"/>
          <p:nvPr/>
        </p:nvSpPr>
        <p:spPr>
          <a:xfrm>
            <a:off x="1901823" y="358115"/>
            <a:ext cx="7076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  <a:ea typeface="+mj-ea"/>
                <a:cs typeface="+mj-cs"/>
              </a:rPr>
              <a:t>Conceptualización de la actividad</a:t>
            </a:r>
          </a:p>
        </p:txBody>
      </p:sp>
      <p:grpSp>
        <p:nvGrpSpPr>
          <p:cNvPr id="6" name="Agrupar 39">
            <a:extLst>
              <a:ext uri="{FF2B5EF4-FFF2-40B4-BE49-F238E27FC236}">
                <a16:creationId xmlns:a16="http://schemas.microsoft.com/office/drawing/2014/main" id="{0EE83286-74A4-4C1D-BAD0-2F463A4527E2}"/>
              </a:ext>
            </a:extLst>
          </p:cNvPr>
          <p:cNvGrpSpPr/>
          <p:nvPr/>
        </p:nvGrpSpPr>
        <p:grpSpPr>
          <a:xfrm>
            <a:off x="293615" y="947956"/>
            <a:ext cx="9272685" cy="5627825"/>
            <a:chOff x="778445" y="659011"/>
            <a:chExt cx="7718493" cy="4485861"/>
          </a:xfrm>
        </p:grpSpPr>
        <p:grpSp>
          <p:nvGrpSpPr>
            <p:cNvPr id="7" name="Agrupar 31">
              <a:extLst>
                <a:ext uri="{FF2B5EF4-FFF2-40B4-BE49-F238E27FC236}">
                  <a16:creationId xmlns:a16="http://schemas.microsoft.com/office/drawing/2014/main" id="{A8292ED3-BDF8-4A88-9A46-28A6FB5CF663}"/>
                </a:ext>
              </a:extLst>
            </p:cNvPr>
            <p:cNvGrpSpPr/>
            <p:nvPr/>
          </p:nvGrpSpPr>
          <p:grpSpPr>
            <a:xfrm>
              <a:off x="778445" y="659011"/>
              <a:ext cx="7032041" cy="3720094"/>
              <a:chOff x="733827" y="570614"/>
              <a:chExt cx="8069131" cy="4111784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ADF44216-7647-4F08-ACAA-084506F9CE5A}"/>
                  </a:ext>
                </a:extLst>
              </p:cNvPr>
              <p:cNvSpPr/>
              <p:nvPr/>
            </p:nvSpPr>
            <p:spPr>
              <a:xfrm>
                <a:off x="733827" y="1211743"/>
                <a:ext cx="1923679" cy="65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/>
                  <a:t>¿</a:t>
                </a:r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Quieres formar parte de la Red de Participación? </a:t>
                </a:r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6188AF30-1BA4-433F-A90D-8EB4B988200D}"/>
                  </a:ext>
                </a:extLst>
              </p:cNvPr>
              <p:cNvSpPr/>
              <p:nvPr/>
            </p:nvSpPr>
            <p:spPr>
              <a:xfrm>
                <a:off x="3702347" y="3623243"/>
                <a:ext cx="2184108" cy="1030388"/>
              </a:xfrm>
              <a:prstGeom prst="rect">
                <a:avLst/>
              </a:prstGeom>
              <a:ln w="38100">
                <a:solidFill>
                  <a:srgbClr val="FAC618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Accede a la información de las actividades de participación</a:t>
                </a:r>
              </a:p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¡MinJusticia te </a:t>
                </a:r>
                <a:r>
                  <a:rPr lang="es-ES" sz="1400" b="1" dirty="0" err="1">
                    <a:solidFill>
                      <a:prstClr val="black"/>
                    </a:solidFill>
                    <a:latin typeface="Montserrat SemiBold" pitchFamily="2" charset="77"/>
                  </a:rPr>
                  <a:t>esucha</a:t>
                </a:r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!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D5F083FE-1B5E-4B2A-82C3-77910D7C8044}"/>
                  </a:ext>
                </a:extLst>
              </p:cNvPr>
              <p:cNvSpPr/>
              <p:nvPr/>
            </p:nvSpPr>
            <p:spPr>
              <a:xfrm>
                <a:off x="3696132" y="1146978"/>
                <a:ext cx="1923679" cy="8405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Recibe cualificación para fortalecer tus habilidades para participar</a:t>
                </a: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4BB9E52A-1773-422E-85D7-3775708DABF5}"/>
                  </a:ext>
                </a:extLst>
              </p:cNvPr>
              <p:cNvSpPr/>
              <p:nvPr/>
            </p:nvSpPr>
            <p:spPr>
              <a:xfrm>
                <a:off x="6618851" y="1146978"/>
                <a:ext cx="1923679" cy="732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b="1" dirty="0">
                    <a:solidFill>
                      <a:prstClr val="black"/>
                    </a:solidFill>
                    <a:latin typeface="Montserrat SemiBold" pitchFamily="2" charset="77"/>
                  </a:rPr>
                  <a:t>Conoce y evalúa las actividades de participación de MinJusticia</a:t>
                </a: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8E40EF09-AE48-4CB0-933C-692C1AA6EF38}"/>
                  </a:ext>
                </a:extLst>
              </p:cNvPr>
              <p:cNvSpPr/>
              <p:nvPr/>
            </p:nvSpPr>
            <p:spPr>
              <a:xfrm>
                <a:off x="6618850" y="3623243"/>
                <a:ext cx="2184108" cy="1030388"/>
              </a:xfrm>
              <a:prstGeom prst="rect">
                <a:avLst/>
              </a:prstGeom>
              <a:ln w="38100">
                <a:solidFill>
                  <a:srgbClr val="FAC618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Cuéntanos tus expectativas sobre las actividades de participación que realizamos</a:t>
                </a:r>
              </a:p>
            </p:txBody>
          </p:sp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7ACD93B4-CE51-4FFA-ACA9-B852C226796A}"/>
                  </a:ext>
                </a:extLst>
              </p:cNvPr>
              <p:cNvSpPr/>
              <p:nvPr/>
            </p:nvSpPr>
            <p:spPr>
              <a:xfrm>
                <a:off x="816138" y="3652010"/>
                <a:ext cx="2249400" cy="1030388"/>
              </a:xfrm>
              <a:prstGeom prst="rect">
                <a:avLst/>
              </a:prstGeom>
              <a:ln w="38100">
                <a:solidFill>
                  <a:srgbClr val="FAC618"/>
                </a:solidFill>
                <a:prstDash val="sysDash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black"/>
                    </a:solidFill>
                    <a:latin typeface="Montserrat SemiBold" pitchFamily="2" charset="77"/>
                  </a:rPr>
                  <a:t>¿Quieres conocer y participar en las actividades de diálogo de MinJusticia?   Inscríbete aquí</a:t>
                </a:r>
              </a:p>
            </p:txBody>
          </p:sp>
          <p:pic>
            <p:nvPicPr>
              <p:cNvPr id="20" name="Imagen 19" descr="software-1.png">
                <a:extLst>
                  <a:ext uri="{FF2B5EF4-FFF2-40B4-BE49-F238E27FC236}">
                    <a16:creationId xmlns:a16="http://schemas.microsoft.com/office/drawing/2014/main" id="{AE723779-4A9D-43A3-A714-9CBD91850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970" y="1950408"/>
                <a:ext cx="1483628" cy="1672836"/>
              </a:xfrm>
              <a:prstGeom prst="rect">
                <a:avLst/>
              </a:prstGeom>
            </p:spPr>
          </p:pic>
          <p:pic>
            <p:nvPicPr>
              <p:cNvPr id="21" name="Imagen 20" descr="gente-haciendo-networking-traves-tecnologia_53876-26649.jpg">
                <a:extLst>
                  <a:ext uri="{FF2B5EF4-FFF2-40B4-BE49-F238E27FC236}">
                    <a16:creationId xmlns:a16="http://schemas.microsoft.com/office/drawing/2014/main" id="{0E8D64A9-D955-4CCD-AD73-6070C29B9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3896" y="2101085"/>
                <a:ext cx="2341206" cy="1522158"/>
              </a:xfrm>
              <a:prstGeom prst="rect">
                <a:avLst/>
              </a:prstGeom>
            </p:spPr>
          </p:pic>
          <p:pic>
            <p:nvPicPr>
              <p:cNvPr id="22" name="Imagen 21" descr="gestión-inteligente-redes-y-estadisticas.png">
                <a:extLst>
                  <a:ext uri="{FF2B5EF4-FFF2-40B4-BE49-F238E27FC236}">
                    <a16:creationId xmlns:a16="http://schemas.microsoft.com/office/drawing/2014/main" id="{2F302F87-EBDA-447B-B41F-EC7AA5B15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2823" y="2209971"/>
                <a:ext cx="1247841" cy="1206841"/>
              </a:xfrm>
              <a:prstGeom prst="rect">
                <a:avLst/>
              </a:prstGeom>
            </p:spPr>
          </p:pic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D134D1E4-EB24-4D17-B6CF-94F389E8DA04}"/>
                  </a:ext>
                </a:extLst>
              </p:cNvPr>
              <p:cNvSpPr/>
              <p:nvPr/>
            </p:nvSpPr>
            <p:spPr>
              <a:xfrm>
                <a:off x="1364030" y="570614"/>
                <a:ext cx="482114" cy="45897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/>
                  <a:t>1</a:t>
                </a:r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96120E0F-96ED-49C5-AB06-CF2CACE9A959}"/>
                  </a:ext>
                </a:extLst>
              </p:cNvPr>
              <p:cNvSpPr/>
              <p:nvPr/>
            </p:nvSpPr>
            <p:spPr>
              <a:xfrm>
                <a:off x="7348835" y="570614"/>
                <a:ext cx="482114" cy="45897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/>
                  <a:t>3</a:t>
                </a:r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DDAC956A-83EA-49C8-87A4-CE857581A3B7}"/>
                  </a:ext>
                </a:extLst>
              </p:cNvPr>
              <p:cNvSpPr/>
              <p:nvPr/>
            </p:nvSpPr>
            <p:spPr>
              <a:xfrm>
                <a:off x="4443925" y="570614"/>
                <a:ext cx="482114" cy="458975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dirty="0"/>
                  <a:t>2</a:t>
                </a: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D5088BA9-55BF-4B3C-B4E3-31760F420681}"/>
                  </a:ext>
                </a:extLst>
              </p:cNvPr>
              <p:cNvCxnSpPr/>
              <p:nvPr/>
            </p:nvCxnSpPr>
            <p:spPr>
              <a:xfrm>
                <a:off x="2516401" y="2812766"/>
                <a:ext cx="72226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7E09FF67-2A7D-4B3E-8448-6998B26CD77D}"/>
                  </a:ext>
                </a:extLst>
              </p:cNvPr>
              <p:cNvCxnSpPr/>
              <p:nvPr/>
            </p:nvCxnSpPr>
            <p:spPr>
              <a:xfrm>
                <a:off x="5896587" y="2812766"/>
                <a:ext cx="72226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6D96979-3DCF-40CD-9525-30877415EFE1}"/>
                </a:ext>
              </a:extLst>
            </p:cNvPr>
            <p:cNvSpPr txBox="1"/>
            <p:nvPr/>
          </p:nvSpPr>
          <p:spPr>
            <a:xfrm>
              <a:off x="2381718" y="1543078"/>
              <a:ext cx="978300" cy="5151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6448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prstClr val="black"/>
                  </a:solidFill>
                  <a:latin typeface="Montserrat SemiBold" pitchFamily="2" charset="77"/>
                </a:rPr>
                <a:t>Base de datos </a:t>
              </a:r>
            </a:p>
            <a:p>
              <a:pPr algn="ctr"/>
              <a:r>
                <a:rPr lang="es-ES" sz="1200" b="1" dirty="0">
                  <a:solidFill>
                    <a:prstClr val="black"/>
                  </a:solidFill>
                  <a:latin typeface="Montserrat SemiBold" pitchFamily="2" charset="77"/>
                </a:rPr>
                <a:t>fortalecida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1C10927-A878-44CB-A940-563F5681A645}"/>
                </a:ext>
              </a:extLst>
            </p:cNvPr>
            <p:cNvSpPr txBox="1"/>
            <p:nvPr/>
          </p:nvSpPr>
          <p:spPr>
            <a:xfrm>
              <a:off x="5019206" y="1548595"/>
              <a:ext cx="1084042" cy="61331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6448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solidFill>
                    <a:prstClr val="black"/>
                  </a:solidFill>
                  <a:latin typeface="Montserrat SemiBold" pitchFamily="2" charset="77"/>
                </a:rPr>
                <a:t>Grupos de interés cualificados e informados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3D31AA5-EFE8-4E38-9FEF-E51B63053A70}"/>
                </a:ext>
              </a:extLst>
            </p:cNvPr>
            <p:cNvSpPr txBox="1"/>
            <p:nvPr/>
          </p:nvSpPr>
          <p:spPr>
            <a:xfrm>
              <a:off x="7518638" y="1535858"/>
              <a:ext cx="978300" cy="4783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6448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solidFill>
                    <a:prstClr val="black"/>
                  </a:solidFill>
                  <a:latin typeface="Montserrat SemiBold" pitchFamily="2" charset="77"/>
                </a:rPr>
                <a:t>Insumos para mejoramiento continuo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1D71977-E47D-4F76-A966-AD88544E656F}"/>
                </a:ext>
              </a:extLst>
            </p:cNvPr>
            <p:cNvSpPr txBox="1"/>
            <p:nvPr/>
          </p:nvSpPr>
          <p:spPr>
            <a:xfrm>
              <a:off x="922731" y="4765649"/>
              <a:ext cx="1532151" cy="2453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C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prstClr val="black"/>
                  </a:solidFill>
                  <a:latin typeface="Montserrat SemiBold" pitchFamily="2" charset="77"/>
                </a:rPr>
                <a:t>Formulario virtual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F0AE4AB-6A4C-4FC0-B920-AAE27902AAAA}"/>
                </a:ext>
              </a:extLst>
            </p:cNvPr>
            <p:cNvSpPr txBox="1"/>
            <p:nvPr/>
          </p:nvSpPr>
          <p:spPr>
            <a:xfrm>
              <a:off x="3452635" y="4679786"/>
              <a:ext cx="1773354" cy="4170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C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prstClr val="black"/>
                  </a:solidFill>
                  <a:latin typeface="Montserrat SemiBold" pitchFamily="2" charset="77"/>
                </a:rPr>
                <a:t>Canales de comunicación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972B2DF-FE87-4707-A367-D8C3AFC65AB2}"/>
                </a:ext>
              </a:extLst>
            </p:cNvPr>
            <p:cNvSpPr txBox="1"/>
            <p:nvPr/>
          </p:nvSpPr>
          <p:spPr>
            <a:xfrm>
              <a:off x="5793024" y="4727821"/>
              <a:ext cx="2438526" cy="4170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C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prstClr val="black"/>
                  </a:solidFill>
                  <a:latin typeface="Montserrat SemiBold" pitchFamily="2" charset="77"/>
                </a:rPr>
                <a:t>Herramienta de medición y recolección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DB27707-B3C4-4771-A17C-685DB31047C0}"/>
              </a:ext>
            </a:extLst>
          </p:cNvPr>
          <p:cNvSpPr txBox="1"/>
          <p:nvPr/>
        </p:nvSpPr>
        <p:spPr>
          <a:xfrm rot="5400000">
            <a:off x="9286774" y="3475375"/>
            <a:ext cx="3671429" cy="646331"/>
          </a:xfrm>
          <a:prstGeom prst="rect">
            <a:avLst/>
          </a:prstGeom>
          <a:noFill/>
          <a:ln w="38100">
            <a:solidFill>
              <a:srgbClr val="26448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Ecosistema de participación MinJusticia fortalecido</a:t>
            </a:r>
          </a:p>
        </p:txBody>
      </p:sp>
      <p:sp>
        <p:nvSpPr>
          <p:cNvPr id="29" name="Cerrar llave 28">
            <a:extLst>
              <a:ext uri="{FF2B5EF4-FFF2-40B4-BE49-F238E27FC236}">
                <a16:creationId xmlns:a16="http://schemas.microsoft.com/office/drawing/2014/main" id="{114BD956-F4CA-42C5-94A3-E59E3445CF9C}"/>
              </a:ext>
            </a:extLst>
          </p:cNvPr>
          <p:cNvSpPr/>
          <p:nvPr/>
        </p:nvSpPr>
        <p:spPr>
          <a:xfrm>
            <a:off x="9643989" y="1549714"/>
            <a:ext cx="776246" cy="4497651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311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A1320-0AF4-446B-BC67-45D3E29460F7}"/>
              </a:ext>
            </a:extLst>
          </p:cNvPr>
          <p:cNvSpPr txBox="1"/>
          <p:nvPr/>
        </p:nvSpPr>
        <p:spPr>
          <a:xfrm>
            <a:off x="711307" y="598645"/>
            <a:ext cx="760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264488"/>
                </a:solidFill>
                <a:latin typeface="Montserrat ExtraBold" panose="02000505000000020004" pitchFamily="2" charset="77"/>
              </a:rPr>
              <a:t>Estructura de Participación Ciudadana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086EE4-1ACD-417A-9C01-05996CB95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4"/>
          <a:stretch/>
        </p:blipFill>
        <p:spPr>
          <a:xfrm>
            <a:off x="224211" y="1283516"/>
            <a:ext cx="11414094" cy="50921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CDD99B-9965-4BCD-8A12-37DC089BB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98" b="10452"/>
          <a:stretch/>
        </p:blipFill>
        <p:spPr>
          <a:xfrm>
            <a:off x="7450403" y="3250982"/>
            <a:ext cx="4036901" cy="137135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CA5DA0D-919E-40E0-AF0B-BCC7BAECF21E}"/>
              </a:ext>
            </a:extLst>
          </p:cNvPr>
          <p:cNvSpPr/>
          <p:nvPr/>
        </p:nvSpPr>
        <p:spPr>
          <a:xfrm>
            <a:off x="8684682" y="5165931"/>
            <a:ext cx="2116899" cy="1209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s-CO" dirty="0">
                <a:ln>
                  <a:solidFill>
                    <a:sysClr val="windowText" lastClr="000000"/>
                  </a:solidFill>
                </a:ln>
                <a:latin typeface="Avenir Next Condensed" panose="020B0506020202020204" pitchFamily="34" charset="0"/>
              </a:rPr>
              <a:t>Ley 489 de 1998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s-CO" dirty="0">
                <a:ln>
                  <a:solidFill>
                    <a:sysClr val="windowText" lastClr="000000"/>
                  </a:solidFill>
                </a:ln>
                <a:latin typeface="Avenir Next Condensed" panose="020B0506020202020204" pitchFamily="34" charset="0"/>
              </a:rPr>
              <a:t>Ley 1757 de 2015</a:t>
            </a:r>
          </a:p>
        </p:txBody>
      </p:sp>
    </p:spTree>
    <p:extLst>
      <p:ext uri="{BB962C8B-B14F-4D97-AF65-F5344CB8AC3E}">
        <p14:creationId xmlns:p14="http://schemas.microsoft.com/office/powerpoint/2010/main" val="331058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AC3B61-D957-E7DB-4207-CDE99D3D6D91}"/>
              </a:ext>
            </a:extLst>
          </p:cNvPr>
          <p:cNvSpPr txBox="1"/>
          <p:nvPr/>
        </p:nvSpPr>
        <p:spPr>
          <a:xfrm>
            <a:off x="348299" y="777412"/>
            <a:ext cx="776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264488"/>
                </a:solidFill>
                <a:latin typeface="Montserrat ExtraBold" panose="02000505000000020004" pitchFamily="2" charset="77"/>
              </a:rPr>
              <a:t>Que es la Participación en la Gestión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688E3E7-06A2-4650-962F-9D9E9B66A79D}"/>
              </a:ext>
            </a:extLst>
          </p:cNvPr>
          <p:cNvSpPr/>
          <p:nvPr/>
        </p:nvSpPr>
        <p:spPr>
          <a:xfrm>
            <a:off x="348299" y="1575248"/>
            <a:ext cx="7092736" cy="4812856"/>
          </a:xfrm>
          <a:prstGeom prst="rect">
            <a:avLst/>
          </a:prstGeom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Qué es: </a:t>
            </a:r>
            <a:r>
              <a:rPr lang="es-CO" sz="1600" b="1" dirty="0">
                <a:latin typeface="Montserrat SemiBold" pitchFamily="2" charset="77"/>
              </a:rPr>
              <a:t>Es el derecho y un deber de la ciudadanía o de sus organizaciones a intervenir en todas las actividades de la gestión pública para garantizar la satisfacción de las necesidades de la población</a:t>
            </a:r>
            <a:r>
              <a:rPr lang="es-CO" sz="1600" dirty="0">
                <a:latin typeface="Montserrat SemiBold" pitchFamily="2" charset="77"/>
              </a:rPr>
              <a:t>.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Para qué: </a:t>
            </a:r>
            <a:r>
              <a:rPr lang="es-CO" sz="1600" b="1" dirty="0">
                <a:latin typeface="Montserrat SemiBold" pitchFamily="2" charset="77"/>
              </a:rPr>
              <a:t>construir confianza, garantizar derechos, gobierno abierto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Cómo: </a:t>
            </a:r>
            <a:r>
              <a:rPr lang="es-CO" sz="1600" b="1" dirty="0">
                <a:latin typeface="Montserrat SemiBold" pitchFamily="2" charset="77"/>
              </a:rPr>
              <a:t>las entidades deberán diseñar, mantener y mejorar espacios que garanticen la participación ciudadana en todo el ciclo de la gestión pública (diagnóstico, formulación, implementación, evaluación y seguimiento). </a:t>
            </a:r>
          </a:p>
          <a:p>
            <a:pPr marL="171450" indent="-171450" algn="just" defTabSz="695950">
              <a:lnSpc>
                <a:spcPct val="115000"/>
              </a:lnSpc>
              <a:spcBef>
                <a:spcPts val="1051"/>
              </a:spcBef>
              <a:buFont typeface="Wingdings" panose="05000000000000000000" pitchFamily="2" charset="2"/>
              <a:buChar char="ü"/>
            </a:pPr>
            <a:r>
              <a:rPr lang="es-CO" sz="1600" b="1" dirty="0">
                <a:solidFill>
                  <a:srgbClr val="FF0000"/>
                </a:solidFill>
                <a:latin typeface="Montserrat SemiBold" pitchFamily="2" charset="77"/>
              </a:rPr>
              <a:t>Dónde:</a:t>
            </a:r>
            <a:r>
              <a:rPr lang="es-CO" sz="1600" b="1" dirty="0">
                <a:latin typeface="Montserrat SemiBold" pitchFamily="2" charset="77"/>
              </a:rPr>
              <a:t> desde el Direccionamiento Estratégico y Planeación, se debe incluir de manera explícita la forma como se facilitará y promoverá la participación ciudadana. En MinJusticia se documentan anualmente en el Plan de Participación Ciudadana</a:t>
            </a:r>
            <a:r>
              <a:rPr lang="es-CO" sz="2000" b="1" dirty="0"/>
              <a:t>.</a:t>
            </a:r>
            <a:endParaRPr lang="es-CO" sz="2000" dirty="0"/>
          </a:p>
        </p:txBody>
      </p:sp>
      <p:sp>
        <p:nvSpPr>
          <p:cNvPr id="8" name="Rectángulo 27">
            <a:extLst>
              <a:ext uri="{FF2B5EF4-FFF2-40B4-BE49-F238E27FC236}">
                <a16:creationId xmlns:a16="http://schemas.microsoft.com/office/drawing/2014/main" id="{00BE2CEF-5C17-4441-A5DC-15EFE3437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705" y="2042178"/>
            <a:ext cx="35302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sz="2000" b="1" dirty="0">
                <a:solidFill>
                  <a:srgbClr val="FAC618"/>
                </a:solidFill>
                <a:latin typeface="Montserrat SemiBold" pitchFamily="2" charset="77"/>
                <a:ea typeface="+mn-ea"/>
              </a:rPr>
              <a:t>¿Dónde se desarrollan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sz="2000" b="1" dirty="0">
                <a:solidFill>
                  <a:srgbClr val="FAC618"/>
                </a:solidFill>
                <a:latin typeface="Montserrat SemiBold" pitchFamily="2" charset="77"/>
                <a:ea typeface="+mn-ea"/>
              </a:rPr>
              <a:t>estos lineamientos?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EDFED1-1826-4DF9-8284-5943E88E95EA}"/>
              </a:ext>
            </a:extLst>
          </p:cNvPr>
          <p:cNvSpPr/>
          <p:nvPr/>
        </p:nvSpPr>
        <p:spPr>
          <a:xfrm>
            <a:off x="7625592" y="2946326"/>
            <a:ext cx="4218109" cy="1569660"/>
          </a:xfrm>
          <a:prstGeom prst="rect">
            <a:avLst/>
          </a:prstGeom>
          <a:noFill/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Montserrat SemiBold" pitchFamily="2" charset="77"/>
              </a:rPr>
              <a:t>MIPG </a:t>
            </a:r>
            <a:r>
              <a:rPr lang="mr-IN" sz="1600" b="1" dirty="0">
                <a:latin typeface="Montserrat SemiBold" pitchFamily="2" charset="77"/>
              </a:rPr>
              <a:t>–</a:t>
            </a:r>
            <a:r>
              <a:rPr lang="es-CO" sz="1600" b="1" dirty="0">
                <a:latin typeface="Montserrat SemiBold" pitchFamily="2" charset="77"/>
              </a:rPr>
              <a:t> Política de Participación Ciudadana en la Gestión Pública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Montserrat SemiBold" pitchFamily="2" charset="77"/>
              </a:rPr>
              <a:t>MURC </a:t>
            </a:r>
            <a:r>
              <a:rPr lang="mr-IN" sz="1600" b="1" dirty="0">
                <a:latin typeface="Montserrat SemiBold" pitchFamily="2" charset="77"/>
              </a:rPr>
              <a:t>–</a:t>
            </a:r>
            <a:r>
              <a:rPr lang="es-CO" sz="1600" b="1" dirty="0">
                <a:latin typeface="Montserrat SemiBold" pitchFamily="2" charset="77"/>
              </a:rPr>
              <a:t> Manual Único de Rendición de Cuentas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CO" sz="1600" b="1" dirty="0">
                <a:latin typeface="Montserrat SemiBold" pitchFamily="2" charset="77"/>
              </a:rPr>
              <a:t>Manual de Participación Ciudadana en la Gestión MinJusticia M-GG-02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5B7B02-AD86-1FA0-BB5C-3BAD65E3AED3}"/>
              </a:ext>
            </a:extLst>
          </p:cNvPr>
          <p:cNvSpPr txBox="1"/>
          <p:nvPr/>
        </p:nvSpPr>
        <p:spPr>
          <a:xfrm>
            <a:off x="8342851" y="5515653"/>
            <a:ext cx="3407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https://sig.minjusticia.gov.co/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1FF904-B6F4-1900-3971-D2A2D337A400}"/>
              </a:ext>
            </a:extLst>
          </p:cNvPr>
          <p:cNvSpPr txBox="1"/>
          <p:nvPr/>
        </p:nvSpPr>
        <p:spPr>
          <a:xfrm>
            <a:off x="8904914" y="5054259"/>
            <a:ext cx="1546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FF0000"/>
                </a:solidFill>
                <a:latin typeface="Montserrat SemiBold" pitchFamily="2" charset="77"/>
              </a:rPr>
              <a:t>Consultar</a:t>
            </a:r>
            <a:endParaRPr lang="es-C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7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2;p26">
            <a:extLst>
              <a:ext uri="{FF2B5EF4-FFF2-40B4-BE49-F238E27FC236}">
                <a16:creationId xmlns:a16="http://schemas.microsoft.com/office/drawing/2014/main" id="{B86C0D2B-A15C-363C-2129-F842ED23D7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907" y="611535"/>
            <a:ext cx="5279206" cy="572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anose="02000505000000020004" pitchFamily="2" charset="77"/>
                <a:ea typeface="+mn-ea"/>
                <a:cs typeface="+mn-cs"/>
              </a:rPr>
              <a:t>¿ Cómo nos organizamos?</a:t>
            </a:r>
            <a:endParaRPr sz="2800" b="1" dirty="0">
              <a:solidFill>
                <a:srgbClr val="264488"/>
              </a:solidFill>
              <a:latin typeface="Montserrat ExtraBold" panose="02000505000000020004" pitchFamily="2" charset="77"/>
              <a:ea typeface="+mn-ea"/>
              <a:cs typeface="+mn-cs"/>
            </a:endParaRPr>
          </a:p>
        </p:txBody>
      </p:sp>
      <p:sp>
        <p:nvSpPr>
          <p:cNvPr id="4" name="Rectángulo 27">
            <a:extLst>
              <a:ext uri="{FF2B5EF4-FFF2-40B4-BE49-F238E27FC236}">
                <a16:creationId xmlns:a16="http://schemas.microsoft.com/office/drawing/2014/main" id="{BA008391-1D6B-40E9-BF9D-93231DF8D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640" y="1184369"/>
            <a:ext cx="5279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000" b="1" dirty="0">
                <a:latin typeface="Montserrat SemiBold" panose="00000700000000000000" pitchFamily="2" charset="0"/>
              </a:rPr>
              <a:t>Roles y Responsabilidades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67B919-2B61-4AC3-AFB7-19B0F28B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5" r="6188"/>
          <a:stretch/>
        </p:blipFill>
        <p:spPr>
          <a:xfrm>
            <a:off x="1" y="1584479"/>
            <a:ext cx="6474799" cy="51262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586719-85BA-413B-BF65-DB149AE3C1B8}"/>
              </a:ext>
            </a:extLst>
          </p:cNvPr>
          <p:cNvSpPr txBox="1"/>
          <p:nvPr/>
        </p:nvSpPr>
        <p:spPr>
          <a:xfrm>
            <a:off x="7212408" y="1679823"/>
            <a:ext cx="4578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latin typeface="Montserrat SemiBold" panose="00000700000000000000" pitchFamily="2" charset="0"/>
                <a:ea typeface="MS PGothic" panose="020B0600070205080204" pitchFamily="34" charset="-128"/>
              </a:rPr>
              <a:t>Articuladores de participación ciudadana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E1C2FEC-B0B4-4E39-ADFC-C65377127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22806"/>
              </p:ext>
            </p:extLst>
          </p:nvPr>
        </p:nvGraphicFramePr>
        <p:xfrm>
          <a:off x="7010400" y="2326105"/>
          <a:ext cx="4780547" cy="413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Conector angular 10">
            <a:extLst>
              <a:ext uri="{FF2B5EF4-FFF2-40B4-BE49-F238E27FC236}">
                <a16:creationId xmlns:a16="http://schemas.microsoft.com/office/drawing/2014/main" id="{6CB0E9F2-D367-44C1-9156-309A113D50BC}"/>
              </a:ext>
            </a:extLst>
          </p:cNvPr>
          <p:cNvCxnSpPr>
            <a:cxnSpLocks/>
          </p:cNvCxnSpPr>
          <p:nvPr/>
        </p:nvCxnSpPr>
        <p:spPr>
          <a:xfrm flipV="1">
            <a:off x="6474800" y="2449313"/>
            <a:ext cx="2925874" cy="1935505"/>
          </a:xfrm>
          <a:prstGeom prst="bentConnector3">
            <a:avLst>
              <a:gd name="adj1" fmla="val 10524"/>
            </a:avLst>
          </a:prstGeom>
          <a:ln w="12700">
            <a:solidFill>
              <a:schemeClr val="accent1">
                <a:alpha val="8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ABCB79B-188C-4D6B-A792-FFCD87D8360E}"/>
              </a:ext>
            </a:extLst>
          </p:cNvPr>
          <p:cNvCxnSpPr/>
          <p:nvPr/>
        </p:nvCxnSpPr>
        <p:spPr>
          <a:xfrm>
            <a:off x="9400674" y="2449313"/>
            <a:ext cx="0" cy="671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211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994214E8-2430-4818-AF4C-35EA360AC0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0307" y="287957"/>
            <a:ext cx="7097694" cy="9525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¿ </a:t>
            </a: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Cómo elaboramos el plan de participación ciudadana?</a:t>
            </a:r>
            <a:endParaRPr lang="es-CO"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8B9330FF-9A70-4690-9025-2E73DE21B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2717296"/>
              </p:ext>
            </p:extLst>
          </p:nvPr>
        </p:nvGraphicFramePr>
        <p:xfrm>
          <a:off x="134373" y="1422506"/>
          <a:ext cx="11923254" cy="5171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echa: arriba y abajo 2">
            <a:extLst>
              <a:ext uri="{FF2B5EF4-FFF2-40B4-BE49-F238E27FC236}">
                <a16:creationId xmlns:a16="http://schemas.microsoft.com/office/drawing/2014/main" id="{5330AA3A-1400-453C-B0AC-3C5A8F8B8A0E}"/>
              </a:ext>
            </a:extLst>
          </p:cNvPr>
          <p:cNvSpPr/>
          <p:nvPr/>
        </p:nvSpPr>
        <p:spPr>
          <a:xfrm>
            <a:off x="1518407" y="2265026"/>
            <a:ext cx="218114" cy="511727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lecha: arriba y abajo 5">
            <a:extLst>
              <a:ext uri="{FF2B5EF4-FFF2-40B4-BE49-F238E27FC236}">
                <a16:creationId xmlns:a16="http://schemas.microsoft.com/office/drawing/2014/main" id="{3352F484-2894-4758-9618-45A80A4DE1AC}"/>
              </a:ext>
            </a:extLst>
          </p:cNvPr>
          <p:cNvSpPr/>
          <p:nvPr/>
        </p:nvSpPr>
        <p:spPr>
          <a:xfrm>
            <a:off x="4295239" y="2265026"/>
            <a:ext cx="218114" cy="524313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Flecha: arriba y abajo 6">
            <a:extLst>
              <a:ext uri="{FF2B5EF4-FFF2-40B4-BE49-F238E27FC236}">
                <a16:creationId xmlns:a16="http://schemas.microsoft.com/office/drawing/2014/main" id="{2054ACD0-C321-49C6-A8B5-8BBC4CB7010E}"/>
              </a:ext>
            </a:extLst>
          </p:cNvPr>
          <p:cNvSpPr/>
          <p:nvPr/>
        </p:nvSpPr>
        <p:spPr>
          <a:xfrm>
            <a:off x="6604928" y="2244046"/>
            <a:ext cx="218113" cy="524313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Flecha: arriba y abajo 7">
            <a:extLst>
              <a:ext uri="{FF2B5EF4-FFF2-40B4-BE49-F238E27FC236}">
                <a16:creationId xmlns:a16="http://schemas.microsoft.com/office/drawing/2014/main" id="{9F62F763-3F51-4672-8406-F61DB1551065}"/>
              </a:ext>
            </a:extLst>
          </p:cNvPr>
          <p:cNvSpPr/>
          <p:nvPr/>
        </p:nvSpPr>
        <p:spPr>
          <a:xfrm>
            <a:off x="11009076" y="2244046"/>
            <a:ext cx="174728" cy="461392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lecha: arriba y abajo 8">
            <a:extLst>
              <a:ext uri="{FF2B5EF4-FFF2-40B4-BE49-F238E27FC236}">
                <a16:creationId xmlns:a16="http://schemas.microsoft.com/office/drawing/2014/main" id="{B9254EC9-59D2-45B6-8420-2B7D52E00B37}"/>
              </a:ext>
            </a:extLst>
          </p:cNvPr>
          <p:cNvSpPr/>
          <p:nvPr/>
        </p:nvSpPr>
        <p:spPr>
          <a:xfrm>
            <a:off x="8783273" y="2235671"/>
            <a:ext cx="174728" cy="461392"/>
          </a:xfrm>
          <a:prstGeom prst="upDownArrow">
            <a:avLst/>
          </a:prstGeom>
          <a:solidFill>
            <a:srgbClr val="FAC618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4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4;p32">
            <a:extLst>
              <a:ext uri="{FF2B5EF4-FFF2-40B4-BE49-F238E27FC236}">
                <a16:creationId xmlns:a16="http://schemas.microsoft.com/office/drawing/2014/main" id="{7AC33DE5-BCCF-A626-718A-F221A1DDF3E8}"/>
              </a:ext>
            </a:extLst>
          </p:cNvPr>
          <p:cNvSpPr txBox="1">
            <a:spLocks/>
          </p:cNvSpPr>
          <p:nvPr/>
        </p:nvSpPr>
        <p:spPr>
          <a:xfrm>
            <a:off x="4951957" y="2475960"/>
            <a:ext cx="3090219" cy="2692905"/>
          </a:xfrm>
          <a:prstGeom prst="rect">
            <a:avLst/>
          </a:prstGeom>
        </p:spPr>
        <p:txBody>
          <a:bodyPr spcFirstLastPara="1" wrap="square" lIns="90099" tIns="45033" rIns="90099" bIns="45033" anchor="t" anchorCtr="0">
            <a:noAutofit/>
          </a:bodyPr>
          <a:lstStyle>
            <a:lvl1pPr marL="173987" indent="-173987" algn="l" defTabSz="695950" rtl="0" eaLnBrk="1" latinLnBrk="0" hangingPunct="1">
              <a:lnSpc>
                <a:spcPct val="90000"/>
              </a:lnSpc>
              <a:spcBef>
                <a:spcPts val="761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96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993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5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791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588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1386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183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9812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57787" indent="-173987" algn="l" defTabSz="695950" rtl="0" eaLnBrk="1" latinLnBrk="0" hangingPunct="1">
              <a:lnSpc>
                <a:spcPct val="90000"/>
              </a:lnSpc>
              <a:spcBef>
                <a:spcPts val="381"/>
              </a:spcBef>
              <a:buFont typeface="Arial" panose="020B0604020202020204" pitchFamily="34" charset="0"/>
              <a:buChar char="•"/>
              <a:defRPr sz="13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1051"/>
              </a:spcBef>
              <a:buClr>
                <a:srgbClr val="0054BC"/>
              </a:buClr>
              <a:buSzPts val="2100"/>
              <a:buNone/>
            </a:pPr>
            <a:r>
              <a:rPr lang="es-CO" sz="1183" b="1" dirty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  <a:ea typeface="Work Sans"/>
                <a:cs typeface="Work Sans"/>
                <a:sym typeface="Work Sans"/>
              </a:rPr>
              <a:t>. </a:t>
            </a:r>
            <a:endParaRPr lang="es-CO" sz="2800" b="1" dirty="0">
              <a:solidFill>
                <a:schemeClr val="bg1">
                  <a:lumMod val="50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4" name="Google Shape;245;p32">
            <a:extLst>
              <a:ext uri="{FF2B5EF4-FFF2-40B4-BE49-F238E27FC236}">
                <a16:creationId xmlns:a16="http://schemas.microsoft.com/office/drawing/2014/main" id="{98B954B7-8D95-8C70-841F-8494296BA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6340" y="569448"/>
            <a:ext cx="7960368" cy="729588"/>
          </a:xfrm>
          <a:prstGeom prst="rect">
            <a:avLst/>
          </a:prstGeom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O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bjetivo Plan Participación Ciudadana </a:t>
            </a:r>
            <a:endParaRPr sz="2800" b="1" dirty="0">
              <a:solidFill>
                <a:srgbClr val="264488"/>
              </a:solidFill>
              <a:latin typeface="Montserrat ExtraBold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18B16D-211D-4738-BDB0-A0CA626DA6A8}"/>
              </a:ext>
            </a:extLst>
          </p:cNvPr>
          <p:cNvSpPr txBox="1"/>
          <p:nvPr/>
        </p:nvSpPr>
        <p:spPr>
          <a:xfrm>
            <a:off x="307616" y="1305680"/>
            <a:ext cx="11242307" cy="1200329"/>
          </a:xfrm>
          <a:prstGeom prst="rect">
            <a:avLst/>
          </a:prstGeom>
          <a:noFill/>
          <a:ln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Montserrat SemiBold" pitchFamily="2" charset="77"/>
              </a:rPr>
              <a:t>Promover la incidencia de los grupos de interés en las diferentes etapas de gestión del </a:t>
            </a:r>
            <a:r>
              <a:rPr lang="es-MX" b="1" dirty="0" err="1">
                <a:latin typeface="Montserrat SemiBold" pitchFamily="2" charset="77"/>
              </a:rPr>
              <a:t>MinJusticia</a:t>
            </a:r>
            <a:r>
              <a:rPr lang="es-MX" b="1" dirty="0">
                <a:latin typeface="Montserrat SemiBold" pitchFamily="2" charset="77"/>
              </a:rPr>
              <a:t>, mediante espacios de diálogo que permitan el control social, la consolidación de condiciones institucionales idóneas para la participación y fomentando la cultura institucional de transparencia, gobierno abierto e integridad.</a:t>
            </a:r>
            <a:endParaRPr lang="es-CO" b="1" dirty="0">
              <a:latin typeface="Montserrat Semi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8C38824-85E7-4929-A530-9E5A017E30E2}"/>
              </a:ext>
            </a:extLst>
          </p:cNvPr>
          <p:cNvSpPr/>
          <p:nvPr/>
        </p:nvSpPr>
        <p:spPr>
          <a:xfrm>
            <a:off x="354468" y="4478205"/>
            <a:ext cx="3313949" cy="1846659"/>
          </a:xfrm>
          <a:prstGeom prst="rect">
            <a:avLst/>
          </a:prstGeom>
          <a:solidFill>
            <a:srgbClr val="FAC618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endParaRPr lang="es-ES" b="1" dirty="0"/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Actividades de diálogo de doble vía con grupos de interés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Apoyar mecanismos de control social que se constituyan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3D19CD5-0E13-432C-A0AE-DC933CFA331C}"/>
              </a:ext>
            </a:extLst>
          </p:cNvPr>
          <p:cNvSpPr/>
          <p:nvPr/>
        </p:nvSpPr>
        <p:spPr>
          <a:xfrm>
            <a:off x="4113445" y="4508982"/>
            <a:ext cx="3928731" cy="1815882"/>
          </a:xfrm>
          <a:prstGeom prst="rect">
            <a:avLst/>
          </a:prstGeom>
          <a:solidFill>
            <a:srgbClr val="FAC618"/>
          </a:solidFill>
          <a:ln>
            <a:noFill/>
          </a:ln>
        </p:spPr>
        <p:txBody>
          <a:bodyPr wrap="square">
            <a:spAutoFit/>
          </a:bodyPr>
          <a:lstStyle/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Fortalecimiento de herramientas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Acompañamiento permanente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Monitoreo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Diagnóstico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Documentación buenas prácticas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93BD8A5-FB2B-4173-8C66-67AC1EBAAB76}"/>
              </a:ext>
            </a:extLst>
          </p:cNvPr>
          <p:cNvSpPr/>
          <p:nvPr/>
        </p:nvSpPr>
        <p:spPr>
          <a:xfrm>
            <a:off x="8326708" y="4459533"/>
            <a:ext cx="3516321" cy="2062103"/>
          </a:xfrm>
          <a:prstGeom prst="rect">
            <a:avLst/>
          </a:prstGeom>
          <a:solidFill>
            <a:srgbClr val="FAC618"/>
          </a:solidFill>
          <a:ln>
            <a:noFill/>
          </a:ln>
        </p:spPr>
        <p:txBody>
          <a:bodyPr wrap="square">
            <a:spAutoFit/>
          </a:bodyPr>
          <a:lstStyle/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Consolidación  “Ecosistema de Participación MinJusticia”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Gestión conocimiento para promover la participación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Sinergia en divulgación y participación de convocatorias</a:t>
            </a:r>
          </a:p>
          <a:p>
            <a:pPr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Sugerencias para fortalecer las estrategias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E8006B9-47B6-4BCD-BAFD-1C2DCB66E36A}"/>
              </a:ext>
            </a:extLst>
          </p:cNvPr>
          <p:cNvSpPr/>
          <p:nvPr/>
        </p:nvSpPr>
        <p:spPr>
          <a:xfrm>
            <a:off x="434242" y="3190996"/>
            <a:ext cx="3178141" cy="996216"/>
          </a:xfrm>
          <a:prstGeom prst="rect">
            <a:avLst/>
          </a:prstGeom>
          <a:solidFill>
            <a:schemeClr val="bg1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Montserrat SemiBold" pitchFamily="2" charset="77"/>
              </a:rPr>
              <a:t>Promoción efectiva de la participación ciudadana en la gestión </a:t>
            </a:r>
            <a:endParaRPr lang="es-CO" sz="16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D19C74-358C-43C6-91D8-2EF51DEE179F}"/>
              </a:ext>
            </a:extLst>
          </p:cNvPr>
          <p:cNvSpPr/>
          <p:nvPr/>
        </p:nvSpPr>
        <p:spPr>
          <a:xfrm>
            <a:off x="8326708" y="3176267"/>
            <a:ext cx="3431050" cy="991622"/>
          </a:xfrm>
          <a:prstGeom prst="rect">
            <a:avLst/>
          </a:prstGeom>
          <a:solidFill>
            <a:schemeClr val="bg1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Montserrat SemiBold" pitchFamily="2" charset="77"/>
              </a:rPr>
              <a:t>Fomento la cultura de la participación en la gestión </a:t>
            </a:r>
            <a:endParaRPr lang="es-CO" sz="16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5502A5-7BE2-4A7A-BFA8-B7AA96637A6D}"/>
              </a:ext>
            </a:extLst>
          </p:cNvPr>
          <p:cNvSpPr/>
          <p:nvPr/>
        </p:nvSpPr>
        <p:spPr>
          <a:xfrm>
            <a:off x="4113445" y="3195591"/>
            <a:ext cx="3928731" cy="991622"/>
          </a:xfrm>
          <a:prstGeom prst="rect">
            <a:avLst/>
          </a:prstGeom>
          <a:solidFill>
            <a:schemeClr val="bg1"/>
          </a:solidFill>
          <a:ln>
            <a:solidFill>
              <a:srgbClr val="F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tx1"/>
                </a:solidFill>
                <a:latin typeface="Montserrat SemiBold" pitchFamily="2" charset="77"/>
              </a:rPr>
              <a:t>Fortalecimiento de las condiciones institucionales para la promoción de la participación </a:t>
            </a:r>
            <a:endParaRPr lang="es-CO" sz="16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6" name="Google Shape;245;p32">
            <a:extLst>
              <a:ext uri="{FF2B5EF4-FFF2-40B4-BE49-F238E27FC236}">
                <a16:creationId xmlns:a16="http://schemas.microsoft.com/office/drawing/2014/main" id="{6B7A90BA-8A1F-2110-6CC7-CCD0863865BA}"/>
              </a:ext>
            </a:extLst>
          </p:cNvPr>
          <p:cNvSpPr txBox="1">
            <a:spLocks/>
          </p:cNvSpPr>
          <p:nvPr/>
        </p:nvSpPr>
        <p:spPr>
          <a:xfrm>
            <a:off x="4706223" y="2414631"/>
            <a:ext cx="2659311" cy="729588"/>
          </a:xfrm>
          <a:prstGeom prst="rect">
            <a:avLst/>
          </a:prstGeom>
        </p:spPr>
        <p:txBody>
          <a:bodyPr spcFirstLastPara="1" vert="horz" wrap="square" lIns="90099" tIns="45033" rIns="90099" bIns="450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Estrategias</a:t>
            </a:r>
          </a:p>
        </p:txBody>
      </p:sp>
    </p:spTree>
    <p:extLst>
      <p:ext uri="{BB962C8B-B14F-4D97-AF65-F5344CB8AC3E}">
        <p14:creationId xmlns:p14="http://schemas.microsoft.com/office/powerpoint/2010/main" val="202525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3C570FA8-2090-4033-AF18-F80E088284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534" y="615481"/>
            <a:ext cx="5233588" cy="1072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E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l Plan se estructura en las siguientes estrategias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26C053-7F2D-45CD-9FA2-2A33051B5313}"/>
              </a:ext>
            </a:extLst>
          </p:cNvPr>
          <p:cNvSpPr txBox="1"/>
          <p:nvPr/>
        </p:nvSpPr>
        <p:spPr>
          <a:xfrm>
            <a:off x="311534" y="3038911"/>
            <a:ext cx="4084296" cy="1033943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Montserrat SemiBold" pitchFamily="2" charset="77"/>
              </a:rPr>
              <a:t>Promoción efectiva de la participación ciudadana en la gestión </a:t>
            </a:r>
            <a:endParaRPr lang="es-CO" sz="2000" b="1" dirty="0">
              <a:latin typeface="Montserrat SemiBold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0758755-668D-4F53-8A2A-FECB3F27C0F4}"/>
              </a:ext>
            </a:extLst>
          </p:cNvPr>
          <p:cNvSpPr/>
          <p:nvPr/>
        </p:nvSpPr>
        <p:spPr>
          <a:xfrm>
            <a:off x="5419288" y="1687586"/>
            <a:ext cx="6384758" cy="4770537"/>
          </a:xfrm>
          <a:prstGeom prst="rect">
            <a:avLst/>
          </a:prstGeom>
          <a:solidFill>
            <a:schemeClr val="bg1"/>
          </a:solidFill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endParaRPr lang="es-ES" sz="1600" b="1" dirty="0">
              <a:latin typeface="Montserrat SemiBold" pitchFamily="2" charset="77"/>
            </a:endParaRP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Desarrollar foros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Realizar encuestas a grupos de valor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Ferias de gestión, ferias de transparencia o expo gestión, ferias de servicio al ciudadano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Audiencias públicas participativas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Ejercicios con grupos focales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 Reuniones zonales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Mesas de trabajo temáticas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Encuentros regionales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Crear observatorios ciudadanos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Realizar consejos o espacios formales de participación ciudadana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Habilitar espacios de diálogo a través de medios de comunicación virtual (</a:t>
            </a:r>
            <a:r>
              <a:rPr lang="es-ES" sz="1600" b="1" dirty="0" err="1">
                <a:latin typeface="Montserrat SemiBold" pitchFamily="2" charset="77"/>
              </a:rPr>
              <a:t>lives</a:t>
            </a:r>
            <a:r>
              <a:rPr lang="es-ES" sz="1600" b="1" dirty="0">
                <a:latin typeface="Montserrat SemiBold" pitchFamily="2" charset="77"/>
              </a:rPr>
              <a:t>, chats temáticos)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Realizar programas de Tv y radio para rendir cuentas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Cafés del mundo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Ejecutar planes, programas, proyectos con grupos de interés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756715B9-8443-6409-2745-CB748832222E}"/>
              </a:ext>
            </a:extLst>
          </p:cNvPr>
          <p:cNvSpPr/>
          <p:nvPr/>
        </p:nvSpPr>
        <p:spPr>
          <a:xfrm>
            <a:off x="4681058" y="3313566"/>
            <a:ext cx="302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391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28">
            <a:extLst>
              <a:ext uri="{FF2B5EF4-FFF2-40B4-BE49-F238E27FC236}">
                <a16:creationId xmlns:a16="http://schemas.microsoft.com/office/drawing/2014/main" id="{3C570FA8-2090-4033-AF18-F80E088284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534" y="615481"/>
            <a:ext cx="5233588" cy="11462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99" tIns="45033" rIns="90099" bIns="450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ts val="1400"/>
            </a:pPr>
            <a:r>
              <a:rPr lang="es-MX" sz="2800" b="1" dirty="0">
                <a:solidFill>
                  <a:srgbClr val="264488"/>
                </a:solidFill>
                <a:latin typeface="Montserrat ExtraBold" pitchFamily="2" charset="77"/>
              </a:rPr>
              <a:t>E</a:t>
            </a:r>
            <a:r>
              <a:rPr lang="es-CO" sz="2800" b="1" dirty="0">
                <a:solidFill>
                  <a:srgbClr val="264488"/>
                </a:solidFill>
                <a:latin typeface="Montserrat ExtraBold" pitchFamily="2" charset="77"/>
              </a:rPr>
              <a:t>l Plan se estructura en las siguientes estrategias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26C053-7F2D-45CD-9FA2-2A33051B5313}"/>
              </a:ext>
            </a:extLst>
          </p:cNvPr>
          <p:cNvSpPr txBox="1"/>
          <p:nvPr/>
        </p:nvSpPr>
        <p:spPr>
          <a:xfrm>
            <a:off x="311534" y="1990287"/>
            <a:ext cx="4084296" cy="1323439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Montserrat SemiBold" pitchFamily="2" charset="77"/>
              </a:rPr>
              <a:t>Fortalecimiento de las condiciones institucionales para la promoción de la participación </a:t>
            </a:r>
            <a:endParaRPr lang="es-CO" sz="20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0758755-668D-4F53-8A2A-FECB3F27C0F4}"/>
              </a:ext>
            </a:extLst>
          </p:cNvPr>
          <p:cNvSpPr/>
          <p:nvPr/>
        </p:nvSpPr>
        <p:spPr>
          <a:xfrm>
            <a:off x="5352176" y="1497844"/>
            <a:ext cx="6384758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Construcción del Plan de Participación Ciudadana.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Diagnósticos del estado actual de la participación ciudadana.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Seguimiento en la implementación del Plan.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Publicación de informes de resultados del plan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Fortalecer el Menú Participe y Menú servicio al ciudadano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Estrategias de Rendición de cuentas </a:t>
            </a:r>
          </a:p>
          <a:p>
            <a:pPr marL="285750" indent="-285750" algn="ctr">
              <a:buFont typeface="Wingdings" charset="2"/>
              <a:buChar char="ü"/>
            </a:pPr>
            <a:endParaRPr lang="es-ES" sz="1600" b="1" dirty="0">
              <a:latin typeface="Montserrat SemiBold" pitchFamily="2" charset="77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756715B9-8443-6409-2745-CB748832222E}"/>
              </a:ext>
            </a:extLst>
          </p:cNvPr>
          <p:cNvSpPr/>
          <p:nvPr/>
        </p:nvSpPr>
        <p:spPr>
          <a:xfrm>
            <a:off x="4681058" y="2264942"/>
            <a:ext cx="302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4D2016-2F7E-2A11-6D8A-77A3BB1C2894}"/>
              </a:ext>
            </a:extLst>
          </p:cNvPr>
          <p:cNvSpPr txBox="1"/>
          <p:nvPr/>
        </p:nvSpPr>
        <p:spPr>
          <a:xfrm>
            <a:off x="311534" y="4821658"/>
            <a:ext cx="4084296" cy="707886"/>
          </a:xfrm>
          <a:prstGeom prst="rect">
            <a:avLst/>
          </a:prstGeom>
          <a:noFill/>
          <a:ln w="38100">
            <a:solidFill>
              <a:srgbClr val="FAC6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Montserrat SemiBold" pitchFamily="2" charset="77"/>
              </a:rPr>
              <a:t>Fomento la cultura de la participación en la gestión </a:t>
            </a:r>
            <a:endParaRPr lang="es-CO" sz="2000" b="1" dirty="0">
              <a:solidFill>
                <a:schemeClr val="tx1"/>
              </a:solidFill>
              <a:latin typeface="Montserrat SemiBold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E8EC4D0-73BA-F69F-E3BA-1F04B5238C98}"/>
              </a:ext>
            </a:extLst>
          </p:cNvPr>
          <p:cNvSpPr/>
          <p:nvPr/>
        </p:nvSpPr>
        <p:spPr>
          <a:xfrm>
            <a:off x="5377343" y="4434593"/>
            <a:ext cx="6384758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AC618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charset="2"/>
              <a:buChar char="ü"/>
            </a:pPr>
            <a:endParaRPr lang="es-ES" sz="1600" b="1" dirty="0">
              <a:latin typeface="Montserrat SemiBold" pitchFamily="2" charset="77"/>
            </a:endParaRP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 Diseñar campañas de cualificación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Capacitaciones, sensibilizaciones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Asesorías técnicas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s-ES" sz="1600" b="1" dirty="0">
                <a:latin typeface="Montserrat SemiBold" pitchFamily="2" charset="77"/>
              </a:rPr>
              <a:t>Construcción participativa 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A674310-7EA5-0FEC-4212-C19B45394CB2}"/>
              </a:ext>
            </a:extLst>
          </p:cNvPr>
          <p:cNvSpPr/>
          <p:nvPr/>
        </p:nvSpPr>
        <p:spPr>
          <a:xfrm>
            <a:off x="4681058" y="5096313"/>
            <a:ext cx="3020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7368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9B3A7E810704192948A19B3CC5B80" ma:contentTypeVersion="1" ma:contentTypeDescription="Crear nuevo documento." ma:contentTypeScope="" ma:versionID="3f6fa390ab0ca861e1ca19160ebe8b05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2TV4CCKVFCYA-327339268-462</_dlc_DocId>
    <_dlc_DocIdUrl xmlns="81cc8fc0-8d1e-4295-8f37-5d076116407c">
      <Url>https://www.minjusticia.gov.co/servicio-ciudadano/_layouts/15/DocIdRedir.aspx?ID=2TV4CCKVFCYA-327339268-462</Url>
      <Description>2TV4CCKVFCYA-327339268-462</Description>
    </_dlc_DocIdUrl>
  </documentManagement>
</p:properties>
</file>

<file path=customXml/itemProps1.xml><?xml version="1.0" encoding="utf-8"?>
<ds:datastoreItem xmlns:ds="http://schemas.openxmlformats.org/officeDocument/2006/customXml" ds:itemID="{C433605C-2C55-4B4C-8951-8445A384BF43}"/>
</file>

<file path=customXml/itemProps2.xml><?xml version="1.0" encoding="utf-8"?>
<ds:datastoreItem xmlns:ds="http://schemas.openxmlformats.org/officeDocument/2006/customXml" ds:itemID="{CAB0285D-3219-4F1C-AB7D-911F425A5FB4}"/>
</file>

<file path=customXml/itemProps3.xml><?xml version="1.0" encoding="utf-8"?>
<ds:datastoreItem xmlns:ds="http://schemas.openxmlformats.org/officeDocument/2006/customXml" ds:itemID="{EBBFBF10-BFD2-4B32-90D1-C1C43F8C74F8}"/>
</file>

<file path=customXml/itemProps4.xml><?xml version="1.0" encoding="utf-8"?>
<ds:datastoreItem xmlns:ds="http://schemas.openxmlformats.org/officeDocument/2006/customXml" ds:itemID="{A06F29F1-C98A-4E18-9DC8-B0A1729D20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</TotalTime>
  <Words>2254</Words>
  <Application>Microsoft Office PowerPoint</Application>
  <PresentationFormat>Panorámica</PresentationFormat>
  <Paragraphs>271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Wingdings</vt:lpstr>
      <vt:lpstr>Gadugi</vt:lpstr>
      <vt:lpstr>Avenir Next Condensed</vt:lpstr>
      <vt:lpstr>Calibri Light</vt:lpstr>
      <vt:lpstr>Arial</vt:lpstr>
      <vt:lpstr>Montserrat SemiBold</vt:lpstr>
      <vt:lpstr>Lucida Sans</vt:lpstr>
      <vt:lpstr>Calibri</vt:lpstr>
      <vt:lpstr>Montserrat ExtraBold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¿ Cómo nos organizamos?</vt:lpstr>
      <vt:lpstr>¿ Cómo elaboramos el plan de participación ciudadana?</vt:lpstr>
      <vt:lpstr>Objetivo Plan Participación Ciudadana </vt:lpstr>
      <vt:lpstr>El Plan se estructura en las siguientes estrategias </vt:lpstr>
      <vt:lpstr>El Plan se estructura en las siguientes estrategias </vt:lpstr>
      <vt:lpstr> Preparación para el desarrollo de las actividades de participación </vt:lpstr>
      <vt:lpstr>¿ Cómo diseñar las actividades de mi dependencia ?</vt:lpstr>
      <vt:lpstr> Desarrollo de la actividad de participación (diálogo):</vt:lpstr>
      <vt:lpstr>¿ Donde consultar ?</vt:lpstr>
      <vt:lpstr>¿ Cómo se realiza el seguimiento al plan ?</vt:lpstr>
      <vt:lpstr>¿ Cómo Cumplimos?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eduardo cetina pineda</dc:creator>
  <cp:lastModifiedBy>CLAUDIA MAYELLY VELA DIAZ</cp:lastModifiedBy>
  <cp:revision>65</cp:revision>
  <dcterms:created xsi:type="dcterms:W3CDTF">2022-08-21T22:49:05Z</dcterms:created>
  <dcterms:modified xsi:type="dcterms:W3CDTF">2023-09-25T15:10:11Z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0x01010041D9B3A7E810704192948A19B3CC5B80</vt:lpwstr>
  </property>
  <property fmtid="{D5CDD505-2E9C-101B-9397-08002B2CF9AE}" pid="3" name="_dlc_DocIdItemGuid">
    <vt:lpwstr>1c5dbc25-6b9a-4012-8a4f-7f0d834dde7f</vt:lpwstr>
  </property>
</Properties>
</file>