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5" r:id="rId4"/>
  </p:sldMasterIdLst>
  <p:notesMasterIdLst>
    <p:notesMasterId r:id="rId23"/>
  </p:notesMasterIdLst>
  <p:sldIdLst>
    <p:sldId id="256" r:id="rId5"/>
    <p:sldId id="257" r:id="rId6"/>
    <p:sldId id="262" r:id="rId7"/>
    <p:sldId id="345" r:id="rId8"/>
    <p:sldId id="346" r:id="rId9"/>
    <p:sldId id="347" r:id="rId10"/>
    <p:sldId id="348" r:id="rId11"/>
    <p:sldId id="349" r:id="rId12"/>
    <p:sldId id="359" r:id="rId13"/>
    <p:sldId id="350" r:id="rId14"/>
    <p:sldId id="351" r:id="rId15"/>
    <p:sldId id="354" r:id="rId16"/>
    <p:sldId id="360" r:id="rId17"/>
    <p:sldId id="361" r:id="rId18"/>
    <p:sldId id="355" r:id="rId19"/>
    <p:sldId id="357" r:id="rId20"/>
    <p:sldId id="358" r:id="rId21"/>
    <p:sldId id="261" r:id="rId22"/>
  </p:sldIdLst>
  <p:sldSz cx="9144000" cy="5143500" type="screen16x9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694A6-FC01-D0CD-A7EB-B91E19A1658A}" v="84" dt="2023-12-12T16:46:17.382"/>
    <p1510:client id="{AD8023DB-3C12-7F0D-DEDD-8056D247990F}" v="48" dt="2023-12-12T16:50:15.365"/>
    <p1510:client id="{CD223D06-4E08-480D-BB5B-AD6AC4938FF8}" v="1121" dt="2023-12-12T17:02:06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31"/>
  </p:normalViewPr>
  <p:slideViewPr>
    <p:cSldViewPr snapToGrid="0" snapToObjects="1">
      <p:cViewPr varScale="1">
        <p:scale>
          <a:sx n="112" d="100"/>
          <a:sy n="112" d="100"/>
        </p:scale>
        <p:origin x="3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05/8/layout/hierarchy3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>
        <a:solidFill>
          <a:schemeClr val="accent5">
            <a:lumMod val="20000"/>
            <a:lumOff val="80000"/>
          </a:schemeClr>
        </a:solidFill>
        <a:effectLst>
          <a:softEdge rad="12700"/>
        </a:effectLst>
      </dgm:spPr>
      <dgm:t>
        <a:bodyPr/>
        <a:lstStyle/>
        <a:p>
          <a:pPr rtl="0"/>
          <a:r>
            <a:rPr lang="es-CO" sz="1600" b="1" i="0" dirty="0">
              <a:solidFill>
                <a:schemeClr val="tx1"/>
              </a:solidFill>
              <a:latin typeface="Gadugi" panose="020B0502040204020203" pitchFamily="34" charset="0"/>
            </a:rPr>
            <a:t>Fecha de inicio: </a:t>
          </a:r>
          <a:endParaRPr lang="es-CO" sz="1600" dirty="0">
            <a:solidFill>
              <a:schemeClr val="tx1"/>
            </a:solidFill>
            <a:latin typeface="Gadugi" panose="020B0502040204020203" pitchFamily="34" charset="0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85F001-9CFA-40D4-AED2-4BC397C5FC17}">
      <dgm:prSet custT="1"/>
      <dgm:spPr>
        <a:solidFill>
          <a:schemeClr val="accent5">
            <a:lumMod val="20000"/>
            <a:lumOff val="80000"/>
          </a:schemeClr>
        </a:solidFill>
        <a:effectLst>
          <a:softEdge rad="12700"/>
        </a:effectLst>
      </dgm:spPr>
      <dgm:t>
        <a:bodyPr/>
        <a:lstStyle/>
        <a:p>
          <a:pPr rtl="0"/>
          <a:r>
            <a:rPr lang="es-CO" sz="1600" b="1" i="0">
              <a:solidFill>
                <a:schemeClr val="tx1"/>
              </a:solidFill>
              <a:latin typeface="Gadugi" panose="020B0502040204020203" pitchFamily="34" charset="0"/>
            </a:rPr>
            <a:t>Canales de divulgación:</a:t>
          </a:r>
          <a:endParaRPr lang="es-CO" sz="1600" dirty="0">
            <a:solidFill>
              <a:schemeClr val="tx1"/>
            </a:solidFill>
            <a:latin typeface="Gadugi" panose="020B0502040204020203" pitchFamily="34" charset="0"/>
          </a:endParaRPr>
        </a:p>
      </dgm:t>
    </dgm:pt>
    <dgm:pt modelId="{9BC5FFB7-3349-4CA1-89FD-49C05F0120C8}" type="par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3FA68846-ADAE-4BE0-9263-AAABD8A6250B}" type="sib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1FE63425-DDFD-436D-8009-8054FAA583D6}">
      <dgm:prSet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ES" sz="1200" b="0" i="0" dirty="0">
              <a:latin typeface="Gadugi" panose="020B0502040204020203" pitchFamily="34" charset="0"/>
            </a:rPr>
            <a:t>Correo electrónico  </a:t>
          </a:r>
        </a:p>
        <a:p>
          <a:pPr rtl="0"/>
          <a:r>
            <a:rPr lang="es-ES" sz="1200" b="0" i="0" dirty="0">
              <a:latin typeface="Gadugi" panose="020B0502040204020203" pitchFamily="34" charset="0"/>
            </a:rPr>
            <a:t>Intranet  </a:t>
          </a:r>
        </a:p>
        <a:p>
          <a:pPr rtl="0"/>
          <a:r>
            <a:rPr lang="es-ES" sz="1200" b="0" i="0" dirty="0">
              <a:latin typeface="Gadugi" panose="020B0502040204020203" pitchFamily="34" charset="0"/>
            </a:rPr>
            <a:t>Circulares Informativas</a:t>
          </a:r>
        </a:p>
        <a:p>
          <a:pPr rtl="0"/>
          <a:r>
            <a:rPr lang="es-ES" sz="1200" b="0" i="0" dirty="0">
              <a:latin typeface="Gadugi" panose="020B0502040204020203" pitchFamily="34" charset="0"/>
            </a:rPr>
            <a:t>Revista Digital “Tu Ministerio”</a:t>
          </a:r>
        </a:p>
        <a:p>
          <a:pPr rtl="0"/>
          <a:endParaRPr lang="es-ES" sz="1200" b="0" i="0" dirty="0">
            <a:latin typeface="Gadugi" panose="020B0502040204020203" pitchFamily="34" charset="0"/>
          </a:endParaRPr>
        </a:p>
        <a:p>
          <a:pPr rtl="0"/>
          <a:r>
            <a:rPr lang="es-ES" sz="1200" b="0" i="0" dirty="0">
              <a:latin typeface="Gadugi" panose="020B0502040204020203" pitchFamily="34" charset="0"/>
            </a:rPr>
            <a:t>SGDEA</a:t>
          </a:r>
          <a:endParaRPr lang="es-CO" sz="1200" b="1" dirty="0">
            <a:latin typeface="Gadugi" panose="020B0502040204020203" pitchFamily="34" charset="0"/>
          </a:endParaRPr>
        </a:p>
      </dgm:t>
    </dgm:pt>
    <dgm:pt modelId="{87AF4DD8-CDEA-412C-BF5C-49AF306212C1}" type="parTrans" cxnId="{677D32D0-05AE-43F0-90C7-1B4224047612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336692-9DF1-48C6-AE88-036702923C18}" type="sib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BF6DD9A0-2FDA-4A76-93DB-E3867D0A775D}">
      <dgm:prSet custT="1"/>
      <dgm:spPr>
        <a:solidFill>
          <a:schemeClr val="accent5">
            <a:lumMod val="20000"/>
            <a:lumOff val="80000"/>
          </a:schemeClr>
        </a:solidFill>
        <a:effectLst>
          <a:softEdge rad="12700"/>
        </a:effectLst>
      </dgm:spPr>
      <dgm:t>
        <a:bodyPr/>
        <a:lstStyle/>
        <a:p>
          <a:pPr rtl="0"/>
          <a:r>
            <a:rPr lang="es-CO" sz="1600" b="1" dirty="0">
              <a:solidFill>
                <a:schemeClr val="tx1"/>
              </a:solidFill>
              <a:latin typeface="Gadugi" panose="020B0502040204020203" pitchFamily="34" charset="0"/>
            </a:rPr>
            <a:t>Fecha de finalización: </a:t>
          </a:r>
        </a:p>
      </dgm:t>
    </dgm:pt>
    <dgm:pt modelId="{E90E4D6D-2D99-4FB4-9244-4DFDAD861F89}" type="parTrans" cxnId="{56FBE9AD-291C-49F6-A6E6-0F2F254C5495}">
      <dgm:prSet/>
      <dgm:spPr/>
      <dgm:t>
        <a:bodyPr/>
        <a:lstStyle/>
        <a:p>
          <a:endParaRPr lang="es-ES" sz="2400"/>
        </a:p>
      </dgm:t>
    </dgm:pt>
    <dgm:pt modelId="{C7289CBB-9C48-42D5-A5CB-0C103FD32A47}" type="sibTrans" cxnId="{56FBE9AD-291C-49F6-A6E6-0F2F254C5495}">
      <dgm:prSet/>
      <dgm:spPr/>
      <dgm:t>
        <a:bodyPr/>
        <a:lstStyle/>
        <a:p>
          <a:endParaRPr lang="es-ES" sz="2400"/>
        </a:p>
      </dgm:t>
    </dgm:pt>
    <dgm:pt modelId="{A890A5F2-3B62-44F2-B1B2-7227D817DFA1}">
      <dgm:prSet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CO" sz="1600" b="0" i="0" dirty="0">
              <a:latin typeface="Gadugi" panose="020B0502040204020203" pitchFamily="34" charset="0"/>
            </a:rPr>
            <a:t>22 de diciembre de 2023 </a:t>
          </a:r>
        </a:p>
      </dgm:t>
    </dgm:pt>
    <dgm:pt modelId="{2232D251-AF6C-4C38-AD38-7291BA648DC3}" type="parTrans" cxnId="{1D696377-3880-4605-896E-19EFDE5CBBBC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S" sz="2400"/>
        </a:p>
      </dgm:t>
    </dgm:pt>
    <dgm:pt modelId="{325305E6-06E7-4D45-9DCE-E39F89EEA6A5}" type="sibTrans" cxnId="{1D696377-3880-4605-896E-19EFDE5CBBBC}">
      <dgm:prSet/>
      <dgm:spPr/>
      <dgm:t>
        <a:bodyPr/>
        <a:lstStyle/>
        <a:p>
          <a:endParaRPr lang="es-ES" sz="2400"/>
        </a:p>
      </dgm:t>
    </dgm:pt>
    <dgm:pt modelId="{E279F345-8A12-45B9-AB0D-9C1D3E024187}">
      <dgm:prSet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CO" sz="1600" b="0" i="0" dirty="0">
              <a:latin typeface="Gadugi" panose="020B0502040204020203" pitchFamily="34" charset="0"/>
            </a:rPr>
            <a:t>01 de marzo de 2023</a:t>
          </a:r>
        </a:p>
      </dgm:t>
    </dgm:pt>
    <dgm:pt modelId="{C1C7CDDE-25AF-4A6F-A84F-7D722D824FA3}" type="sib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E709B1FE-315B-4FD7-8043-97B3E66ADF05}" type="parTrans" cxnId="{B39C88DF-396F-4800-B131-DD68DBF7B711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BDD090C4-7937-42BD-84D4-07AA83BB5124}" type="pres">
      <dgm:prSet presAssocID="{E58C6DE9-1309-49FA-AEF9-0306E80BE8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7EE6CE-FE63-4D7A-9FE3-BFAEAFC98B07}" type="pres">
      <dgm:prSet presAssocID="{CDD7D755-EAC3-41FB-80CC-CBE7B7678EC2}" presName="root" presStyleCnt="0"/>
      <dgm:spPr/>
    </dgm:pt>
    <dgm:pt modelId="{CA743866-4C28-4C8D-8A0F-061A786B7F55}" type="pres">
      <dgm:prSet presAssocID="{CDD7D755-EAC3-41FB-80CC-CBE7B7678EC2}" presName="rootComposite" presStyleCnt="0"/>
      <dgm:spPr/>
    </dgm:pt>
    <dgm:pt modelId="{5D88F8A1-070B-4E14-A4E8-1B9D5952F218}" type="pres">
      <dgm:prSet presAssocID="{CDD7D755-EAC3-41FB-80CC-CBE7B7678EC2}" presName="rootText" presStyleLbl="node1" presStyleIdx="0" presStyleCnt="3"/>
      <dgm:spPr/>
    </dgm:pt>
    <dgm:pt modelId="{77540FA9-8569-4709-94DF-0C0B4691DC8B}" type="pres">
      <dgm:prSet presAssocID="{CDD7D755-EAC3-41FB-80CC-CBE7B7678EC2}" presName="rootConnector" presStyleLbl="node1" presStyleIdx="0" presStyleCnt="3"/>
      <dgm:spPr/>
    </dgm:pt>
    <dgm:pt modelId="{C0209BB0-1CCB-4E9B-8CAB-0B3BBCF5FF13}" type="pres">
      <dgm:prSet presAssocID="{CDD7D755-EAC3-41FB-80CC-CBE7B7678EC2}" presName="childShape" presStyleCnt="0"/>
      <dgm:spPr/>
    </dgm:pt>
    <dgm:pt modelId="{92492959-81A3-4B57-BF52-903D53BF2465}" type="pres">
      <dgm:prSet presAssocID="{E709B1FE-315B-4FD7-8043-97B3E66ADF05}" presName="Name13" presStyleLbl="parChTrans1D2" presStyleIdx="0" presStyleCnt="3"/>
      <dgm:spPr/>
    </dgm:pt>
    <dgm:pt modelId="{626C65D0-C4D2-43D6-A374-0DD2E0CC7C37}" type="pres">
      <dgm:prSet presAssocID="{E279F345-8A12-45B9-AB0D-9C1D3E024187}" presName="childText" presStyleLbl="bgAcc1" presStyleIdx="0" presStyleCnt="3" custScaleY="138210">
        <dgm:presLayoutVars>
          <dgm:bulletEnabled val="1"/>
        </dgm:presLayoutVars>
      </dgm:prSet>
      <dgm:spPr/>
    </dgm:pt>
    <dgm:pt modelId="{ADC3B3BD-91CA-4414-9539-E92A7938919C}" type="pres">
      <dgm:prSet presAssocID="{BF6DD9A0-2FDA-4A76-93DB-E3867D0A775D}" presName="root" presStyleCnt="0"/>
      <dgm:spPr/>
    </dgm:pt>
    <dgm:pt modelId="{A6C87D42-C43E-4761-B25A-236FAFA4D17A}" type="pres">
      <dgm:prSet presAssocID="{BF6DD9A0-2FDA-4A76-93DB-E3867D0A775D}" presName="rootComposite" presStyleCnt="0"/>
      <dgm:spPr/>
    </dgm:pt>
    <dgm:pt modelId="{B0D685E6-76B9-4EC3-866A-6AF86856DA06}" type="pres">
      <dgm:prSet presAssocID="{BF6DD9A0-2FDA-4A76-93DB-E3867D0A775D}" presName="rootText" presStyleLbl="node1" presStyleIdx="1" presStyleCnt="3"/>
      <dgm:spPr/>
    </dgm:pt>
    <dgm:pt modelId="{65995666-1EEF-461E-9754-A69A565A1E9A}" type="pres">
      <dgm:prSet presAssocID="{BF6DD9A0-2FDA-4A76-93DB-E3867D0A775D}" presName="rootConnector" presStyleLbl="node1" presStyleIdx="1" presStyleCnt="3"/>
      <dgm:spPr/>
    </dgm:pt>
    <dgm:pt modelId="{AE917479-75CE-433A-BEE5-16D57B408D2A}" type="pres">
      <dgm:prSet presAssocID="{BF6DD9A0-2FDA-4A76-93DB-E3867D0A775D}" presName="childShape" presStyleCnt="0"/>
      <dgm:spPr/>
    </dgm:pt>
    <dgm:pt modelId="{20237869-26A3-4CAC-94E1-B291443CC8AD}" type="pres">
      <dgm:prSet presAssocID="{2232D251-AF6C-4C38-AD38-7291BA648DC3}" presName="Name13" presStyleLbl="parChTrans1D2" presStyleIdx="1" presStyleCnt="3"/>
      <dgm:spPr/>
    </dgm:pt>
    <dgm:pt modelId="{4972FDB4-ADF1-482A-B560-2BDC76EE482D}" type="pres">
      <dgm:prSet presAssocID="{A890A5F2-3B62-44F2-B1B2-7227D817DFA1}" presName="childText" presStyleLbl="bgAcc1" presStyleIdx="1" presStyleCnt="3" custScaleY="139616">
        <dgm:presLayoutVars>
          <dgm:bulletEnabled val="1"/>
        </dgm:presLayoutVars>
      </dgm:prSet>
      <dgm:spPr/>
    </dgm:pt>
    <dgm:pt modelId="{0DEABB71-85FC-48B2-A17B-031951E3CD63}" type="pres">
      <dgm:prSet presAssocID="{4685F001-9CFA-40D4-AED2-4BC397C5FC17}" presName="root" presStyleCnt="0"/>
      <dgm:spPr/>
    </dgm:pt>
    <dgm:pt modelId="{23A4CAF6-E52B-4DB4-8FD9-7F7AD397A54B}" type="pres">
      <dgm:prSet presAssocID="{4685F001-9CFA-40D4-AED2-4BC397C5FC17}" presName="rootComposite" presStyleCnt="0"/>
      <dgm:spPr/>
    </dgm:pt>
    <dgm:pt modelId="{EB8A6322-9822-460B-9A66-FC298C35E9CC}" type="pres">
      <dgm:prSet presAssocID="{4685F001-9CFA-40D4-AED2-4BC397C5FC17}" presName="rootText" presStyleLbl="node1" presStyleIdx="2" presStyleCnt="3"/>
      <dgm:spPr/>
    </dgm:pt>
    <dgm:pt modelId="{84B0715A-F3DF-4C51-AE7A-B79C8F15C158}" type="pres">
      <dgm:prSet presAssocID="{4685F001-9CFA-40D4-AED2-4BC397C5FC17}" presName="rootConnector" presStyleLbl="node1" presStyleIdx="2" presStyleCnt="3"/>
      <dgm:spPr/>
    </dgm:pt>
    <dgm:pt modelId="{0CFEDC04-44B8-4473-9947-586D9A0E575F}" type="pres">
      <dgm:prSet presAssocID="{4685F001-9CFA-40D4-AED2-4BC397C5FC17}" presName="childShape" presStyleCnt="0"/>
      <dgm:spPr/>
    </dgm:pt>
    <dgm:pt modelId="{A9D60903-45B0-43A0-AE53-CDF8237CBCEE}" type="pres">
      <dgm:prSet presAssocID="{87AF4DD8-CDEA-412C-BF5C-49AF306212C1}" presName="Name13" presStyleLbl="parChTrans1D2" presStyleIdx="2" presStyleCnt="3"/>
      <dgm:spPr/>
    </dgm:pt>
    <dgm:pt modelId="{C67B0B88-2775-4364-B7CC-7376439DB19B}" type="pres">
      <dgm:prSet presAssocID="{1FE63425-DDFD-436D-8009-8054FAA583D6}" presName="childText" presStyleLbl="bgAcc1" presStyleIdx="2" presStyleCnt="3" custScaleY="241865">
        <dgm:presLayoutVars>
          <dgm:bulletEnabled val="1"/>
        </dgm:presLayoutVars>
      </dgm:prSet>
      <dgm:spPr/>
    </dgm:pt>
  </dgm:ptLst>
  <dgm:cxnLst>
    <dgm:cxn modelId="{39618912-373B-4495-A809-BAFB53A6D82F}" type="presOf" srcId="{1FE63425-DDFD-436D-8009-8054FAA583D6}" destId="{C67B0B88-2775-4364-B7CC-7376439DB19B}" srcOrd="0" destOrd="0" presId="urn:microsoft.com/office/officeart/2005/8/layout/hierarchy3"/>
    <dgm:cxn modelId="{703E5116-3CB8-4B68-BAC8-128AFD0F11BF}" type="presOf" srcId="{E58C6DE9-1309-49FA-AEF9-0306E80BE8A7}" destId="{BDD090C4-7937-42BD-84D4-07AA83BB5124}" srcOrd="0" destOrd="0" presId="urn:microsoft.com/office/officeart/2005/8/layout/hierarchy3"/>
    <dgm:cxn modelId="{C225CB34-3EFC-4861-9503-6FB6BDED83F7}" type="presOf" srcId="{2232D251-AF6C-4C38-AD38-7291BA648DC3}" destId="{20237869-26A3-4CAC-94E1-B291443CC8AD}" srcOrd="0" destOrd="0" presId="urn:microsoft.com/office/officeart/2005/8/layout/hierarchy3"/>
    <dgm:cxn modelId="{83BB6661-135F-4187-A21D-C2DC77668E15}" type="presOf" srcId="{87AF4DD8-CDEA-412C-BF5C-49AF306212C1}" destId="{A9D60903-45B0-43A0-AE53-CDF8237CBCEE}" srcOrd="0" destOrd="0" presId="urn:microsoft.com/office/officeart/2005/8/layout/hierarchy3"/>
    <dgm:cxn modelId="{1D696377-3880-4605-896E-19EFDE5CBBBC}" srcId="{BF6DD9A0-2FDA-4A76-93DB-E3867D0A775D}" destId="{A890A5F2-3B62-44F2-B1B2-7227D817DFA1}" srcOrd="0" destOrd="0" parTransId="{2232D251-AF6C-4C38-AD38-7291BA648DC3}" sibTransId="{325305E6-06E7-4D45-9DCE-E39F89EEA6A5}"/>
    <dgm:cxn modelId="{4735A87D-D6F4-45CD-8428-B006219F26E4}" type="presOf" srcId="{E709B1FE-315B-4FD7-8043-97B3E66ADF05}" destId="{92492959-81A3-4B57-BF52-903D53BF2465}" srcOrd="0" destOrd="0" presId="urn:microsoft.com/office/officeart/2005/8/layout/hierarchy3"/>
    <dgm:cxn modelId="{F4E7367E-30E2-4E4C-8EAA-10580192C57B}" type="presOf" srcId="{A890A5F2-3B62-44F2-B1B2-7227D817DFA1}" destId="{4972FDB4-ADF1-482A-B560-2BDC76EE482D}" srcOrd="0" destOrd="0" presId="urn:microsoft.com/office/officeart/2005/8/layout/hierarchy3"/>
    <dgm:cxn modelId="{29EE9682-F7DA-49F6-9697-621315DB1870}" type="presOf" srcId="{BF6DD9A0-2FDA-4A76-93DB-E3867D0A775D}" destId="{65995666-1EEF-461E-9754-A69A565A1E9A}" srcOrd="1" destOrd="0" presId="urn:microsoft.com/office/officeart/2005/8/layout/hierarchy3"/>
    <dgm:cxn modelId="{58EFEB85-74C8-4181-B83F-ADF4B660EEBD}" type="presOf" srcId="{BF6DD9A0-2FDA-4A76-93DB-E3867D0A775D}" destId="{B0D685E6-76B9-4EC3-866A-6AF86856DA06}" srcOrd="0" destOrd="0" presId="urn:microsoft.com/office/officeart/2005/8/layout/hierarchy3"/>
    <dgm:cxn modelId="{B6DE6694-2207-4E4F-93D3-2597EFF87EB2}" type="presOf" srcId="{CDD7D755-EAC3-41FB-80CC-CBE7B7678EC2}" destId="{5D88F8A1-070B-4E14-A4E8-1B9D5952F218}" srcOrd="0" destOrd="0" presId="urn:microsoft.com/office/officeart/2005/8/layout/hierarchy3"/>
    <dgm:cxn modelId="{A12C599F-B961-4AF8-A161-677FB9A2FEA9}" type="presOf" srcId="{4685F001-9CFA-40D4-AED2-4BC397C5FC17}" destId="{84B0715A-F3DF-4C51-AE7A-B79C8F15C158}" srcOrd="1" destOrd="0" presId="urn:microsoft.com/office/officeart/2005/8/layout/hierarchy3"/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56FBE9AD-291C-49F6-A6E6-0F2F254C5495}" srcId="{E58C6DE9-1309-49FA-AEF9-0306E80BE8A7}" destId="{BF6DD9A0-2FDA-4A76-93DB-E3867D0A775D}" srcOrd="1" destOrd="0" parTransId="{E90E4D6D-2D99-4FB4-9244-4DFDAD861F89}" sibTransId="{C7289CBB-9C48-42D5-A5CB-0C103FD32A47}"/>
    <dgm:cxn modelId="{B0D52FC4-EA22-4382-A77A-BBCDFA52B6ED}" type="presOf" srcId="{E279F345-8A12-45B9-AB0D-9C1D3E024187}" destId="{626C65D0-C4D2-43D6-A374-0DD2E0CC7C37}" srcOrd="0" destOrd="0" presId="urn:microsoft.com/office/officeart/2005/8/layout/hierarchy3"/>
    <dgm:cxn modelId="{A21CDDC7-1199-467A-945B-B76FCA8ED729}" type="presOf" srcId="{4685F001-9CFA-40D4-AED2-4BC397C5FC17}" destId="{EB8A6322-9822-460B-9A66-FC298C35E9CC}" srcOrd="0" destOrd="0" presId="urn:microsoft.com/office/officeart/2005/8/layout/hierarchy3"/>
    <dgm:cxn modelId="{677D32D0-05AE-43F0-90C7-1B4224047612}" srcId="{4685F001-9CFA-40D4-AED2-4BC397C5FC17}" destId="{1FE63425-DDFD-436D-8009-8054FAA583D6}" srcOrd="0" destOrd="0" parTransId="{87AF4DD8-CDEA-412C-BF5C-49AF306212C1}" sibTransId="{46336692-9DF1-48C6-AE88-036702923C18}"/>
    <dgm:cxn modelId="{C04D8ED1-EA28-47EB-AA29-DEA14432ED03}" srcId="{E58C6DE9-1309-49FA-AEF9-0306E80BE8A7}" destId="{4685F001-9CFA-40D4-AED2-4BC397C5FC17}" srcOrd="2" destOrd="0" parTransId="{9BC5FFB7-3349-4CA1-89FD-49C05F0120C8}" sibTransId="{3FA68846-ADAE-4BE0-9263-AAABD8A6250B}"/>
    <dgm:cxn modelId="{B39C88DF-396F-4800-B131-DD68DBF7B711}" srcId="{CDD7D755-EAC3-41FB-80CC-CBE7B7678EC2}" destId="{E279F345-8A12-45B9-AB0D-9C1D3E024187}" srcOrd="0" destOrd="0" parTransId="{E709B1FE-315B-4FD7-8043-97B3E66ADF05}" sibTransId="{C1C7CDDE-25AF-4A6F-A84F-7D722D824FA3}"/>
    <dgm:cxn modelId="{96BD9DE3-C526-4D32-BEA7-B8E8E8860FC7}" type="presOf" srcId="{CDD7D755-EAC3-41FB-80CC-CBE7B7678EC2}" destId="{77540FA9-8569-4709-94DF-0C0B4691DC8B}" srcOrd="1" destOrd="0" presId="urn:microsoft.com/office/officeart/2005/8/layout/hierarchy3"/>
    <dgm:cxn modelId="{9BC53E67-09A5-4180-9344-503A8EDE7742}" type="presParOf" srcId="{BDD090C4-7937-42BD-84D4-07AA83BB5124}" destId="{477EE6CE-FE63-4D7A-9FE3-BFAEAFC98B07}" srcOrd="0" destOrd="0" presId="urn:microsoft.com/office/officeart/2005/8/layout/hierarchy3"/>
    <dgm:cxn modelId="{69F820F6-23C9-4521-8F02-ABF485BB6E87}" type="presParOf" srcId="{477EE6CE-FE63-4D7A-9FE3-BFAEAFC98B07}" destId="{CA743866-4C28-4C8D-8A0F-061A786B7F55}" srcOrd="0" destOrd="0" presId="urn:microsoft.com/office/officeart/2005/8/layout/hierarchy3"/>
    <dgm:cxn modelId="{33C9B973-DD20-4101-8AB1-E3BEAD40A7D9}" type="presParOf" srcId="{CA743866-4C28-4C8D-8A0F-061A786B7F55}" destId="{5D88F8A1-070B-4E14-A4E8-1B9D5952F218}" srcOrd="0" destOrd="0" presId="urn:microsoft.com/office/officeart/2005/8/layout/hierarchy3"/>
    <dgm:cxn modelId="{3799E4BC-C4FF-4A7D-99D3-4CF9F25401E2}" type="presParOf" srcId="{CA743866-4C28-4C8D-8A0F-061A786B7F55}" destId="{77540FA9-8569-4709-94DF-0C0B4691DC8B}" srcOrd="1" destOrd="0" presId="urn:microsoft.com/office/officeart/2005/8/layout/hierarchy3"/>
    <dgm:cxn modelId="{0448AB72-6087-4065-AEE2-D7E06FF644C6}" type="presParOf" srcId="{477EE6CE-FE63-4D7A-9FE3-BFAEAFC98B07}" destId="{C0209BB0-1CCB-4E9B-8CAB-0B3BBCF5FF13}" srcOrd="1" destOrd="0" presId="urn:microsoft.com/office/officeart/2005/8/layout/hierarchy3"/>
    <dgm:cxn modelId="{EA840574-A196-4FCB-86E5-89B910BAEBC2}" type="presParOf" srcId="{C0209BB0-1CCB-4E9B-8CAB-0B3BBCF5FF13}" destId="{92492959-81A3-4B57-BF52-903D53BF2465}" srcOrd="0" destOrd="0" presId="urn:microsoft.com/office/officeart/2005/8/layout/hierarchy3"/>
    <dgm:cxn modelId="{6CDB5ACE-1FF9-4C3B-918E-EC1D263E1B19}" type="presParOf" srcId="{C0209BB0-1CCB-4E9B-8CAB-0B3BBCF5FF13}" destId="{626C65D0-C4D2-43D6-A374-0DD2E0CC7C37}" srcOrd="1" destOrd="0" presId="urn:microsoft.com/office/officeart/2005/8/layout/hierarchy3"/>
    <dgm:cxn modelId="{9A1CDDA9-4878-4ECA-916E-2A446303AA2E}" type="presParOf" srcId="{BDD090C4-7937-42BD-84D4-07AA83BB5124}" destId="{ADC3B3BD-91CA-4414-9539-E92A7938919C}" srcOrd="1" destOrd="0" presId="urn:microsoft.com/office/officeart/2005/8/layout/hierarchy3"/>
    <dgm:cxn modelId="{9227BD20-224F-41D9-A8AB-D7B0983B5DBD}" type="presParOf" srcId="{ADC3B3BD-91CA-4414-9539-E92A7938919C}" destId="{A6C87D42-C43E-4761-B25A-236FAFA4D17A}" srcOrd="0" destOrd="0" presId="urn:microsoft.com/office/officeart/2005/8/layout/hierarchy3"/>
    <dgm:cxn modelId="{3C926260-CF27-4F48-8047-91A7960576F2}" type="presParOf" srcId="{A6C87D42-C43E-4761-B25A-236FAFA4D17A}" destId="{B0D685E6-76B9-4EC3-866A-6AF86856DA06}" srcOrd="0" destOrd="0" presId="urn:microsoft.com/office/officeart/2005/8/layout/hierarchy3"/>
    <dgm:cxn modelId="{A253BEB6-B9AB-4E07-B4DF-23248CA7B669}" type="presParOf" srcId="{A6C87D42-C43E-4761-B25A-236FAFA4D17A}" destId="{65995666-1EEF-461E-9754-A69A565A1E9A}" srcOrd="1" destOrd="0" presId="urn:microsoft.com/office/officeart/2005/8/layout/hierarchy3"/>
    <dgm:cxn modelId="{A44C7DD4-BFFC-4045-9E4C-24CDC88B8426}" type="presParOf" srcId="{ADC3B3BD-91CA-4414-9539-E92A7938919C}" destId="{AE917479-75CE-433A-BEE5-16D57B408D2A}" srcOrd="1" destOrd="0" presId="urn:microsoft.com/office/officeart/2005/8/layout/hierarchy3"/>
    <dgm:cxn modelId="{3E141AF6-63C3-4155-9B5B-D1B35D83B14B}" type="presParOf" srcId="{AE917479-75CE-433A-BEE5-16D57B408D2A}" destId="{20237869-26A3-4CAC-94E1-B291443CC8AD}" srcOrd="0" destOrd="0" presId="urn:microsoft.com/office/officeart/2005/8/layout/hierarchy3"/>
    <dgm:cxn modelId="{FA0560EA-913D-4F6B-8063-02E69E7A6E2B}" type="presParOf" srcId="{AE917479-75CE-433A-BEE5-16D57B408D2A}" destId="{4972FDB4-ADF1-482A-B560-2BDC76EE482D}" srcOrd="1" destOrd="0" presId="urn:microsoft.com/office/officeart/2005/8/layout/hierarchy3"/>
    <dgm:cxn modelId="{76008EAA-F526-4557-BFF1-56A650593909}" type="presParOf" srcId="{BDD090C4-7937-42BD-84D4-07AA83BB5124}" destId="{0DEABB71-85FC-48B2-A17B-031951E3CD63}" srcOrd="2" destOrd="0" presId="urn:microsoft.com/office/officeart/2005/8/layout/hierarchy3"/>
    <dgm:cxn modelId="{0DBAF43C-CB3F-4874-BC81-6670E010F42B}" type="presParOf" srcId="{0DEABB71-85FC-48B2-A17B-031951E3CD63}" destId="{23A4CAF6-E52B-4DB4-8FD9-7F7AD397A54B}" srcOrd="0" destOrd="0" presId="urn:microsoft.com/office/officeart/2005/8/layout/hierarchy3"/>
    <dgm:cxn modelId="{6DFBB05E-28BC-490B-9A2E-7DB114352F5F}" type="presParOf" srcId="{23A4CAF6-E52B-4DB4-8FD9-7F7AD397A54B}" destId="{EB8A6322-9822-460B-9A66-FC298C35E9CC}" srcOrd="0" destOrd="0" presId="urn:microsoft.com/office/officeart/2005/8/layout/hierarchy3"/>
    <dgm:cxn modelId="{ED49FD11-FB88-4B2C-9457-2CDB0018BD11}" type="presParOf" srcId="{23A4CAF6-E52B-4DB4-8FD9-7F7AD397A54B}" destId="{84B0715A-F3DF-4C51-AE7A-B79C8F15C158}" srcOrd="1" destOrd="0" presId="urn:microsoft.com/office/officeart/2005/8/layout/hierarchy3"/>
    <dgm:cxn modelId="{8B830120-9EA9-416C-8351-C0097203D1D7}" type="presParOf" srcId="{0DEABB71-85FC-48B2-A17B-031951E3CD63}" destId="{0CFEDC04-44B8-4473-9947-586D9A0E575F}" srcOrd="1" destOrd="0" presId="urn:microsoft.com/office/officeart/2005/8/layout/hierarchy3"/>
    <dgm:cxn modelId="{505A0DB4-E085-4E89-926A-08120EF23B52}" type="presParOf" srcId="{0CFEDC04-44B8-4473-9947-586D9A0E575F}" destId="{A9D60903-45B0-43A0-AE53-CDF8237CBCEE}" srcOrd="0" destOrd="0" presId="urn:microsoft.com/office/officeart/2005/8/layout/hierarchy3"/>
    <dgm:cxn modelId="{E0B7ABE4-95F7-4D56-B412-9FFC195CF649}" type="presParOf" srcId="{0CFEDC04-44B8-4473-9947-586D9A0E575F}" destId="{C67B0B88-2775-4364-B7CC-7376439DB19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05/8/layout/hierarchy3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>
        <a:solidFill>
          <a:schemeClr val="accent5">
            <a:lumMod val="20000"/>
            <a:lumOff val="80000"/>
          </a:schemeClr>
        </a:solidFill>
        <a:effectLst>
          <a:softEdge rad="12700"/>
        </a:effectLst>
      </dgm:spPr>
      <dgm:t>
        <a:bodyPr/>
        <a:lstStyle/>
        <a:p>
          <a:pPr rtl="0"/>
          <a:r>
            <a:rPr lang="es-CO" sz="1600" b="1" i="0">
              <a:solidFill>
                <a:schemeClr val="tx1"/>
              </a:solidFill>
              <a:latin typeface="Gadugi"/>
              <a:ea typeface="Gadugi"/>
            </a:rPr>
            <a:t>Fecha de inicio: </a:t>
          </a:r>
          <a:endParaRPr lang="es-CO" sz="1600">
            <a:solidFill>
              <a:schemeClr val="tx1"/>
            </a:solidFill>
            <a:latin typeface="Gadugi" panose="020B0502040204020203" pitchFamily="34" charset="0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85F001-9CFA-40D4-AED2-4BC397C5FC17}">
      <dgm:prSet custT="1"/>
      <dgm:spPr>
        <a:solidFill>
          <a:schemeClr val="accent5">
            <a:lumMod val="20000"/>
            <a:lumOff val="80000"/>
          </a:schemeClr>
        </a:solidFill>
        <a:effectLst>
          <a:softEdge rad="12700"/>
        </a:effectLst>
      </dgm:spPr>
      <dgm:t>
        <a:bodyPr/>
        <a:lstStyle/>
        <a:p>
          <a:pPr rtl="0"/>
          <a:r>
            <a:rPr lang="es-CO" sz="1600" b="1" i="0">
              <a:solidFill>
                <a:schemeClr val="tx1"/>
              </a:solidFill>
              <a:latin typeface="Gadugi"/>
              <a:ea typeface="Gadugi"/>
            </a:rPr>
            <a:t>Canales de divulgación:</a:t>
          </a:r>
          <a:endParaRPr lang="es-CO" sz="1600">
            <a:solidFill>
              <a:schemeClr val="tx1"/>
            </a:solidFill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9BC5FFB7-3349-4CA1-89FD-49C05F0120C8}" type="par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3FA68846-ADAE-4BE0-9263-AAABD8A6250B}" type="sib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1FE63425-DDFD-436D-8009-8054FAA583D6}">
      <dgm:prSet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ES" sz="1200" b="0" i="0" dirty="0">
              <a:latin typeface="Gadugi"/>
              <a:ea typeface="Gadugi"/>
            </a:rPr>
            <a:t>Correo electrónico.</a:t>
          </a:r>
          <a:endParaRPr lang="es-CO" sz="1200" b="1" dirty="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87AF4DD8-CDEA-412C-BF5C-49AF306212C1}" type="parTrans" cxnId="{677D32D0-05AE-43F0-90C7-1B4224047612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336692-9DF1-48C6-AE88-036702923C18}" type="sib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BF6DD9A0-2FDA-4A76-93DB-E3867D0A775D}">
      <dgm:prSet custT="1"/>
      <dgm:spPr>
        <a:solidFill>
          <a:schemeClr val="accent5">
            <a:lumMod val="20000"/>
            <a:lumOff val="80000"/>
          </a:schemeClr>
        </a:solidFill>
        <a:effectLst>
          <a:softEdge rad="12700"/>
        </a:effectLst>
      </dgm:spPr>
      <dgm:t>
        <a:bodyPr/>
        <a:lstStyle/>
        <a:p>
          <a:pPr rtl="0"/>
          <a:r>
            <a:rPr lang="es-CO" sz="1600" b="1">
              <a:solidFill>
                <a:schemeClr val="tx1"/>
              </a:solidFill>
              <a:latin typeface="Gadugi"/>
              <a:ea typeface="Gadugi"/>
            </a:rPr>
            <a:t>Fecha de finalización: </a:t>
          </a:r>
        </a:p>
      </dgm:t>
    </dgm:pt>
    <dgm:pt modelId="{E90E4D6D-2D99-4FB4-9244-4DFDAD861F89}" type="parTrans" cxnId="{56FBE9AD-291C-49F6-A6E6-0F2F254C5495}">
      <dgm:prSet/>
      <dgm:spPr/>
      <dgm:t>
        <a:bodyPr/>
        <a:lstStyle/>
        <a:p>
          <a:endParaRPr lang="es-ES" sz="2400"/>
        </a:p>
      </dgm:t>
    </dgm:pt>
    <dgm:pt modelId="{C7289CBB-9C48-42D5-A5CB-0C103FD32A47}" type="sibTrans" cxnId="{56FBE9AD-291C-49F6-A6E6-0F2F254C5495}">
      <dgm:prSet/>
      <dgm:spPr/>
      <dgm:t>
        <a:bodyPr/>
        <a:lstStyle/>
        <a:p>
          <a:endParaRPr lang="es-ES" sz="2400"/>
        </a:p>
      </dgm:t>
    </dgm:pt>
    <dgm:pt modelId="{A890A5F2-3B62-44F2-B1B2-7227D817DFA1}">
      <dgm:prSet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>
              <a:solidFill>
                <a:srgbClr val="000000"/>
              </a:solidFill>
              <a:latin typeface="Calibri"/>
              <a:ea typeface="Calibri"/>
              <a:cs typeface="Calibri"/>
            </a:rPr>
            <a:t>22 de diciembre de 2023 </a:t>
          </a:r>
        </a:p>
      </dgm:t>
    </dgm:pt>
    <dgm:pt modelId="{2232D251-AF6C-4C38-AD38-7291BA648DC3}" type="parTrans" cxnId="{1D696377-3880-4605-896E-19EFDE5CBBBC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S" sz="2400"/>
        </a:p>
      </dgm:t>
    </dgm:pt>
    <dgm:pt modelId="{325305E6-06E7-4D45-9DCE-E39F89EEA6A5}" type="sibTrans" cxnId="{1D696377-3880-4605-896E-19EFDE5CBBBC}">
      <dgm:prSet/>
      <dgm:spPr/>
      <dgm:t>
        <a:bodyPr/>
        <a:lstStyle/>
        <a:p>
          <a:endParaRPr lang="es-ES" sz="2400"/>
        </a:p>
      </dgm:t>
    </dgm:pt>
    <dgm:pt modelId="{E279F345-8A12-45B9-AB0D-9C1D3E024187}">
      <dgm:prSet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CO" sz="1200" b="0" i="0" kern="1200">
              <a:solidFill>
                <a:srgbClr val="000000"/>
              </a:solidFill>
              <a:latin typeface="Gadugi"/>
              <a:ea typeface="Gadugi"/>
              <a:cs typeface="+mn-cs"/>
            </a:rPr>
            <a:t>01 de marzo de 2023</a:t>
          </a:r>
        </a:p>
      </dgm:t>
    </dgm:pt>
    <dgm:pt modelId="{C1C7CDDE-25AF-4A6F-A84F-7D722D824FA3}" type="sib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E709B1FE-315B-4FD7-8043-97B3E66ADF05}" type="parTrans" cxnId="{B39C88DF-396F-4800-B131-DD68DBF7B711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5521F8FA-B636-42EE-B7B3-56890358BC62}">
      <dgm:prSet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s-ES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dugi"/>
              <a:ea typeface="+mn-ea"/>
              <a:cs typeface="+mn-cs"/>
            </a:rPr>
            <a:t>Intranet.</a:t>
          </a:r>
          <a:endParaRPr lang="es-CO" sz="12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adugi"/>
            <a:ea typeface="+mn-ea"/>
            <a:cs typeface="+mn-cs"/>
          </a:endParaRPr>
        </a:p>
      </dgm:t>
    </dgm:pt>
    <dgm:pt modelId="{7DF13FDF-72B2-43A1-B032-5B02A79CAD69}" type="parTrans" cxnId="{86FA3F7C-FCEB-42D9-B01B-C41FA382D162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S">
            <a:latin typeface="Gadugi" panose="020B0502040204020203" pitchFamily="34" charset="0"/>
          </a:endParaRPr>
        </a:p>
      </dgm:t>
    </dgm:pt>
    <dgm:pt modelId="{2EA2ACF3-C778-4AEB-A4A6-A9E80EC73D7E}" type="sibTrans" cxnId="{86FA3F7C-FCEB-42D9-B01B-C41FA382D162}">
      <dgm:prSet/>
      <dgm:spPr/>
      <dgm:t>
        <a:bodyPr/>
        <a:lstStyle/>
        <a:p>
          <a:endParaRPr lang="es-CO"/>
        </a:p>
      </dgm:t>
    </dgm:pt>
    <dgm:pt modelId="{21A3FA38-C28F-49C6-A963-1A9C02598B0B}">
      <dgm:prSet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1200" b="0" i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dugi"/>
              <a:ea typeface="+mn-ea"/>
              <a:cs typeface="+mn-cs"/>
            </a:rPr>
            <a:t>Presencial</a:t>
          </a:r>
          <a:endParaRPr lang="es-CO" sz="1200" b="0" i="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adugi" panose="020B0502040204020203" pitchFamily="34" charset="0"/>
            <a:ea typeface="+mn-ea"/>
            <a:cs typeface="+mn-cs"/>
          </a:endParaRPr>
        </a:p>
      </dgm:t>
    </dgm:pt>
    <dgm:pt modelId="{B6B0D837-D280-4B13-81A2-E6D947647155}" type="parTrans" cxnId="{61EBCAE9-1C3B-43E1-ACDA-360A8886B819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S">
            <a:latin typeface="Gadugi" panose="020B0502040204020203" pitchFamily="34" charset="0"/>
          </a:endParaRPr>
        </a:p>
      </dgm:t>
    </dgm:pt>
    <dgm:pt modelId="{11CDAAD1-0D6F-4DC8-B419-296A8D9C0565}" type="sibTrans" cxnId="{61EBCAE9-1C3B-43E1-ACDA-360A8886B819}">
      <dgm:prSet/>
      <dgm:spPr/>
      <dgm:t>
        <a:bodyPr/>
        <a:lstStyle/>
        <a:p>
          <a:endParaRPr lang="es-CO"/>
        </a:p>
      </dgm:t>
    </dgm:pt>
    <dgm:pt modelId="{BDD090C4-7937-42BD-84D4-07AA83BB5124}" type="pres">
      <dgm:prSet presAssocID="{E58C6DE9-1309-49FA-AEF9-0306E80BE8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7EE6CE-FE63-4D7A-9FE3-BFAEAFC98B07}" type="pres">
      <dgm:prSet presAssocID="{CDD7D755-EAC3-41FB-80CC-CBE7B7678EC2}" presName="root" presStyleCnt="0"/>
      <dgm:spPr/>
    </dgm:pt>
    <dgm:pt modelId="{CA743866-4C28-4C8D-8A0F-061A786B7F55}" type="pres">
      <dgm:prSet presAssocID="{CDD7D755-EAC3-41FB-80CC-CBE7B7678EC2}" presName="rootComposite" presStyleCnt="0"/>
      <dgm:spPr/>
    </dgm:pt>
    <dgm:pt modelId="{5D88F8A1-070B-4E14-A4E8-1B9D5952F218}" type="pres">
      <dgm:prSet presAssocID="{CDD7D755-EAC3-41FB-80CC-CBE7B7678EC2}" presName="rootText" presStyleLbl="node1" presStyleIdx="0" presStyleCnt="3"/>
      <dgm:spPr/>
    </dgm:pt>
    <dgm:pt modelId="{77540FA9-8569-4709-94DF-0C0B4691DC8B}" type="pres">
      <dgm:prSet presAssocID="{CDD7D755-EAC3-41FB-80CC-CBE7B7678EC2}" presName="rootConnector" presStyleLbl="node1" presStyleIdx="0" presStyleCnt="3"/>
      <dgm:spPr/>
    </dgm:pt>
    <dgm:pt modelId="{C0209BB0-1CCB-4E9B-8CAB-0B3BBCF5FF13}" type="pres">
      <dgm:prSet presAssocID="{CDD7D755-EAC3-41FB-80CC-CBE7B7678EC2}" presName="childShape" presStyleCnt="0"/>
      <dgm:spPr/>
    </dgm:pt>
    <dgm:pt modelId="{92492959-81A3-4B57-BF52-903D53BF2465}" type="pres">
      <dgm:prSet presAssocID="{E709B1FE-315B-4FD7-8043-97B3E66ADF05}" presName="Name13" presStyleLbl="parChTrans1D2" presStyleIdx="0" presStyleCnt="5"/>
      <dgm:spPr/>
    </dgm:pt>
    <dgm:pt modelId="{626C65D0-C4D2-43D6-A374-0DD2E0CC7C37}" type="pres">
      <dgm:prSet presAssocID="{E279F345-8A12-45B9-AB0D-9C1D3E024187}" presName="childText" presStyleLbl="bgAcc1" presStyleIdx="0" presStyleCnt="5" custScaleY="138210">
        <dgm:presLayoutVars>
          <dgm:bulletEnabled val="1"/>
        </dgm:presLayoutVars>
      </dgm:prSet>
      <dgm:spPr/>
    </dgm:pt>
    <dgm:pt modelId="{ADC3B3BD-91CA-4414-9539-E92A7938919C}" type="pres">
      <dgm:prSet presAssocID="{BF6DD9A0-2FDA-4A76-93DB-E3867D0A775D}" presName="root" presStyleCnt="0"/>
      <dgm:spPr/>
    </dgm:pt>
    <dgm:pt modelId="{A6C87D42-C43E-4761-B25A-236FAFA4D17A}" type="pres">
      <dgm:prSet presAssocID="{BF6DD9A0-2FDA-4A76-93DB-E3867D0A775D}" presName="rootComposite" presStyleCnt="0"/>
      <dgm:spPr/>
    </dgm:pt>
    <dgm:pt modelId="{B0D685E6-76B9-4EC3-866A-6AF86856DA06}" type="pres">
      <dgm:prSet presAssocID="{BF6DD9A0-2FDA-4A76-93DB-E3867D0A775D}" presName="rootText" presStyleLbl="node1" presStyleIdx="1" presStyleCnt="3"/>
      <dgm:spPr/>
    </dgm:pt>
    <dgm:pt modelId="{65995666-1EEF-461E-9754-A69A565A1E9A}" type="pres">
      <dgm:prSet presAssocID="{BF6DD9A0-2FDA-4A76-93DB-E3867D0A775D}" presName="rootConnector" presStyleLbl="node1" presStyleIdx="1" presStyleCnt="3"/>
      <dgm:spPr/>
    </dgm:pt>
    <dgm:pt modelId="{AE917479-75CE-433A-BEE5-16D57B408D2A}" type="pres">
      <dgm:prSet presAssocID="{BF6DD9A0-2FDA-4A76-93DB-E3867D0A775D}" presName="childShape" presStyleCnt="0"/>
      <dgm:spPr/>
    </dgm:pt>
    <dgm:pt modelId="{20237869-26A3-4CAC-94E1-B291443CC8AD}" type="pres">
      <dgm:prSet presAssocID="{2232D251-AF6C-4C38-AD38-7291BA648DC3}" presName="Name13" presStyleLbl="parChTrans1D2" presStyleIdx="1" presStyleCnt="5"/>
      <dgm:spPr/>
    </dgm:pt>
    <dgm:pt modelId="{4972FDB4-ADF1-482A-B560-2BDC76EE482D}" type="pres">
      <dgm:prSet presAssocID="{A890A5F2-3B62-44F2-B1B2-7227D817DFA1}" presName="childText" presStyleLbl="bgAcc1" presStyleIdx="1" presStyleCnt="5" custScaleY="139616">
        <dgm:presLayoutVars>
          <dgm:bulletEnabled val="1"/>
        </dgm:presLayoutVars>
      </dgm:prSet>
      <dgm:spPr/>
    </dgm:pt>
    <dgm:pt modelId="{0DEABB71-85FC-48B2-A17B-031951E3CD63}" type="pres">
      <dgm:prSet presAssocID="{4685F001-9CFA-40D4-AED2-4BC397C5FC17}" presName="root" presStyleCnt="0"/>
      <dgm:spPr/>
    </dgm:pt>
    <dgm:pt modelId="{23A4CAF6-E52B-4DB4-8FD9-7F7AD397A54B}" type="pres">
      <dgm:prSet presAssocID="{4685F001-9CFA-40D4-AED2-4BC397C5FC17}" presName="rootComposite" presStyleCnt="0"/>
      <dgm:spPr/>
    </dgm:pt>
    <dgm:pt modelId="{EB8A6322-9822-460B-9A66-FC298C35E9CC}" type="pres">
      <dgm:prSet presAssocID="{4685F001-9CFA-40D4-AED2-4BC397C5FC17}" presName="rootText" presStyleLbl="node1" presStyleIdx="2" presStyleCnt="3"/>
      <dgm:spPr/>
    </dgm:pt>
    <dgm:pt modelId="{84B0715A-F3DF-4C51-AE7A-B79C8F15C158}" type="pres">
      <dgm:prSet presAssocID="{4685F001-9CFA-40D4-AED2-4BC397C5FC17}" presName="rootConnector" presStyleLbl="node1" presStyleIdx="2" presStyleCnt="3"/>
      <dgm:spPr/>
    </dgm:pt>
    <dgm:pt modelId="{0CFEDC04-44B8-4473-9947-586D9A0E575F}" type="pres">
      <dgm:prSet presAssocID="{4685F001-9CFA-40D4-AED2-4BC397C5FC17}" presName="childShape" presStyleCnt="0"/>
      <dgm:spPr/>
    </dgm:pt>
    <dgm:pt modelId="{A9D60903-45B0-43A0-AE53-CDF8237CBCEE}" type="pres">
      <dgm:prSet presAssocID="{87AF4DD8-CDEA-412C-BF5C-49AF306212C1}" presName="Name13" presStyleLbl="parChTrans1D2" presStyleIdx="2" presStyleCnt="5"/>
      <dgm:spPr/>
    </dgm:pt>
    <dgm:pt modelId="{C67B0B88-2775-4364-B7CC-7376439DB19B}" type="pres">
      <dgm:prSet presAssocID="{1FE63425-DDFD-436D-8009-8054FAA583D6}" presName="childText" presStyleLbl="bgAcc1" presStyleIdx="2" presStyleCnt="5" custScaleY="101395">
        <dgm:presLayoutVars>
          <dgm:bulletEnabled val="1"/>
        </dgm:presLayoutVars>
      </dgm:prSet>
      <dgm:spPr/>
    </dgm:pt>
    <dgm:pt modelId="{E53E7C87-A11B-4A9C-AFA6-F1E5282399BB}" type="pres">
      <dgm:prSet presAssocID="{7DF13FDF-72B2-43A1-B032-5B02A79CAD69}" presName="Name13" presStyleLbl="parChTrans1D2" presStyleIdx="3" presStyleCnt="5"/>
      <dgm:spPr/>
    </dgm:pt>
    <dgm:pt modelId="{BC80D34A-43BD-4219-923F-BA9B3E09F292}" type="pres">
      <dgm:prSet presAssocID="{5521F8FA-B636-42EE-B7B3-56890358BC62}" presName="childText" presStyleLbl="bgAcc1" presStyleIdx="3" presStyleCnt="5" custScaleY="92429">
        <dgm:presLayoutVars>
          <dgm:bulletEnabled val="1"/>
        </dgm:presLayoutVars>
      </dgm:prSet>
      <dgm:spPr/>
    </dgm:pt>
    <dgm:pt modelId="{93E7FF3D-E62C-4CEA-86A3-57A73B30F4D8}" type="pres">
      <dgm:prSet presAssocID="{B6B0D837-D280-4B13-81A2-E6D947647155}" presName="Name13" presStyleLbl="parChTrans1D2" presStyleIdx="4" presStyleCnt="5"/>
      <dgm:spPr/>
    </dgm:pt>
    <dgm:pt modelId="{B11DF298-DA37-43DE-8036-70F7EDD24DB2}" type="pres">
      <dgm:prSet presAssocID="{21A3FA38-C28F-49C6-A963-1A9C02598B0B}" presName="childText" presStyleLbl="bgAcc1" presStyleIdx="4" presStyleCnt="5" custScaleY="92429" custLinFactNeighborX="54" custLinFactNeighborY="-1546">
        <dgm:presLayoutVars>
          <dgm:bulletEnabled val="1"/>
        </dgm:presLayoutVars>
      </dgm:prSet>
      <dgm:spPr/>
    </dgm:pt>
  </dgm:ptLst>
  <dgm:cxnLst>
    <dgm:cxn modelId="{0B22E505-2AC4-4CB3-A1CB-50B03647619F}" type="presOf" srcId="{5521F8FA-B636-42EE-B7B3-56890358BC62}" destId="{BC80D34A-43BD-4219-923F-BA9B3E09F292}" srcOrd="0" destOrd="0" presId="urn:microsoft.com/office/officeart/2005/8/layout/hierarchy3"/>
    <dgm:cxn modelId="{39618912-373B-4495-A809-BAFB53A6D82F}" type="presOf" srcId="{1FE63425-DDFD-436D-8009-8054FAA583D6}" destId="{C67B0B88-2775-4364-B7CC-7376439DB19B}" srcOrd="0" destOrd="0" presId="urn:microsoft.com/office/officeart/2005/8/layout/hierarchy3"/>
    <dgm:cxn modelId="{703E5116-3CB8-4B68-BAC8-128AFD0F11BF}" type="presOf" srcId="{E58C6DE9-1309-49FA-AEF9-0306E80BE8A7}" destId="{BDD090C4-7937-42BD-84D4-07AA83BB5124}" srcOrd="0" destOrd="0" presId="urn:microsoft.com/office/officeart/2005/8/layout/hierarchy3"/>
    <dgm:cxn modelId="{19C07F2D-6B91-44BD-8CC9-5D791AB9CFDF}" type="presOf" srcId="{B6B0D837-D280-4B13-81A2-E6D947647155}" destId="{93E7FF3D-E62C-4CEA-86A3-57A73B30F4D8}" srcOrd="0" destOrd="0" presId="urn:microsoft.com/office/officeart/2005/8/layout/hierarchy3"/>
    <dgm:cxn modelId="{C225CB34-3EFC-4861-9503-6FB6BDED83F7}" type="presOf" srcId="{2232D251-AF6C-4C38-AD38-7291BA648DC3}" destId="{20237869-26A3-4CAC-94E1-B291443CC8AD}" srcOrd="0" destOrd="0" presId="urn:microsoft.com/office/officeart/2005/8/layout/hierarchy3"/>
    <dgm:cxn modelId="{83BB6661-135F-4187-A21D-C2DC77668E15}" type="presOf" srcId="{87AF4DD8-CDEA-412C-BF5C-49AF306212C1}" destId="{A9D60903-45B0-43A0-AE53-CDF8237CBCEE}" srcOrd="0" destOrd="0" presId="urn:microsoft.com/office/officeart/2005/8/layout/hierarchy3"/>
    <dgm:cxn modelId="{20A71548-014C-4346-B3DA-8FCB9B63EF1F}" type="presOf" srcId="{21A3FA38-C28F-49C6-A963-1A9C02598B0B}" destId="{B11DF298-DA37-43DE-8036-70F7EDD24DB2}" srcOrd="0" destOrd="0" presId="urn:microsoft.com/office/officeart/2005/8/layout/hierarchy3"/>
    <dgm:cxn modelId="{1D696377-3880-4605-896E-19EFDE5CBBBC}" srcId="{BF6DD9A0-2FDA-4A76-93DB-E3867D0A775D}" destId="{A890A5F2-3B62-44F2-B1B2-7227D817DFA1}" srcOrd="0" destOrd="0" parTransId="{2232D251-AF6C-4C38-AD38-7291BA648DC3}" sibTransId="{325305E6-06E7-4D45-9DCE-E39F89EEA6A5}"/>
    <dgm:cxn modelId="{86FA3F7C-FCEB-42D9-B01B-C41FA382D162}" srcId="{4685F001-9CFA-40D4-AED2-4BC397C5FC17}" destId="{5521F8FA-B636-42EE-B7B3-56890358BC62}" srcOrd="1" destOrd="0" parTransId="{7DF13FDF-72B2-43A1-B032-5B02A79CAD69}" sibTransId="{2EA2ACF3-C778-4AEB-A4A6-A9E80EC73D7E}"/>
    <dgm:cxn modelId="{4735A87D-D6F4-45CD-8428-B006219F26E4}" type="presOf" srcId="{E709B1FE-315B-4FD7-8043-97B3E66ADF05}" destId="{92492959-81A3-4B57-BF52-903D53BF2465}" srcOrd="0" destOrd="0" presId="urn:microsoft.com/office/officeart/2005/8/layout/hierarchy3"/>
    <dgm:cxn modelId="{F4E7367E-30E2-4E4C-8EAA-10580192C57B}" type="presOf" srcId="{A890A5F2-3B62-44F2-B1B2-7227D817DFA1}" destId="{4972FDB4-ADF1-482A-B560-2BDC76EE482D}" srcOrd="0" destOrd="0" presId="urn:microsoft.com/office/officeart/2005/8/layout/hierarchy3"/>
    <dgm:cxn modelId="{29EE9682-F7DA-49F6-9697-621315DB1870}" type="presOf" srcId="{BF6DD9A0-2FDA-4A76-93DB-E3867D0A775D}" destId="{65995666-1EEF-461E-9754-A69A565A1E9A}" srcOrd="1" destOrd="0" presId="urn:microsoft.com/office/officeart/2005/8/layout/hierarchy3"/>
    <dgm:cxn modelId="{58EFEB85-74C8-4181-B83F-ADF4B660EEBD}" type="presOf" srcId="{BF6DD9A0-2FDA-4A76-93DB-E3867D0A775D}" destId="{B0D685E6-76B9-4EC3-866A-6AF86856DA06}" srcOrd="0" destOrd="0" presId="urn:microsoft.com/office/officeart/2005/8/layout/hierarchy3"/>
    <dgm:cxn modelId="{B6DE6694-2207-4E4F-93D3-2597EFF87EB2}" type="presOf" srcId="{CDD7D755-EAC3-41FB-80CC-CBE7B7678EC2}" destId="{5D88F8A1-070B-4E14-A4E8-1B9D5952F218}" srcOrd="0" destOrd="0" presId="urn:microsoft.com/office/officeart/2005/8/layout/hierarchy3"/>
    <dgm:cxn modelId="{A74D4B94-F48C-4341-817C-FA2C826B8F16}" type="presOf" srcId="{7DF13FDF-72B2-43A1-B032-5B02A79CAD69}" destId="{E53E7C87-A11B-4A9C-AFA6-F1E5282399BB}" srcOrd="0" destOrd="0" presId="urn:microsoft.com/office/officeart/2005/8/layout/hierarchy3"/>
    <dgm:cxn modelId="{A12C599F-B961-4AF8-A161-677FB9A2FEA9}" type="presOf" srcId="{4685F001-9CFA-40D4-AED2-4BC397C5FC17}" destId="{84B0715A-F3DF-4C51-AE7A-B79C8F15C158}" srcOrd="1" destOrd="0" presId="urn:microsoft.com/office/officeart/2005/8/layout/hierarchy3"/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56FBE9AD-291C-49F6-A6E6-0F2F254C5495}" srcId="{E58C6DE9-1309-49FA-AEF9-0306E80BE8A7}" destId="{BF6DD9A0-2FDA-4A76-93DB-E3867D0A775D}" srcOrd="1" destOrd="0" parTransId="{E90E4D6D-2D99-4FB4-9244-4DFDAD861F89}" sibTransId="{C7289CBB-9C48-42D5-A5CB-0C103FD32A47}"/>
    <dgm:cxn modelId="{B0D52FC4-EA22-4382-A77A-BBCDFA52B6ED}" type="presOf" srcId="{E279F345-8A12-45B9-AB0D-9C1D3E024187}" destId="{626C65D0-C4D2-43D6-A374-0DD2E0CC7C37}" srcOrd="0" destOrd="0" presId="urn:microsoft.com/office/officeart/2005/8/layout/hierarchy3"/>
    <dgm:cxn modelId="{A21CDDC7-1199-467A-945B-B76FCA8ED729}" type="presOf" srcId="{4685F001-9CFA-40D4-AED2-4BC397C5FC17}" destId="{EB8A6322-9822-460B-9A66-FC298C35E9CC}" srcOrd="0" destOrd="0" presId="urn:microsoft.com/office/officeart/2005/8/layout/hierarchy3"/>
    <dgm:cxn modelId="{677D32D0-05AE-43F0-90C7-1B4224047612}" srcId="{4685F001-9CFA-40D4-AED2-4BC397C5FC17}" destId="{1FE63425-DDFD-436D-8009-8054FAA583D6}" srcOrd="0" destOrd="0" parTransId="{87AF4DD8-CDEA-412C-BF5C-49AF306212C1}" sibTransId="{46336692-9DF1-48C6-AE88-036702923C18}"/>
    <dgm:cxn modelId="{C04D8ED1-EA28-47EB-AA29-DEA14432ED03}" srcId="{E58C6DE9-1309-49FA-AEF9-0306E80BE8A7}" destId="{4685F001-9CFA-40D4-AED2-4BC397C5FC17}" srcOrd="2" destOrd="0" parTransId="{9BC5FFB7-3349-4CA1-89FD-49C05F0120C8}" sibTransId="{3FA68846-ADAE-4BE0-9263-AAABD8A6250B}"/>
    <dgm:cxn modelId="{B39C88DF-396F-4800-B131-DD68DBF7B711}" srcId="{CDD7D755-EAC3-41FB-80CC-CBE7B7678EC2}" destId="{E279F345-8A12-45B9-AB0D-9C1D3E024187}" srcOrd="0" destOrd="0" parTransId="{E709B1FE-315B-4FD7-8043-97B3E66ADF05}" sibTransId="{C1C7CDDE-25AF-4A6F-A84F-7D722D824FA3}"/>
    <dgm:cxn modelId="{96BD9DE3-C526-4D32-BEA7-B8E8E8860FC7}" type="presOf" srcId="{CDD7D755-EAC3-41FB-80CC-CBE7B7678EC2}" destId="{77540FA9-8569-4709-94DF-0C0B4691DC8B}" srcOrd="1" destOrd="0" presId="urn:microsoft.com/office/officeart/2005/8/layout/hierarchy3"/>
    <dgm:cxn modelId="{61EBCAE9-1C3B-43E1-ACDA-360A8886B819}" srcId="{4685F001-9CFA-40D4-AED2-4BC397C5FC17}" destId="{21A3FA38-C28F-49C6-A963-1A9C02598B0B}" srcOrd="2" destOrd="0" parTransId="{B6B0D837-D280-4B13-81A2-E6D947647155}" sibTransId="{11CDAAD1-0D6F-4DC8-B419-296A8D9C0565}"/>
    <dgm:cxn modelId="{9BC53E67-09A5-4180-9344-503A8EDE7742}" type="presParOf" srcId="{BDD090C4-7937-42BD-84D4-07AA83BB5124}" destId="{477EE6CE-FE63-4D7A-9FE3-BFAEAFC98B07}" srcOrd="0" destOrd="0" presId="urn:microsoft.com/office/officeart/2005/8/layout/hierarchy3"/>
    <dgm:cxn modelId="{69F820F6-23C9-4521-8F02-ABF485BB6E87}" type="presParOf" srcId="{477EE6CE-FE63-4D7A-9FE3-BFAEAFC98B07}" destId="{CA743866-4C28-4C8D-8A0F-061A786B7F55}" srcOrd="0" destOrd="0" presId="urn:microsoft.com/office/officeart/2005/8/layout/hierarchy3"/>
    <dgm:cxn modelId="{33C9B973-DD20-4101-8AB1-E3BEAD40A7D9}" type="presParOf" srcId="{CA743866-4C28-4C8D-8A0F-061A786B7F55}" destId="{5D88F8A1-070B-4E14-A4E8-1B9D5952F218}" srcOrd="0" destOrd="0" presId="urn:microsoft.com/office/officeart/2005/8/layout/hierarchy3"/>
    <dgm:cxn modelId="{3799E4BC-C4FF-4A7D-99D3-4CF9F25401E2}" type="presParOf" srcId="{CA743866-4C28-4C8D-8A0F-061A786B7F55}" destId="{77540FA9-8569-4709-94DF-0C0B4691DC8B}" srcOrd="1" destOrd="0" presId="urn:microsoft.com/office/officeart/2005/8/layout/hierarchy3"/>
    <dgm:cxn modelId="{0448AB72-6087-4065-AEE2-D7E06FF644C6}" type="presParOf" srcId="{477EE6CE-FE63-4D7A-9FE3-BFAEAFC98B07}" destId="{C0209BB0-1CCB-4E9B-8CAB-0B3BBCF5FF13}" srcOrd="1" destOrd="0" presId="urn:microsoft.com/office/officeart/2005/8/layout/hierarchy3"/>
    <dgm:cxn modelId="{EA840574-A196-4FCB-86E5-89B910BAEBC2}" type="presParOf" srcId="{C0209BB0-1CCB-4E9B-8CAB-0B3BBCF5FF13}" destId="{92492959-81A3-4B57-BF52-903D53BF2465}" srcOrd="0" destOrd="0" presId="urn:microsoft.com/office/officeart/2005/8/layout/hierarchy3"/>
    <dgm:cxn modelId="{6CDB5ACE-1FF9-4C3B-918E-EC1D263E1B19}" type="presParOf" srcId="{C0209BB0-1CCB-4E9B-8CAB-0B3BBCF5FF13}" destId="{626C65D0-C4D2-43D6-A374-0DD2E0CC7C37}" srcOrd="1" destOrd="0" presId="urn:microsoft.com/office/officeart/2005/8/layout/hierarchy3"/>
    <dgm:cxn modelId="{9A1CDDA9-4878-4ECA-916E-2A446303AA2E}" type="presParOf" srcId="{BDD090C4-7937-42BD-84D4-07AA83BB5124}" destId="{ADC3B3BD-91CA-4414-9539-E92A7938919C}" srcOrd="1" destOrd="0" presId="urn:microsoft.com/office/officeart/2005/8/layout/hierarchy3"/>
    <dgm:cxn modelId="{9227BD20-224F-41D9-A8AB-D7B0983B5DBD}" type="presParOf" srcId="{ADC3B3BD-91CA-4414-9539-E92A7938919C}" destId="{A6C87D42-C43E-4761-B25A-236FAFA4D17A}" srcOrd="0" destOrd="0" presId="urn:microsoft.com/office/officeart/2005/8/layout/hierarchy3"/>
    <dgm:cxn modelId="{3C926260-CF27-4F48-8047-91A7960576F2}" type="presParOf" srcId="{A6C87D42-C43E-4761-B25A-236FAFA4D17A}" destId="{B0D685E6-76B9-4EC3-866A-6AF86856DA06}" srcOrd="0" destOrd="0" presId="urn:microsoft.com/office/officeart/2005/8/layout/hierarchy3"/>
    <dgm:cxn modelId="{A253BEB6-B9AB-4E07-B4DF-23248CA7B669}" type="presParOf" srcId="{A6C87D42-C43E-4761-B25A-236FAFA4D17A}" destId="{65995666-1EEF-461E-9754-A69A565A1E9A}" srcOrd="1" destOrd="0" presId="urn:microsoft.com/office/officeart/2005/8/layout/hierarchy3"/>
    <dgm:cxn modelId="{A44C7DD4-BFFC-4045-9E4C-24CDC88B8426}" type="presParOf" srcId="{ADC3B3BD-91CA-4414-9539-E92A7938919C}" destId="{AE917479-75CE-433A-BEE5-16D57B408D2A}" srcOrd="1" destOrd="0" presId="urn:microsoft.com/office/officeart/2005/8/layout/hierarchy3"/>
    <dgm:cxn modelId="{3E141AF6-63C3-4155-9B5B-D1B35D83B14B}" type="presParOf" srcId="{AE917479-75CE-433A-BEE5-16D57B408D2A}" destId="{20237869-26A3-4CAC-94E1-B291443CC8AD}" srcOrd="0" destOrd="0" presId="urn:microsoft.com/office/officeart/2005/8/layout/hierarchy3"/>
    <dgm:cxn modelId="{FA0560EA-913D-4F6B-8063-02E69E7A6E2B}" type="presParOf" srcId="{AE917479-75CE-433A-BEE5-16D57B408D2A}" destId="{4972FDB4-ADF1-482A-B560-2BDC76EE482D}" srcOrd="1" destOrd="0" presId="urn:microsoft.com/office/officeart/2005/8/layout/hierarchy3"/>
    <dgm:cxn modelId="{76008EAA-F526-4557-BFF1-56A650593909}" type="presParOf" srcId="{BDD090C4-7937-42BD-84D4-07AA83BB5124}" destId="{0DEABB71-85FC-48B2-A17B-031951E3CD63}" srcOrd="2" destOrd="0" presId="urn:microsoft.com/office/officeart/2005/8/layout/hierarchy3"/>
    <dgm:cxn modelId="{0DBAF43C-CB3F-4874-BC81-6670E010F42B}" type="presParOf" srcId="{0DEABB71-85FC-48B2-A17B-031951E3CD63}" destId="{23A4CAF6-E52B-4DB4-8FD9-7F7AD397A54B}" srcOrd="0" destOrd="0" presId="urn:microsoft.com/office/officeart/2005/8/layout/hierarchy3"/>
    <dgm:cxn modelId="{6DFBB05E-28BC-490B-9A2E-7DB114352F5F}" type="presParOf" srcId="{23A4CAF6-E52B-4DB4-8FD9-7F7AD397A54B}" destId="{EB8A6322-9822-460B-9A66-FC298C35E9CC}" srcOrd="0" destOrd="0" presId="urn:microsoft.com/office/officeart/2005/8/layout/hierarchy3"/>
    <dgm:cxn modelId="{ED49FD11-FB88-4B2C-9457-2CDB0018BD11}" type="presParOf" srcId="{23A4CAF6-E52B-4DB4-8FD9-7F7AD397A54B}" destId="{84B0715A-F3DF-4C51-AE7A-B79C8F15C158}" srcOrd="1" destOrd="0" presId="urn:microsoft.com/office/officeart/2005/8/layout/hierarchy3"/>
    <dgm:cxn modelId="{8B830120-9EA9-416C-8351-C0097203D1D7}" type="presParOf" srcId="{0DEABB71-85FC-48B2-A17B-031951E3CD63}" destId="{0CFEDC04-44B8-4473-9947-586D9A0E575F}" srcOrd="1" destOrd="0" presId="urn:microsoft.com/office/officeart/2005/8/layout/hierarchy3"/>
    <dgm:cxn modelId="{505A0DB4-E085-4E89-926A-08120EF23B52}" type="presParOf" srcId="{0CFEDC04-44B8-4473-9947-586D9A0E575F}" destId="{A9D60903-45B0-43A0-AE53-CDF8237CBCEE}" srcOrd="0" destOrd="0" presId="urn:microsoft.com/office/officeart/2005/8/layout/hierarchy3"/>
    <dgm:cxn modelId="{E0B7ABE4-95F7-4D56-B412-9FFC195CF649}" type="presParOf" srcId="{0CFEDC04-44B8-4473-9947-586D9A0E575F}" destId="{C67B0B88-2775-4364-B7CC-7376439DB19B}" srcOrd="1" destOrd="0" presId="urn:microsoft.com/office/officeart/2005/8/layout/hierarchy3"/>
    <dgm:cxn modelId="{697B8B3F-E4F1-43F8-BEA8-3840BFB599ED}" type="presParOf" srcId="{0CFEDC04-44B8-4473-9947-586D9A0E575F}" destId="{E53E7C87-A11B-4A9C-AFA6-F1E5282399BB}" srcOrd="2" destOrd="0" presId="urn:microsoft.com/office/officeart/2005/8/layout/hierarchy3"/>
    <dgm:cxn modelId="{A19E55B9-4DCB-4F53-B3FB-468FCBEE7AF8}" type="presParOf" srcId="{0CFEDC04-44B8-4473-9947-586D9A0E575F}" destId="{BC80D34A-43BD-4219-923F-BA9B3E09F292}" srcOrd="3" destOrd="0" presId="urn:microsoft.com/office/officeart/2005/8/layout/hierarchy3"/>
    <dgm:cxn modelId="{C4B0D0AC-FED3-40C4-960B-5BAD665D6E27}" type="presParOf" srcId="{0CFEDC04-44B8-4473-9947-586D9A0E575F}" destId="{93E7FF3D-E62C-4CEA-86A3-57A73B30F4D8}" srcOrd="4" destOrd="0" presId="urn:microsoft.com/office/officeart/2005/8/layout/hierarchy3"/>
    <dgm:cxn modelId="{DE0B5870-F8B1-43CE-8F3A-D808F41B415A}" type="presParOf" srcId="{0CFEDC04-44B8-4473-9947-586D9A0E575F}" destId="{B11DF298-DA37-43DE-8036-70F7EDD24DB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8F8A1-070B-4E14-A4E8-1B9D5952F218}">
      <dsp:nvSpPr>
        <dsp:cNvPr id="0" name=""/>
        <dsp:cNvSpPr/>
      </dsp:nvSpPr>
      <dsp:spPr>
        <a:xfrm>
          <a:off x="611" y="545801"/>
          <a:ext cx="1431524" cy="71576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 dirty="0">
              <a:solidFill>
                <a:schemeClr val="tx1"/>
              </a:solidFill>
              <a:latin typeface="Gadugi" panose="020B0502040204020203" pitchFamily="34" charset="0"/>
            </a:rPr>
            <a:t>Fecha de inicio: </a:t>
          </a:r>
          <a:endParaRPr lang="es-CO" sz="1600" kern="1200" dirty="0">
            <a:solidFill>
              <a:schemeClr val="tx1"/>
            </a:solidFill>
            <a:latin typeface="Gadugi" panose="020B0502040204020203" pitchFamily="34" charset="0"/>
          </a:endParaRPr>
        </a:p>
      </dsp:txBody>
      <dsp:txXfrm>
        <a:off x="21575" y="566765"/>
        <a:ext cx="1389596" cy="673834"/>
      </dsp:txXfrm>
    </dsp:sp>
    <dsp:sp modelId="{92492959-81A3-4B57-BF52-903D53BF2465}">
      <dsp:nvSpPr>
        <dsp:cNvPr id="0" name=""/>
        <dsp:cNvSpPr/>
      </dsp:nvSpPr>
      <dsp:spPr>
        <a:xfrm>
          <a:off x="143764" y="1261563"/>
          <a:ext cx="143152" cy="673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567"/>
              </a:lnTo>
              <a:lnTo>
                <a:pt x="143152" y="673567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C65D0-C4D2-43D6-A374-0DD2E0CC7C37}">
      <dsp:nvSpPr>
        <dsp:cNvPr id="0" name=""/>
        <dsp:cNvSpPr/>
      </dsp:nvSpPr>
      <dsp:spPr>
        <a:xfrm>
          <a:off x="286916" y="1440504"/>
          <a:ext cx="1145219" cy="989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 dirty="0">
              <a:latin typeface="Gadugi" panose="020B0502040204020203" pitchFamily="34" charset="0"/>
            </a:rPr>
            <a:t>01 de marzo de 2023</a:t>
          </a:r>
        </a:p>
      </dsp:txBody>
      <dsp:txXfrm>
        <a:off x="315890" y="1469478"/>
        <a:ext cx="1087271" cy="931306"/>
      </dsp:txXfrm>
    </dsp:sp>
    <dsp:sp modelId="{B0D685E6-76B9-4EC3-866A-6AF86856DA06}">
      <dsp:nvSpPr>
        <dsp:cNvPr id="0" name=""/>
        <dsp:cNvSpPr/>
      </dsp:nvSpPr>
      <dsp:spPr>
        <a:xfrm>
          <a:off x="1790016" y="545801"/>
          <a:ext cx="1431524" cy="71576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  <a:latin typeface="Gadugi" panose="020B0502040204020203" pitchFamily="34" charset="0"/>
            </a:rPr>
            <a:t>Fecha de finalización: </a:t>
          </a:r>
        </a:p>
      </dsp:txBody>
      <dsp:txXfrm>
        <a:off x="1810980" y="566765"/>
        <a:ext cx="1389596" cy="673834"/>
      </dsp:txXfrm>
    </dsp:sp>
    <dsp:sp modelId="{20237869-26A3-4CAC-94E1-B291443CC8AD}">
      <dsp:nvSpPr>
        <dsp:cNvPr id="0" name=""/>
        <dsp:cNvSpPr/>
      </dsp:nvSpPr>
      <dsp:spPr>
        <a:xfrm>
          <a:off x="1933169" y="1261563"/>
          <a:ext cx="143152" cy="67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599"/>
              </a:lnTo>
              <a:lnTo>
                <a:pt x="143152" y="678599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2FDB4-ADF1-482A-B560-2BDC76EE482D}">
      <dsp:nvSpPr>
        <dsp:cNvPr id="0" name=""/>
        <dsp:cNvSpPr/>
      </dsp:nvSpPr>
      <dsp:spPr>
        <a:xfrm>
          <a:off x="2076321" y="1440504"/>
          <a:ext cx="1145219" cy="999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 dirty="0">
              <a:latin typeface="Gadugi" panose="020B0502040204020203" pitchFamily="34" charset="0"/>
            </a:rPr>
            <a:t>22 de diciembre de 2023 </a:t>
          </a:r>
        </a:p>
      </dsp:txBody>
      <dsp:txXfrm>
        <a:off x="2105590" y="1469773"/>
        <a:ext cx="1086681" cy="940780"/>
      </dsp:txXfrm>
    </dsp:sp>
    <dsp:sp modelId="{EB8A6322-9822-460B-9A66-FC298C35E9CC}">
      <dsp:nvSpPr>
        <dsp:cNvPr id="0" name=""/>
        <dsp:cNvSpPr/>
      </dsp:nvSpPr>
      <dsp:spPr>
        <a:xfrm>
          <a:off x="3579422" y="545801"/>
          <a:ext cx="1431524" cy="71576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>
              <a:solidFill>
                <a:schemeClr val="tx1"/>
              </a:solidFill>
              <a:latin typeface="Gadugi" panose="020B0502040204020203" pitchFamily="34" charset="0"/>
            </a:rPr>
            <a:t>Canales de divulgación:</a:t>
          </a:r>
          <a:endParaRPr lang="es-CO" sz="1600" kern="1200" dirty="0">
            <a:solidFill>
              <a:schemeClr val="tx1"/>
            </a:solidFill>
            <a:latin typeface="Gadugi" panose="020B0502040204020203" pitchFamily="34" charset="0"/>
          </a:endParaRPr>
        </a:p>
      </dsp:txBody>
      <dsp:txXfrm>
        <a:off x="3600386" y="566765"/>
        <a:ext cx="1389596" cy="673834"/>
      </dsp:txXfrm>
    </dsp:sp>
    <dsp:sp modelId="{A9D60903-45B0-43A0-AE53-CDF8237CBCEE}">
      <dsp:nvSpPr>
        <dsp:cNvPr id="0" name=""/>
        <dsp:cNvSpPr/>
      </dsp:nvSpPr>
      <dsp:spPr>
        <a:xfrm>
          <a:off x="3722574" y="1261563"/>
          <a:ext cx="143152" cy="104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529"/>
              </a:lnTo>
              <a:lnTo>
                <a:pt x="143152" y="1044529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B0B88-2775-4364-B7CC-7376439DB19B}">
      <dsp:nvSpPr>
        <dsp:cNvPr id="0" name=""/>
        <dsp:cNvSpPr/>
      </dsp:nvSpPr>
      <dsp:spPr>
        <a:xfrm>
          <a:off x="3865726" y="1440504"/>
          <a:ext cx="1145219" cy="1731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latin typeface="Gadugi" panose="020B0502040204020203" pitchFamily="34" charset="0"/>
            </a:rPr>
            <a:t>Correo electrónico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latin typeface="Gadugi" panose="020B0502040204020203" pitchFamily="34" charset="0"/>
            </a:rPr>
            <a:t>Intranet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latin typeface="Gadugi" panose="020B0502040204020203" pitchFamily="34" charset="0"/>
            </a:rPr>
            <a:t>Circulares Informativas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latin typeface="Gadugi" panose="020B0502040204020203" pitchFamily="34" charset="0"/>
            </a:rPr>
            <a:t>Revista Digital “Tu Ministerio”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b="0" i="0" kern="1200" dirty="0">
            <a:latin typeface="Gadugi" panose="020B0502040204020203" pitchFamily="34" charset="0"/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latin typeface="Gadugi" panose="020B0502040204020203" pitchFamily="34" charset="0"/>
            </a:rPr>
            <a:t>SGDEA</a:t>
          </a:r>
          <a:endParaRPr lang="es-CO" sz="1200" b="1" kern="1200" dirty="0">
            <a:latin typeface="Gadugi" panose="020B0502040204020203" pitchFamily="34" charset="0"/>
          </a:endParaRPr>
        </a:p>
      </dsp:txBody>
      <dsp:txXfrm>
        <a:off x="3899268" y="1474046"/>
        <a:ext cx="1078135" cy="1664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8F8A1-070B-4E14-A4E8-1B9D5952F218}">
      <dsp:nvSpPr>
        <dsp:cNvPr id="0" name=""/>
        <dsp:cNvSpPr/>
      </dsp:nvSpPr>
      <dsp:spPr>
        <a:xfrm>
          <a:off x="611" y="208004"/>
          <a:ext cx="1431524" cy="71576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>
              <a:solidFill>
                <a:schemeClr val="tx1"/>
              </a:solidFill>
              <a:latin typeface="Gadugi"/>
              <a:ea typeface="Gadugi"/>
            </a:rPr>
            <a:t>Fecha de inicio: </a:t>
          </a:r>
          <a:endParaRPr lang="es-CO" sz="1600" kern="1200">
            <a:solidFill>
              <a:schemeClr val="tx1"/>
            </a:solidFill>
            <a:latin typeface="Gadugi" panose="020B0502040204020203" pitchFamily="34" charset="0"/>
          </a:endParaRPr>
        </a:p>
      </dsp:txBody>
      <dsp:txXfrm>
        <a:off x="21575" y="228968"/>
        <a:ext cx="1389596" cy="673834"/>
      </dsp:txXfrm>
    </dsp:sp>
    <dsp:sp modelId="{92492959-81A3-4B57-BF52-903D53BF2465}">
      <dsp:nvSpPr>
        <dsp:cNvPr id="0" name=""/>
        <dsp:cNvSpPr/>
      </dsp:nvSpPr>
      <dsp:spPr>
        <a:xfrm>
          <a:off x="143764" y="923767"/>
          <a:ext cx="143152" cy="673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567"/>
              </a:lnTo>
              <a:lnTo>
                <a:pt x="143152" y="673567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C65D0-C4D2-43D6-A374-0DD2E0CC7C37}">
      <dsp:nvSpPr>
        <dsp:cNvPr id="0" name=""/>
        <dsp:cNvSpPr/>
      </dsp:nvSpPr>
      <dsp:spPr>
        <a:xfrm>
          <a:off x="286916" y="1102707"/>
          <a:ext cx="1145219" cy="989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>
              <a:solidFill>
                <a:srgbClr val="000000"/>
              </a:solidFill>
              <a:latin typeface="Gadugi"/>
              <a:ea typeface="Gadugi"/>
              <a:cs typeface="+mn-cs"/>
            </a:rPr>
            <a:t>01 de marzo de 2023</a:t>
          </a:r>
        </a:p>
      </dsp:txBody>
      <dsp:txXfrm>
        <a:off x="315890" y="1131681"/>
        <a:ext cx="1087271" cy="931306"/>
      </dsp:txXfrm>
    </dsp:sp>
    <dsp:sp modelId="{B0D685E6-76B9-4EC3-866A-6AF86856DA06}">
      <dsp:nvSpPr>
        <dsp:cNvPr id="0" name=""/>
        <dsp:cNvSpPr/>
      </dsp:nvSpPr>
      <dsp:spPr>
        <a:xfrm>
          <a:off x="1790016" y="208004"/>
          <a:ext cx="1431524" cy="71576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>
              <a:solidFill>
                <a:schemeClr val="tx1"/>
              </a:solidFill>
              <a:latin typeface="Gadugi"/>
              <a:ea typeface="Gadugi"/>
            </a:rPr>
            <a:t>Fecha de finalización: </a:t>
          </a:r>
        </a:p>
      </dsp:txBody>
      <dsp:txXfrm>
        <a:off x="1810980" y="228968"/>
        <a:ext cx="1389596" cy="673834"/>
      </dsp:txXfrm>
    </dsp:sp>
    <dsp:sp modelId="{20237869-26A3-4CAC-94E1-B291443CC8AD}">
      <dsp:nvSpPr>
        <dsp:cNvPr id="0" name=""/>
        <dsp:cNvSpPr/>
      </dsp:nvSpPr>
      <dsp:spPr>
        <a:xfrm>
          <a:off x="1933169" y="923767"/>
          <a:ext cx="143152" cy="67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599"/>
              </a:lnTo>
              <a:lnTo>
                <a:pt x="143152" y="678599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2FDB4-ADF1-482A-B560-2BDC76EE482D}">
      <dsp:nvSpPr>
        <dsp:cNvPr id="0" name=""/>
        <dsp:cNvSpPr/>
      </dsp:nvSpPr>
      <dsp:spPr>
        <a:xfrm>
          <a:off x="2076321" y="1102707"/>
          <a:ext cx="1145219" cy="999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>
              <a:solidFill>
                <a:srgbClr val="000000"/>
              </a:solidFill>
              <a:latin typeface="Calibri"/>
              <a:ea typeface="Calibri"/>
              <a:cs typeface="Calibri"/>
            </a:rPr>
            <a:t>22 de diciembre de 2023 </a:t>
          </a:r>
        </a:p>
      </dsp:txBody>
      <dsp:txXfrm>
        <a:off x="2105590" y="1131976"/>
        <a:ext cx="1086681" cy="940780"/>
      </dsp:txXfrm>
    </dsp:sp>
    <dsp:sp modelId="{EB8A6322-9822-460B-9A66-FC298C35E9CC}">
      <dsp:nvSpPr>
        <dsp:cNvPr id="0" name=""/>
        <dsp:cNvSpPr/>
      </dsp:nvSpPr>
      <dsp:spPr>
        <a:xfrm>
          <a:off x="3579422" y="208004"/>
          <a:ext cx="1431524" cy="71576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>
              <a:solidFill>
                <a:schemeClr val="tx1"/>
              </a:solidFill>
              <a:latin typeface="Gadugi"/>
              <a:ea typeface="Gadugi"/>
            </a:rPr>
            <a:t>Canales de divulgación:</a:t>
          </a:r>
          <a:endParaRPr lang="es-CO" sz="1600" kern="1200">
            <a:solidFill>
              <a:schemeClr val="tx1"/>
            </a:solidFill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3600386" y="228968"/>
        <a:ext cx="1389596" cy="673834"/>
      </dsp:txXfrm>
    </dsp:sp>
    <dsp:sp modelId="{A9D60903-45B0-43A0-AE53-CDF8237CBCEE}">
      <dsp:nvSpPr>
        <dsp:cNvPr id="0" name=""/>
        <dsp:cNvSpPr/>
      </dsp:nvSpPr>
      <dsp:spPr>
        <a:xfrm>
          <a:off x="3722574" y="923767"/>
          <a:ext cx="143152" cy="54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813"/>
              </a:lnTo>
              <a:lnTo>
                <a:pt x="143152" y="541813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B0B88-2775-4364-B7CC-7376439DB19B}">
      <dsp:nvSpPr>
        <dsp:cNvPr id="0" name=""/>
        <dsp:cNvSpPr/>
      </dsp:nvSpPr>
      <dsp:spPr>
        <a:xfrm>
          <a:off x="3865726" y="1102707"/>
          <a:ext cx="1145219" cy="725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latin typeface="Gadugi"/>
              <a:ea typeface="Gadugi"/>
            </a:rPr>
            <a:t>Correo electrónico.</a:t>
          </a:r>
          <a:endParaRPr lang="es-CO" sz="1200" b="1" kern="1200" dirty="0"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3886982" y="1123963"/>
        <a:ext cx="1102707" cy="683234"/>
      </dsp:txXfrm>
    </dsp:sp>
    <dsp:sp modelId="{E53E7C87-A11B-4A9C-AFA6-F1E5282399BB}">
      <dsp:nvSpPr>
        <dsp:cNvPr id="0" name=""/>
        <dsp:cNvSpPr/>
      </dsp:nvSpPr>
      <dsp:spPr>
        <a:xfrm>
          <a:off x="3722574" y="923767"/>
          <a:ext cx="143152" cy="141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413"/>
              </a:lnTo>
              <a:lnTo>
                <a:pt x="143152" y="1414413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0D34A-43BD-4219-923F-BA9B3E09F292}">
      <dsp:nvSpPr>
        <dsp:cNvPr id="0" name=""/>
        <dsp:cNvSpPr/>
      </dsp:nvSpPr>
      <dsp:spPr>
        <a:xfrm>
          <a:off x="3865726" y="2007395"/>
          <a:ext cx="1145219" cy="661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dugi"/>
              <a:ea typeface="+mn-ea"/>
              <a:cs typeface="+mn-cs"/>
            </a:rPr>
            <a:t>Intranet.</a:t>
          </a:r>
          <a:endParaRPr lang="es-CO" sz="12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adugi"/>
            <a:ea typeface="+mn-ea"/>
            <a:cs typeface="+mn-cs"/>
          </a:endParaRPr>
        </a:p>
      </dsp:txBody>
      <dsp:txXfrm>
        <a:off x="3885103" y="2026772"/>
        <a:ext cx="1106465" cy="622817"/>
      </dsp:txXfrm>
    </dsp:sp>
    <dsp:sp modelId="{93E7FF3D-E62C-4CEA-86A3-57A73B30F4D8}">
      <dsp:nvSpPr>
        <dsp:cNvPr id="0" name=""/>
        <dsp:cNvSpPr/>
      </dsp:nvSpPr>
      <dsp:spPr>
        <a:xfrm>
          <a:off x="3722574" y="923767"/>
          <a:ext cx="143764" cy="2243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3860"/>
              </a:lnTo>
              <a:lnTo>
                <a:pt x="143764" y="2243860"/>
              </a:lnTo>
            </a:path>
          </a:pathLst>
        </a:custGeom>
        <a:noFill/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DF298-DA37-43DE-8036-70F7EDD24DB2}">
      <dsp:nvSpPr>
        <dsp:cNvPr id="0" name=""/>
        <dsp:cNvSpPr/>
      </dsp:nvSpPr>
      <dsp:spPr>
        <a:xfrm>
          <a:off x="3866338" y="2836841"/>
          <a:ext cx="1145219" cy="661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dugi"/>
              <a:ea typeface="+mn-ea"/>
              <a:cs typeface="+mn-cs"/>
            </a:rPr>
            <a:t>Presencial</a:t>
          </a:r>
          <a:endParaRPr lang="es-CO" sz="1200" b="0" i="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adugi" panose="020B0502040204020203" pitchFamily="34" charset="0"/>
            <a:ea typeface="+mn-ea"/>
            <a:cs typeface="+mn-cs"/>
          </a:endParaRPr>
        </a:p>
      </dsp:txBody>
      <dsp:txXfrm>
        <a:off x="3885715" y="2856218"/>
        <a:ext cx="1106465" cy="622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;n">
            <a:extLst>
              <a:ext uri="{FF2B5EF4-FFF2-40B4-BE49-F238E27FC236}">
                <a16:creationId xmlns:a16="http://schemas.microsoft.com/office/drawing/2014/main" id="{638BBAE1-F4BF-C4AA-9F0A-0DBB82B5C9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4;n">
            <a:extLst>
              <a:ext uri="{FF2B5EF4-FFF2-40B4-BE49-F238E27FC236}">
                <a16:creationId xmlns:a16="http://schemas.microsoft.com/office/drawing/2014/main" id="{61C8680B-B7EA-9560-3E3E-E688E3E1CF9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MS PGothic" panose="020B0600070205080204" pitchFamily="34" charset="-128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E84BC250-15EA-6623-E575-008B8E80D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9198CC6-E908-5A02-9E7D-7DD1CC3D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CA3A28E-8514-102F-3081-B73F6632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4DEB8279-DBE1-29CD-1C82-F9EBC403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21D-FDAC-4152-82C6-181D7976300C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6800170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55FFC2C-CFA9-09A8-6C2C-A2ADD2C1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6E1A275-C813-74B2-9BDF-BC6444A4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DE0BE70-0C9A-06D1-03BB-95C815FF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C366-EE41-4C0F-82BF-B90DC0878CE9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4374597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E018CE9-48D5-BDB8-5AEE-4CC67C41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CDC3F8DD-3864-537D-A060-CEED227D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61A9ED6-8D05-0ADC-FFFA-DE0150F1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240F-42C9-40A8-9110-9A2575AFCBBD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318605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7EA7F-1C1E-4181-991A-E95E891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33029D-18D5-17E3-433F-371EF3F8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50AF03-9B34-73EE-8291-6681F7A9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B5B1-0233-4C26-9877-353D2C5274CA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9295430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E84A37-E02B-3520-AF58-52F17CA9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31BA68-BE5A-6DE5-C417-6D416B6D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3091A0-9C35-E425-0B40-988FE6AC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BE99-A12C-41B0-A2F4-F09CA1C6C855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8878733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1DF95049-35EA-E536-EA2E-0D0449DE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3F27EB-DC9D-9CCB-420C-1DCF2E78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DB8CAB-B132-10EB-AE42-3134C715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33617E-5FD4-9168-5FAA-67790173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13EA-0F42-4271-814D-85F692BC7B91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9290042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88E5D5CC-4340-E3C2-54F7-2E798571E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>
            <a:extLst>
              <a:ext uri="{FF2B5EF4-FFF2-40B4-BE49-F238E27FC236}">
                <a16:creationId xmlns:a16="http://schemas.microsoft.com/office/drawing/2014/main" id="{7A22A013-9F32-5C05-AD27-590F594C7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45FCC286-096A-0D83-64C6-2212DA81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F7C79F1-4051-BE96-9BF8-A5C9A231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3507121-A5F9-81A3-843E-68D7F106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4151-7380-4ABF-9DAC-86EDC41E1AF8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007252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E73AE88B-1F40-7EEF-DB1D-C4BE52975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0B44332-2A58-0990-FB66-57EE04CE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802F20D-4D55-BA3A-4889-7F521E76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4F69F0C-255D-95BB-C370-B6F3B9F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8922-D60F-4B12-A4C1-4D0E7C83C65E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6931755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AB07FA2B-B3CB-75E0-97E6-AEEE403C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9932856-CED8-7181-8DBB-CC542939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6C8A739-3D07-8078-BC7E-B505EDDB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C3FDB6E-95EC-A325-DD48-E6F13795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B485-45BA-4824-AEF8-6C23F720F17B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52047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60BAA8E-0D1F-DFA7-4090-C408E22C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542A991-DB14-7884-EA42-43C634AE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813F811-15A8-7E3F-B8CE-D4A47B6C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F614-0124-4E3C-B3F0-E8C8CC400160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5121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2306C437-3D82-9992-85BB-43BFF5F5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D361809E-2A1D-6FC3-4824-E9FE13F7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5367CAA7-CC42-8136-8A53-90F12096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A15D6-366F-4219-B728-036083B928A6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0560118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EE125FE6-9C26-294C-0AE9-396A1946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C6416CA4-1FB5-5410-A38B-8EB8D274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9D09A5C-D4FC-62BE-4C4E-007F8FA9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46E0-2E7E-40C5-BC42-1EF52A9303B2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7442513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9">
            <a:extLst>
              <a:ext uri="{FF2B5EF4-FFF2-40B4-BE49-F238E27FC236}">
                <a16:creationId xmlns:a16="http://schemas.microsoft.com/office/drawing/2014/main" id="{4BAA846B-E47C-B4B1-0208-8FF8657FAD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5438" y="106363"/>
            <a:ext cx="1854200" cy="18097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s-CO" altLang="es-CO" sz="600">
                <a:solidFill>
                  <a:srgbClr val="0066CD"/>
                </a:solidFill>
                <a:latin typeface="Work Sans Light" pitchFamily="2" charset="77"/>
                <a:sym typeface="Work Sans Light" pitchFamily="2" charset="77"/>
              </a:rPr>
              <a:t>Presidencia de la República de Colombia</a:t>
            </a:r>
            <a:endParaRPr lang="es-ES" altLang="es-CO" sz="600">
              <a:solidFill>
                <a:srgbClr val="0066CD"/>
              </a:solidFill>
              <a:latin typeface="Work Sans Light" pitchFamily="2" charset="77"/>
              <a:sym typeface="Work Sans Light" pitchFamily="2" charset="77"/>
            </a:endParaRPr>
          </a:p>
        </p:txBody>
      </p:sp>
      <p:sp>
        <p:nvSpPr>
          <p:cNvPr id="3" name="Marcador de fecha 1">
            <a:extLst>
              <a:ext uri="{FF2B5EF4-FFF2-40B4-BE49-F238E27FC236}">
                <a16:creationId xmlns:a16="http://schemas.microsoft.com/office/drawing/2014/main" id="{28174CD7-3DE3-D7F0-D028-45063743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A5FB-AA55-4A05-881C-5FC57A70A8E2}" type="datetimeFigureOut">
              <a:rPr lang="es-CO"/>
              <a:pPr>
                <a:defRPr/>
              </a:pPr>
              <a:t>12/12/2023</a:t>
            </a:fld>
            <a:endParaRPr lang="es-CO"/>
          </a:p>
        </p:txBody>
      </p:sp>
      <p:sp>
        <p:nvSpPr>
          <p:cNvPr id="4" name="Marcador de pie de página 2">
            <a:extLst>
              <a:ext uri="{FF2B5EF4-FFF2-40B4-BE49-F238E27FC236}">
                <a16:creationId xmlns:a16="http://schemas.microsoft.com/office/drawing/2014/main" id="{D2C126B0-5513-8E7C-74D3-BAF79372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A38A9C2A-8FF5-26B9-6375-6C264A31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7841-2AD1-458A-9A65-60CA75BC3DF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87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7CF23EBD-FAE0-7C90-F751-20586BD1B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BCE4C0FE-EC7B-7840-C6E3-8608E70CB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los estilos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BC523-1D2C-8786-2934-DA617612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50A32D-ECA0-C24D-6DB5-24E0C41A3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1A596-D8C9-5651-0154-A0A4B1A63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3A8D4F-3419-4B9F-8896-71B42B42558B}" type="slidenum">
              <a:rPr lang="es-CO" altLang="es-CO"/>
              <a:pPr>
                <a:defRPr/>
              </a:pPr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3" r:id="rId6"/>
    <p:sldLayoutId id="2147483764" r:id="rId7"/>
    <p:sldLayoutId id="2147483765" r:id="rId8"/>
    <p:sldLayoutId id="2147483775" r:id="rId9"/>
    <p:sldLayoutId id="2147483766" r:id="rId10"/>
    <p:sldLayoutId id="2147483767" r:id="rId11"/>
    <p:sldLayoutId id="2147483768" r:id="rId12"/>
    <p:sldLayoutId id="2147483769" r:id="rId13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minjusticia.gov.co/Portals/0/2020/Participe/Anexo_cronograma%20de%20actividades%20del%20plan%20de%20participacion_2020.xlsx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justicia.gov.co/Portals/0/Participe_2020/Anexo%201_%20Consolidado%20de%20respuestas%20a%20ciudadanos_campana_MinJusticiaTeEscucha_2020.xls?ver=2020-03-11-160822-377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AE1A558-3DE9-84A6-A61C-18E9A748595D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78C783E-30E6-CC94-DE1D-92CA3204A2C3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B0C76E5-C5EB-1FD8-2A6C-41610EBB5902}"/>
              </a:ext>
            </a:extLst>
          </p:cNvPr>
          <p:cNvSpPr/>
          <p:nvPr/>
        </p:nvSpPr>
        <p:spPr>
          <a:xfrm>
            <a:off x="43850" y="720763"/>
            <a:ext cx="8817996" cy="307777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sz="1400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sz="1400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40473C7E-2EDE-9241-9C62-21BFEBF61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750888"/>
            <a:ext cx="87915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3.3 Desarrollo del diálogo</a:t>
            </a:r>
          </a:p>
        </p:txBody>
      </p:sp>
      <p:pic>
        <p:nvPicPr>
          <p:cNvPr id="17414" name="Imagen 8">
            <a:extLst>
              <a:ext uri="{FF2B5EF4-FFF2-40B4-BE49-F238E27FC236}">
                <a16:creationId xmlns:a16="http://schemas.microsoft.com/office/drawing/2014/main" id="{E968BCF0-DB53-0192-8EC1-5FB0EE25B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285" r="50421" b="11884"/>
          <a:stretch>
            <a:fillRect/>
          </a:stretch>
        </p:blipFill>
        <p:spPr bwMode="auto">
          <a:xfrm>
            <a:off x="6430963" y="1404938"/>
            <a:ext cx="2644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1757E53-DFFA-253B-E51C-3F106BB1A074}"/>
              </a:ext>
            </a:extLst>
          </p:cNvPr>
          <p:cNvGraphicFramePr/>
          <p:nvPr/>
        </p:nvGraphicFramePr>
        <p:xfrm>
          <a:off x="444677" y="982478"/>
          <a:ext cx="5011558" cy="371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734519F-C93B-DF50-8070-C8A567B8C3C3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10395D4-0AE2-4CBD-BBE3-E5CF950F7F93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18436" name="Imagen 9">
            <a:hlinkClick r:id="rId2"/>
            <a:extLst>
              <a:ext uri="{FF2B5EF4-FFF2-40B4-BE49-F238E27FC236}">
                <a16:creationId xmlns:a16="http://schemas.microsoft.com/office/drawing/2014/main" id="{B269A029-EBD1-E7AE-FBA3-6488D24C0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13158" r="6335" b="17482"/>
          <a:stretch>
            <a:fillRect/>
          </a:stretch>
        </p:blipFill>
        <p:spPr bwMode="auto">
          <a:xfrm>
            <a:off x="2125663" y="1165225"/>
            <a:ext cx="50927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id="{FBF9FABB-6922-18BE-9942-29830173E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2370138"/>
            <a:ext cx="3570288" cy="14763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>
                <a:latin typeface="+mj-lt"/>
                <a:ea typeface="ＭＳ Ｐゴシック"/>
                <a:cs typeface="Arial"/>
              </a:rPr>
              <a:t>Se recibió un </a:t>
            </a:r>
            <a:r>
              <a:rPr lang="es-CO" altLang="es-CO" b="1">
                <a:latin typeface="+mj-lt"/>
                <a:ea typeface="ＭＳ Ｐゴシック"/>
                <a:cs typeface="Arial"/>
              </a:rPr>
              <a:t>total de</a:t>
            </a:r>
            <a:r>
              <a:rPr lang="es-CO" altLang="es-CO" b="1">
                <a:solidFill>
                  <a:srgbClr val="FF9900"/>
                </a:solidFill>
                <a:latin typeface="+mj-lt"/>
                <a:ea typeface="ＭＳ Ｐゴシック"/>
                <a:cs typeface="Arial"/>
              </a:rPr>
              <a:t> </a:t>
            </a:r>
            <a:r>
              <a:rPr lang="es-CO" altLang="es-CO" b="1">
                <a:latin typeface="+mj-lt"/>
                <a:ea typeface="ＭＳ Ｐゴシック"/>
                <a:cs typeface="Arial"/>
              </a:rPr>
              <a:t>289</a:t>
            </a:r>
            <a:r>
              <a:rPr lang="es-CO" altLang="es-CO" sz="2000" b="1">
                <a:latin typeface="+mj-lt"/>
                <a:ea typeface="ＭＳ Ｐゴシック"/>
                <a:cs typeface="Arial"/>
              </a:rPr>
              <a:t> </a:t>
            </a:r>
            <a:r>
              <a:rPr lang="es-CO" altLang="es-CO" b="1">
                <a:latin typeface="+mj-lt"/>
                <a:ea typeface="ＭＳ Ｐゴシック"/>
                <a:cs typeface="Arial"/>
              </a:rPr>
              <a:t>participaciones </a:t>
            </a:r>
            <a:r>
              <a:rPr lang="es-CO" altLang="es-CO">
                <a:latin typeface="+mj-lt"/>
                <a:ea typeface="ＭＳ Ｐゴシック"/>
                <a:cs typeface="Arial"/>
              </a:rPr>
              <a:t>del grupo de interés.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es-CO" dirty="0">
              <a:latin typeface="+mj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>
                <a:latin typeface="+mj-lt"/>
                <a:ea typeface="ＭＳ Ｐゴシック"/>
                <a:cs typeface="Arial"/>
              </a:rPr>
              <a:t>Los participantes de las actividades realizadas para una gestión integra, estuvieron activos durante su desarrollo. </a:t>
            </a:r>
            <a:endParaRPr lang="es-CO" altLang="es-CO" dirty="0"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9741B98-7CE8-5467-09EF-9173A594A1B8}"/>
              </a:ext>
            </a:extLst>
          </p:cNvPr>
          <p:cNvSpPr/>
          <p:nvPr/>
        </p:nvSpPr>
        <p:spPr>
          <a:xfrm>
            <a:off x="43850" y="720763"/>
            <a:ext cx="8817996" cy="307777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sz="1400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sz="1400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C3C15E95-03AA-F6FB-82E1-599629D1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750888"/>
            <a:ext cx="87915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3.3 Desarrollo del diálogo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5F9B0A-43DF-9E96-B0FE-6453AE9B1661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8">
            <a:extLst>
              <a:ext uri="{FF2B5EF4-FFF2-40B4-BE49-F238E27FC236}">
                <a16:creationId xmlns:a16="http://schemas.microsoft.com/office/drawing/2014/main" id="{6DF9B068-06D6-A090-A722-9E246B8B5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788988"/>
            <a:ext cx="87947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n-lt"/>
              </a:rPr>
              <a:t>3.3 Desarrollo del diálogo</a:t>
            </a:r>
          </a:p>
        </p:txBody>
      </p:sp>
      <p:sp>
        <p:nvSpPr>
          <p:cNvPr id="3" name="CuadroTexto 11">
            <a:extLst>
              <a:ext uri="{FF2B5EF4-FFF2-40B4-BE49-F238E27FC236}">
                <a16:creationId xmlns:a16="http://schemas.microsoft.com/office/drawing/2014/main" id="{94062FBE-6833-31DB-DFF2-7B70CD9A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163994"/>
            <a:ext cx="19780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sz="1800" b="1" dirty="0">
                <a:solidFill>
                  <a:srgbClr val="FF9900"/>
                </a:solidFill>
                <a:latin typeface="+mn-lt"/>
              </a:rPr>
              <a:t>Evidencias</a:t>
            </a:r>
          </a:p>
        </p:txBody>
      </p:sp>
      <p:pic>
        <p:nvPicPr>
          <p:cNvPr id="6" name="Imagen 5" descr="Un grupo de personas posando para una foto en un evento&#10;&#10;Descripción generada automáticamente">
            <a:extLst>
              <a:ext uri="{FF2B5EF4-FFF2-40B4-BE49-F238E27FC236}">
                <a16:creationId xmlns:a16="http://schemas.microsoft.com/office/drawing/2014/main" id="{F51F075A-A8BA-BEF5-02AC-6A664426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651" y="2906871"/>
            <a:ext cx="2807294" cy="1871529"/>
          </a:xfrm>
          <a:prstGeom prst="rect">
            <a:avLst/>
          </a:prstGeom>
        </p:spPr>
      </p:pic>
      <p:pic>
        <p:nvPicPr>
          <p:cNvPr id="8" name="Imagen 7" descr="Grupo de personas en un parque&#10;&#10;Descripción generada automáticamente">
            <a:extLst>
              <a:ext uri="{FF2B5EF4-FFF2-40B4-BE49-F238E27FC236}">
                <a16:creationId xmlns:a16="http://schemas.microsoft.com/office/drawing/2014/main" id="{51D95202-454E-E27C-7C46-62269D494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51" y="459890"/>
            <a:ext cx="2318967" cy="2352000"/>
          </a:xfrm>
          <a:prstGeom prst="rect">
            <a:avLst/>
          </a:prstGeom>
        </p:spPr>
      </p:pic>
      <p:pic>
        <p:nvPicPr>
          <p:cNvPr id="10" name="Imagen 9" descr="Imagen que contiene piso, interior, persona, tabla&#10;&#10;Descripción generada automáticamente">
            <a:extLst>
              <a:ext uri="{FF2B5EF4-FFF2-40B4-BE49-F238E27FC236}">
                <a16:creationId xmlns:a16="http://schemas.microsoft.com/office/drawing/2014/main" id="{C20BD68A-3AFF-3415-895A-0EBC34409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313" y="594674"/>
            <a:ext cx="2352000" cy="2352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C38C7A4-B592-F18A-8B55-6456B50584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35" t="16677" r="6302" b="21958"/>
          <a:stretch/>
        </p:blipFill>
        <p:spPr>
          <a:xfrm>
            <a:off x="282093" y="3247402"/>
            <a:ext cx="2936211" cy="11904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2BD042-DA4F-4B09-E4C2-21ED61BB1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94" y="1635890"/>
            <a:ext cx="2936211" cy="154219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A040480-EF6C-9679-2CB0-53BC1B90C7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5461" y="3178087"/>
            <a:ext cx="2286550" cy="1507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777250-9996-F8CA-AC75-DB5887E865ED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8">
            <a:extLst>
              <a:ext uri="{FF2B5EF4-FFF2-40B4-BE49-F238E27FC236}">
                <a16:creationId xmlns:a16="http://schemas.microsoft.com/office/drawing/2014/main" id="{1D1B824D-42DD-C250-2E63-A2023EB27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788988"/>
            <a:ext cx="87947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n-lt"/>
              </a:rPr>
              <a:t>3.3 Desarrollo del diálogo</a:t>
            </a:r>
          </a:p>
        </p:txBody>
      </p:sp>
      <p:sp>
        <p:nvSpPr>
          <p:cNvPr id="3" name="CuadroTexto 11">
            <a:extLst>
              <a:ext uri="{FF2B5EF4-FFF2-40B4-BE49-F238E27FC236}">
                <a16:creationId xmlns:a16="http://schemas.microsoft.com/office/drawing/2014/main" id="{C74012EE-FA41-B549-D22B-558F464FC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249363"/>
            <a:ext cx="19780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sz="1800" b="1" dirty="0">
                <a:solidFill>
                  <a:srgbClr val="FF9900"/>
                </a:solidFill>
                <a:latin typeface="+mn-lt"/>
              </a:rPr>
              <a:t>Evidencias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9EEA06-029D-BD50-A1C7-5F6A42BD9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14" y="1619250"/>
            <a:ext cx="4714875" cy="1524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2EEE17A-21B4-15DE-C72B-95DF4CE1C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01" y="3143250"/>
            <a:ext cx="2343150" cy="15525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7B3A95-55FE-121F-E0FD-AFC4CF7E2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947" y="3182620"/>
            <a:ext cx="2267515" cy="146830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62731AA-3503-0466-611D-BF5F3CBE6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351" y="1619250"/>
            <a:ext cx="3372360" cy="28804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777250-9996-F8CA-AC75-DB5887E865ED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8">
            <a:extLst>
              <a:ext uri="{FF2B5EF4-FFF2-40B4-BE49-F238E27FC236}">
                <a16:creationId xmlns:a16="http://schemas.microsoft.com/office/drawing/2014/main" id="{1D1B824D-42DD-C250-2E63-A2023EB27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788988"/>
            <a:ext cx="87947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n-lt"/>
              </a:rPr>
              <a:t>3.3 Desarrollo del diálogo</a:t>
            </a:r>
          </a:p>
        </p:txBody>
      </p:sp>
      <p:sp>
        <p:nvSpPr>
          <p:cNvPr id="3" name="CuadroTexto 11">
            <a:extLst>
              <a:ext uri="{FF2B5EF4-FFF2-40B4-BE49-F238E27FC236}">
                <a16:creationId xmlns:a16="http://schemas.microsoft.com/office/drawing/2014/main" id="{C74012EE-FA41-B549-D22B-558F464FC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249363"/>
            <a:ext cx="19780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sz="1800" b="1" dirty="0">
                <a:solidFill>
                  <a:srgbClr val="FF9900"/>
                </a:solidFill>
                <a:latin typeface="+mn-lt"/>
              </a:rPr>
              <a:t>Evidencias</a:t>
            </a:r>
          </a:p>
        </p:txBody>
      </p:sp>
      <p:pic>
        <p:nvPicPr>
          <p:cNvPr id="7" name="Imagen 6" descr="Un grupo de personas de pie sobre pasto&#10;&#10;Descripción generada automáticamente">
            <a:extLst>
              <a:ext uri="{FF2B5EF4-FFF2-40B4-BE49-F238E27FC236}">
                <a16:creationId xmlns:a16="http://schemas.microsoft.com/office/drawing/2014/main" id="{56D25785-2B04-6ECE-A639-3481C020A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049" y="2701703"/>
            <a:ext cx="3011013" cy="201135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D8CB4B0-4CF6-9529-3FD0-8387FA60C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92" y="1711325"/>
            <a:ext cx="4074669" cy="298961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FBA1595-68D6-D530-04AE-E457BD330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554" y="1125536"/>
            <a:ext cx="2623365" cy="1446214"/>
          </a:xfrm>
          <a:prstGeom prst="rect">
            <a:avLst/>
          </a:prstGeom>
        </p:spPr>
      </p:pic>
      <p:pic>
        <p:nvPicPr>
          <p:cNvPr id="19" name="Imagen 1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0BDB39D3-4BF7-4AC0-7A01-4E67BED4A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935" y="655729"/>
            <a:ext cx="2460850" cy="16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6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29DFBD0-E626-A4AA-FA6E-108FC54F3209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AD6CDA60-1D56-0124-42B2-E530D21E996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38575" y="4314825"/>
            <a:ext cx="5280025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i="1" dirty="0">
                <a:solidFill>
                  <a:schemeClr val="tx1"/>
                </a:solidFill>
                <a:latin typeface="+mj-lt"/>
              </a:rPr>
              <a:t>¡</a:t>
            </a:r>
            <a:r>
              <a:rPr lang="es-CO" altLang="es-CO" sz="2800" i="1" dirty="0" err="1">
                <a:solidFill>
                  <a:schemeClr val="tx1"/>
                </a:solidFill>
                <a:latin typeface="+mj-lt"/>
              </a:rPr>
              <a:t>MinJusticia</a:t>
            </a:r>
            <a:r>
              <a:rPr lang="es-CO" altLang="es-CO" sz="2800" i="1" dirty="0">
                <a:solidFill>
                  <a:schemeClr val="tx1"/>
                </a:solidFill>
                <a:latin typeface="+mj-lt"/>
              </a:rPr>
              <a:t> te escucha!</a:t>
            </a:r>
          </a:p>
        </p:txBody>
      </p:sp>
      <p:pic>
        <p:nvPicPr>
          <p:cNvPr id="22532" name="Imagen 4">
            <a:extLst>
              <a:ext uri="{FF2B5EF4-FFF2-40B4-BE49-F238E27FC236}">
                <a16:creationId xmlns:a16="http://schemas.microsoft.com/office/drawing/2014/main" id="{960E49D3-47B1-FE47-141A-22A0195D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184150" y="1893888"/>
            <a:ext cx="30194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5">
            <a:extLst>
              <a:ext uri="{FF2B5EF4-FFF2-40B4-BE49-F238E27FC236}">
                <a16:creationId xmlns:a16="http://schemas.microsoft.com/office/drawing/2014/main" id="{FFA87EC9-C407-984D-62D1-65A4FDAF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642938"/>
            <a:ext cx="6583363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600" b="1" dirty="0">
                <a:latin typeface="+mj-lt"/>
              </a:rPr>
              <a:t>3.5. Respuestas a ciudadanos y seguimiento a compromisos</a:t>
            </a:r>
          </a:p>
        </p:txBody>
      </p:sp>
      <p:sp>
        <p:nvSpPr>
          <p:cNvPr id="6" name="CuadroTexto 1">
            <a:hlinkClick r:id="rId3"/>
            <a:extLst>
              <a:ext uri="{FF2B5EF4-FFF2-40B4-BE49-F238E27FC236}">
                <a16:creationId xmlns:a16="http://schemas.microsoft.com/office/drawing/2014/main" id="{DD6A3D6C-F5BD-821E-F0AF-161DEBAB6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2405063"/>
            <a:ext cx="5000625" cy="1508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i="1" dirty="0">
                <a:latin typeface="+mn-lt"/>
              </a:rPr>
              <a:t>Para conocer el detalle de las respuestas y seguimiento a compromisos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b="1" i="1" dirty="0">
                <a:latin typeface="+mn-lt"/>
              </a:rPr>
              <a:t>Consulta en: Equipo de Gestión Integra – Grupo de Gestión Humana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1200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200" i="1" dirty="0"/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1200" i="1" dirty="0"/>
          </a:p>
        </p:txBody>
      </p:sp>
      <p:pic>
        <p:nvPicPr>
          <p:cNvPr id="22535" name="Imagen 2">
            <a:extLst>
              <a:ext uri="{FF2B5EF4-FFF2-40B4-BE49-F238E27FC236}">
                <a16:creationId xmlns:a16="http://schemas.microsoft.com/office/drawing/2014/main" id="{FDAAD5CE-5CE7-43F8-549A-9B9F67432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2131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41;p22">
            <a:extLst>
              <a:ext uri="{FF2B5EF4-FFF2-40B4-BE49-F238E27FC236}">
                <a16:creationId xmlns:a16="http://schemas.microsoft.com/office/drawing/2014/main" id="{81675826-4AC7-C7D9-F85D-BCD61F14824C}"/>
              </a:ext>
            </a:extLst>
          </p:cNvPr>
          <p:cNvSpPr txBox="1">
            <a:spLocks/>
          </p:cNvSpPr>
          <p:nvPr/>
        </p:nvSpPr>
        <p:spPr>
          <a:xfrm>
            <a:off x="3676650" y="1117600"/>
            <a:ext cx="4994275" cy="1036638"/>
          </a:xfrm>
          <a:prstGeom prst="rect">
            <a:avLst/>
          </a:prstGeom>
        </p:spPr>
        <p:txBody>
          <a:bodyPr lIns="91440" tIns="45720" rIns="91440" bIns="4572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15000"/>
              </a:lnSpc>
              <a:defRPr/>
            </a:pPr>
            <a:r>
              <a:rPr lang="es-CO" altLang="es-CO" sz="1800">
                <a:latin typeface="+mn-lt"/>
                <a:ea typeface="ＭＳ Ｐゴシック"/>
                <a:cs typeface="Arial"/>
                <a:sym typeface="Work Sans Light" pitchFamily="2" charset="0"/>
              </a:rPr>
              <a:t>Se emitieron respuestas para el </a:t>
            </a:r>
            <a:r>
              <a:rPr lang="es-CO" altLang="es-CO" sz="1400">
                <a:solidFill>
                  <a:srgbClr val="FF9900"/>
                </a:solidFill>
                <a:latin typeface="+mn-lt"/>
                <a:ea typeface="ＭＳ Ｐゴシック"/>
                <a:cs typeface="Arial"/>
                <a:sym typeface="Work Sans Light" pitchFamily="2" charset="0"/>
              </a:rPr>
              <a:t>100%</a:t>
            </a:r>
            <a:r>
              <a:rPr lang="es-CO" altLang="es-CO" sz="1800">
                <a:solidFill>
                  <a:srgbClr val="FF9900"/>
                </a:solidFill>
                <a:latin typeface="+mn-lt"/>
                <a:ea typeface="ＭＳ Ｐゴシック"/>
                <a:cs typeface="Arial"/>
                <a:sym typeface="Work Sans Light" pitchFamily="2" charset="0"/>
              </a:rPr>
              <a:t> </a:t>
            </a:r>
            <a:r>
              <a:rPr lang="es-CO" altLang="es-CO" sz="1800">
                <a:latin typeface="+mn-lt"/>
                <a:ea typeface="ＭＳ Ｐゴシック"/>
                <a:cs typeface="Arial"/>
                <a:sym typeface="Work Sans Light" pitchFamily="2" charset="0"/>
              </a:rPr>
              <a:t>de los comentarios recibidos en la participación del grupo de interés </a:t>
            </a:r>
            <a:endParaRPr lang="es-CO" altLang="es-CO" sz="1800">
              <a:latin typeface="+mn-lt"/>
              <a:ea typeface="ＭＳ Ｐゴシック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5ACCEEF-3D7A-04D0-58B0-0C4687F00050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174FFE-2705-35AD-F93D-96BEBC4C06A0}"/>
              </a:ext>
            </a:extLst>
          </p:cNvPr>
          <p:cNvSpPr txBox="1"/>
          <p:nvPr/>
        </p:nvSpPr>
        <p:spPr>
          <a:xfrm>
            <a:off x="168275" y="871538"/>
            <a:ext cx="4572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b="1" dirty="0">
                <a:latin typeface="+mj-lt"/>
              </a:rPr>
              <a:t>4. Conclusiones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9A00FFD1-AEE6-73AE-56ED-CAB35E88B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93825"/>
            <a:ext cx="8531225" cy="31393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CO" altLang="es-CO" sz="1800" dirty="0">
                <a:latin typeface="+mj-lt"/>
              </a:rPr>
              <a:t>Se fortaleció las competencias y conocimientos de los servidores públicos.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CO" sz="1800" dirty="0">
                <a:latin typeface="+mj-lt"/>
              </a:rPr>
              <a:t>A través de los espacios de fortalecimiento generados en las actividades de los planes de Gestión Humana para los servidores se contribuyó al bienestar personal, laboral y familiar.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CO" sz="1800" dirty="0">
                <a:latin typeface="+mj-lt"/>
              </a:rPr>
              <a:t>Se compartieron algunos lineamientos frente a la importancia de un estilo de vida saludable y autocuidado.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CO" sz="1800" dirty="0">
                <a:latin typeface="+mj-lt"/>
              </a:rPr>
              <a:t>Se contribuyo al mejoramiento laboral de los funcionarios de carrera mediante la provisión de empleos en encargo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ES" altLang="es-CO" sz="1800" dirty="0">
                <a:latin typeface="+mj-lt"/>
              </a:rPr>
              <a:t>A través de la participación activa de los colaboradores del MJD se actualizaron los lineamientos para el otorgamiento de los estímulos e incentivos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0E6D03C-B004-3089-44C8-D435C73B2EFF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4579" name="Imagen 1">
            <a:extLst>
              <a:ext uri="{FF2B5EF4-FFF2-40B4-BE49-F238E27FC236}">
                <a16:creationId xmlns:a16="http://schemas.microsoft.com/office/drawing/2014/main" id="{F86180D9-9760-CF47-32F3-BA72A067A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6026" b="9557"/>
          <a:stretch>
            <a:fillRect/>
          </a:stretch>
        </p:blipFill>
        <p:spPr bwMode="auto">
          <a:xfrm>
            <a:off x="1495425" y="860425"/>
            <a:ext cx="615315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D21116-3CE0-5717-C6DE-801D7F423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060700"/>
            <a:ext cx="384968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000" b="1" dirty="0">
                <a:latin typeface="+mj-lt"/>
              </a:rPr>
              <a:t>Colombianos y Colombianas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000" b="1" dirty="0">
                <a:latin typeface="+mj-lt"/>
              </a:rPr>
              <a:t>muchas gracias por su participación</a:t>
            </a:r>
            <a:endParaRPr lang="es-CO" altLang="es-CO" sz="2000" b="1" u="sng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1EF524B-0B99-F9AA-1ABB-B4CDB177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6225" y="2792413"/>
            <a:ext cx="6421438" cy="5588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buClr>
                <a:srgbClr val="FFFFFF"/>
              </a:buClr>
              <a:buFont typeface="Work Sans SemiBold" charset="0"/>
              <a:buNone/>
              <a:defRPr/>
            </a:pPr>
            <a:r>
              <a:rPr lang="es-ES" sz="3600" b="1" dirty="0">
                <a:cs typeface="Work Sans Light" charset="0"/>
                <a:sym typeface="Work Sans Light" charset="0"/>
              </a:rPr>
              <a:t>INFORME DE RESULTADOS</a:t>
            </a:r>
            <a:br>
              <a:rPr lang="es-ES" sz="3600" b="1" dirty="0">
                <a:cs typeface="Work Sans Light" charset="0"/>
                <a:sym typeface="Work Sans Light" charset="0"/>
              </a:rPr>
            </a:br>
            <a:r>
              <a:rPr lang="es-ES" sz="3600" b="1" dirty="0">
                <a:cs typeface="Work Sans Light" charset="0"/>
                <a:sym typeface="Work Sans Light" charset="0"/>
              </a:rPr>
              <a:t>Desarrollo Planes GGH</a:t>
            </a:r>
            <a:br>
              <a:rPr lang="es-ES" sz="3600" b="1" dirty="0">
                <a:cs typeface="Work Sans Light" charset="0"/>
                <a:sym typeface="Work Sans Light" charset="0"/>
              </a:rPr>
            </a:br>
            <a:r>
              <a:rPr lang="es-ES" sz="2800" b="1" dirty="0">
                <a:cs typeface="Work Sans Light" charset="0"/>
                <a:sym typeface="Work Sans Light" charset="0"/>
              </a:rPr>
              <a:t>Ministerio de Justicia y del Derecho </a:t>
            </a:r>
            <a:br>
              <a:rPr lang="es-ES" sz="2800" b="1" dirty="0">
                <a:cs typeface="Work Sans Light" charset="0"/>
                <a:sym typeface="Work Sans Light" charset="0"/>
              </a:rPr>
            </a:br>
            <a:r>
              <a:rPr lang="es-ES" sz="2800" b="1" dirty="0">
                <a:cs typeface="Work Sans Light" charset="0"/>
                <a:sym typeface="Work Sans Light" charset="0"/>
              </a:rPr>
              <a:t>2023</a:t>
            </a:r>
            <a:endParaRPr lang="es-CO" sz="2800" b="1" dirty="0">
              <a:effectLst>
                <a:outerShdw blurRad="38100" dist="38100" dir="2700000" algn="tl">
                  <a:srgbClr val="FFFFFF"/>
                </a:outerShdw>
              </a:effectLst>
              <a:cs typeface="Work Sans Light" charset="0"/>
              <a:sym typeface="Work Sans Light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907D7215-7A4B-8DE5-1307-FAD27F41393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4229100"/>
            <a:ext cx="711993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3600" b="1" dirty="0">
                <a:solidFill>
                  <a:schemeClr val="bg1"/>
                </a:solidFill>
                <a:latin typeface="+mj-lt"/>
              </a:rPr>
              <a:t>¡</a:t>
            </a:r>
            <a:r>
              <a:rPr lang="es-CO" altLang="es-CO" sz="3600" b="1" dirty="0" err="1">
                <a:solidFill>
                  <a:schemeClr val="bg1"/>
                </a:solidFill>
                <a:latin typeface="+mj-lt"/>
              </a:rPr>
              <a:t>MinJusticia</a:t>
            </a:r>
            <a:r>
              <a:rPr lang="es-CO" altLang="es-CO" sz="3600" b="1" dirty="0">
                <a:solidFill>
                  <a:schemeClr val="bg1"/>
                </a:solidFill>
                <a:latin typeface="+mj-lt"/>
              </a:rPr>
              <a:t> te escucha!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13D7FE-A6B0-56AD-484B-90E09C1EDD7C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810C3852-C22A-77DE-93BB-FF421ADD8AA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27488" y="4302125"/>
            <a:ext cx="528478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i="1" dirty="0">
                <a:solidFill>
                  <a:schemeClr val="tx1"/>
                </a:solidFill>
                <a:latin typeface="+mj-lt"/>
              </a:rPr>
              <a:t>¡</a:t>
            </a:r>
            <a:r>
              <a:rPr lang="es-CO" altLang="es-CO" sz="2400" b="1" i="1" dirty="0" err="1">
                <a:solidFill>
                  <a:schemeClr val="tx1"/>
                </a:solidFill>
                <a:latin typeface="+mj-lt"/>
              </a:rPr>
              <a:t>MinJusticia</a:t>
            </a:r>
            <a:r>
              <a:rPr lang="es-CO" altLang="es-CO" sz="2400" b="1" i="1" dirty="0">
                <a:solidFill>
                  <a:schemeClr val="tx1"/>
                </a:solidFill>
                <a:latin typeface="+mj-lt"/>
              </a:rPr>
              <a:t> te escucha!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0DF38FD-09C8-21A5-B888-18B789F43431}"/>
              </a:ext>
            </a:extLst>
          </p:cNvPr>
          <p:cNvGraphicFramePr>
            <a:graphicFrameLocks noGrp="1"/>
          </p:cNvGraphicFramePr>
          <p:nvPr/>
        </p:nvGraphicFramePr>
        <p:xfrm>
          <a:off x="268288" y="1436688"/>
          <a:ext cx="8524875" cy="1655764"/>
        </p:xfrm>
        <a:graphic>
          <a:graphicData uri="http://schemas.openxmlformats.org/drawingml/2006/table">
            <a:tbl>
              <a:tblPr/>
              <a:tblGrid>
                <a:gridCol w="792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4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1. Objetivo del informe……………………………………………………………………………………….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pág.4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3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2. Fases de la acción de diálogo…………………………………………………………………………</a:t>
                      </a:r>
                      <a:r>
                        <a:rPr kumimoji="0" lang="mr-IN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5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3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3. Resultados y evidencias por fase……………………………………………………………………</a:t>
                      </a:r>
                      <a:r>
                        <a:rPr kumimoji="0" lang="mr-IN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r>
                        <a:rPr kumimoji="0" lang="es-ES_tradnl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..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6-15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3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4. Conclusiones……………………………………………………………………………………………….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16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8A4D26E-87E4-183D-E3F1-3DE1C426883C}"/>
              </a:ext>
            </a:extLst>
          </p:cNvPr>
          <p:cNvSpPr txBox="1"/>
          <p:nvPr/>
        </p:nvSpPr>
        <p:spPr>
          <a:xfrm>
            <a:off x="268288" y="744538"/>
            <a:ext cx="4572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dirty="0">
                <a:latin typeface="+mj-lt"/>
              </a:rPr>
              <a:t>Contenido</a:t>
            </a:r>
          </a:p>
        </p:txBody>
      </p:sp>
      <p:pic>
        <p:nvPicPr>
          <p:cNvPr id="10254" name="Imagen 10">
            <a:extLst>
              <a:ext uri="{FF2B5EF4-FFF2-40B4-BE49-F238E27FC236}">
                <a16:creationId xmlns:a16="http://schemas.microsoft.com/office/drawing/2014/main" id="{9101E152-9DF9-B779-4CCE-D5D6C5C04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365500"/>
            <a:ext cx="450373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B200ECD-5E3C-9374-1063-D6F26C48CF10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ECE231-4F0F-9BC0-B000-DBD2DFFCBC57}"/>
              </a:ext>
            </a:extLst>
          </p:cNvPr>
          <p:cNvSpPr txBox="1"/>
          <p:nvPr/>
        </p:nvSpPr>
        <p:spPr>
          <a:xfrm>
            <a:off x="268288" y="744538"/>
            <a:ext cx="4572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dirty="0">
                <a:latin typeface="Gadugi" panose="020B0502040204020203" pitchFamily="34" charset="0"/>
              </a:rPr>
              <a:t>1. Objetivo del Informe</a:t>
            </a:r>
            <a:endParaRPr lang="es-CO" altLang="es-CO" sz="2400" b="1" dirty="0">
              <a:latin typeface="+mj-lt"/>
            </a:endParaRPr>
          </a:p>
        </p:txBody>
      </p:sp>
      <p:pic>
        <p:nvPicPr>
          <p:cNvPr id="11268" name="Imagen 1">
            <a:extLst>
              <a:ext uri="{FF2B5EF4-FFF2-40B4-BE49-F238E27FC236}">
                <a16:creationId xmlns:a16="http://schemas.microsoft.com/office/drawing/2014/main" id="{28EE8FFB-0E98-714F-50FE-781CD9FD3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4" t="3625" b="54538"/>
          <a:stretch>
            <a:fillRect/>
          </a:stretch>
        </p:blipFill>
        <p:spPr bwMode="auto">
          <a:xfrm>
            <a:off x="498475" y="1882775"/>
            <a:ext cx="2143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uadroTexto 8">
            <a:extLst>
              <a:ext uri="{FF2B5EF4-FFF2-40B4-BE49-F238E27FC236}">
                <a16:creationId xmlns:a16="http://schemas.microsoft.com/office/drawing/2014/main" id="{16675C06-E3FE-10F7-E433-BC30E3D4A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140075"/>
            <a:ext cx="1252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400" b="1" i="1">
                <a:solidFill>
                  <a:srgbClr val="2A54A7"/>
                </a:solidFill>
                <a:latin typeface="Freestyle Script" panose="030804020302050B0404" pitchFamily="66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¿Para qué?</a:t>
            </a:r>
          </a:p>
        </p:txBody>
      </p:sp>
      <p:sp>
        <p:nvSpPr>
          <p:cNvPr id="6" name="CuadroTexto 9">
            <a:extLst>
              <a:ext uri="{FF2B5EF4-FFF2-40B4-BE49-F238E27FC236}">
                <a16:creationId xmlns:a16="http://schemas.microsoft.com/office/drawing/2014/main" id="{F2241F0F-6462-4F5A-5762-FDCFC5AD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1693863"/>
            <a:ext cx="5808663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000" dirty="0">
                <a:latin typeface="+mj-lt"/>
              </a:rPr>
              <a:t>Dar a conocer los resultados de la participación en las actividades desarrolladas de los planes del Grupo de Gestión Humana en el Ministerio de Justicia y del Derecho, realizadas para fortalecer </a:t>
            </a:r>
            <a:r>
              <a:rPr lang="es-ES" altLang="es-CO" sz="2000" dirty="0">
                <a:latin typeface="+mj-lt"/>
              </a:rPr>
              <a:t>el bienestar y los conocimientos  del talento humano bajo los principios de integridad y legalidad como motores de la generación de resultados de las entidades públicas.</a:t>
            </a:r>
            <a:endParaRPr lang="es-CO" altLang="es-CO" sz="2000" b="1" dirty="0">
              <a:solidFill>
                <a:srgbClr val="7F7F7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233C766-EA56-5860-8074-CD58CBF0162D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291" name="CuadroTexto 8">
            <a:extLst>
              <a:ext uri="{FF2B5EF4-FFF2-40B4-BE49-F238E27FC236}">
                <a16:creationId xmlns:a16="http://schemas.microsoft.com/office/drawing/2014/main" id="{001FD85E-ECB3-EA81-9F18-74CB451C3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744538"/>
            <a:ext cx="544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s-CO" altLang="es-CO" sz="2400" b="1">
                <a:latin typeface="Gadugi" panose="020B0502040204020203" pitchFamily="34" charset="0"/>
              </a:rPr>
              <a:t>2. Fases de la acción de diálogo</a:t>
            </a:r>
          </a:p>
        </p:txBody>
      </p:sp>
      <p:pic>
        <p:nvPicPr>
          <p:cNvPr id="12292" name="Imagen 7">
            <a:extLst>
              <a:ext uri="{FF2B5EF4-FFF2-40B4-BE49-F238E27FC236}">
                <a16:creationId xmlns:a16="http://schemas.microsoft.com/office/drawing/2014/main" id="{E140E6DA-0AB4-4E21-3BC7-89A11D200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1781" r="73050" b="54611"/>
          <a:stretch>
            <a:fillRect/>
          </a:stretch>
        </p:blipFill>
        <p:spPr bwMode="auto">
          <a:xfrm>
            <a:off x="860425" y="1868488"/>
            <a:ext cx="21145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uadroTexto 11">
            <a:extLst>
              <a:ext uri="{FF2B5EF4-FFF2-40B4-BE49-F238E27FC236}">
                <a16:creationId xmlns:a16="http://schemas.microsoft.com/office/drawing/2014/main" id="{078B6CAF-C8D0-7C0F-CBF1-BABDE2EA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3248025"/>
            <a:ext cx="1681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000" b="1" i="1">
                <a:solidFill>
                  <a:srgbClr val="2A54A7"/>
                </a:solidFill>
                <a:latin typeface="Freestyle Script" panose="030804020302050B0404" pitchFamily="66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¿Cómo 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000" b="1" i="1">
                <a:solidFill>
                  <a:srgbClr val="2A54A7"/>
                </a:solidFill>
                <a:latin typeface="Freestyle Script" panose="030804020302050B0404" pitchFamily="66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desarrolló?</a:t>
            </a:r>
          </a:p>
        </p:txBody>
      </p:sp>
      <p:pic>
        <p:nvPicPr>
          <p:cNvPr id="12294" name="Diagrama 3">
            <a:extLst>
              <a:ext uri="{FF2B5EF4-FFF2-40B4-BE49-F238E27FC236}">
                <a16:creationId xmlns:a16="http://schemas.microsoft.com/office/drawing/2014/main" id="{593F805B-40FA-8EF3-CDED-9183D1A018A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636588"/>
            <a:ext cx="7902575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25A507-3301-0DD1-5745-2894D9B137BD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66B59DD-F191-2D39-6AAB-79EF7643C07D}"/>
              </a:ext>
            </a:extLst>
          </p:cNvPr>
          <p:cNvSpPr txBox="1"/>
          <p:nvPr/>
        </p:nvSpPr>
        <p:spPr>
          <a:xfrm>
            <a:off x="268288" y="744538"/>
            <a:ext cx="54403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dirty="0">
                <a:latin typeface="+mj-lt"/>
              </a:rPr>
              <a:t>3. Resultados y evidencias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2CF2BCB-0D4A-01EB-C843-D687FE3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1289050"/>
            <a:ext cx="8793162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 1. Divulgación de información</a:t>
            </a:r>
          </a:p>
        </p:txBody>
      </p:sp>
      <p:pic>
        <p:nvPicPr>
          <p:cNvPr id="13317" name="Imagen 7">
            <a:extLst>
              <a:ext uri="{FF2B5EF4-FFF2-40B4-BE49-F238E27FC236}">
                <a16:creationId xmlns:a16="http://schemas.microsoft.com/office/drawing/2014/main" id="{1CBDA0E9-D667-6726-6A73-A8A50577B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636838"/>
            <a:ext cx="3786187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35259F3-D455-D9D0-3AED-65EC61A1D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594330"/>
              </p:ext>
            </p:extLst>
          </p:nvPr>
        </p:nvGraphicFramePr>
        <p:xfrm>
          <a:off x="3786188" y="1203766"/>
          <a:ext cx="5011558" cy="371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653DA0-A20C-A78C-D1A4-F8F018FAF7F6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570A80C-B9F4-1096-7794-2EB6E0D6D9E1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9601817A-F769-57D3-FAEF-0A4CBF5BA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4113"/>
            <a:ext cx="879316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3.2. Convocatoria a grupos de valor</a:t>
            </a:r>
          </a:p>
        </p:txBody>
      </p:sp>
      <p:pic>
        <p:nvPicPr>
          <p:cNvPr id="14341" name="Imagen 4">
            <a:extLst>
              <a:ext uri="{FF2B5EF4-FFF2-40B4-BE49-F238E27FC236}">
                <a16:creationId xmlns:a16="http://schemas.microsoft.com/office/drawing/2014/main" id="{F7EB7221-15A6-B4D4-810C-ABEAAFAD0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3030538"/>
            <a:ext cx="21097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E4C1F82-B9C4-DF26-DDD3-FEBCC74F374E}"/>
              </a:ext>
            </a:extLst>
          </p:cNvPr>
          <p:cNvSpPr txBox="1"/>
          <p:nvPr/>
        </p:nvSpPr>
        <p:spPr>
          <a:xfrm>
            <a:off x="242888" y="693738"/>
            <a:ext cx="5438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dirty="0">
                <a:latin typeface="+mj-lt"/>
              </a:rPr>
              <a:t>3. Resultados y evidencias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8624163-6234-BA22-D4F8-9AD4E595BA12}"/>
              </a:ext>
            </a:extLst>
          </p:cNvPr>
          <p:cNvSpPr txBox="1"/>
          <p:nvPr/>
        </p:nvSpPr>
        <p:spPr>
          <a:xfrm>
            <a:off x="2330450" y="1860550"/>
            <a:ext cx="1203325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latin typeface="Gadugi" panose="020B0502040204020203" pitchFamily="34" charset="0"/>
              </a:rPr>
              <a:t>Fecha de inicio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5632A3-1E28-0BB0-2D51-B1CB0850F1A7}"/>
              </a:ext>
            </a:extLst>
          </p:cNvPr>
          <p:cNvSpPr txBox="1"/>
          <p:nvPr/>
        </p:nvSpPr>
        <p:spPr>
          <a:xfrm>
            <a:off x="3706813" y="1860550"/>
            <a:ext cx="11176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latin typeface="Gadugi" panose="020B0502040204020203" pitchFamily="34" charset="0"/>
              </a:rPr>
              <a:t>Fecha de finalización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6F0871-63C1-A56E-200C-CB4326745388}"/>
              </a:ext>
            </a:extLst>
          </p:cNvPr>
          <p:cNvSpPr txBox="1"/>
          <p:nvPr/>
        </p:nvSpPr>
        <p:spPr>
          <a:xfrm>
            <a:off x="4965700" y="1868488"/>
            <a:ext cx="3738563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latin typeface="Gadugi" panose="020B0502040204020203" pitchFamily="34" charset="0"/>
              </a:rPr>
              <a:t>Canales de </a:t>
            </a:r>
          </a:p>
          <a:p>
            <a:pPr algn="ctr">
              <a:defRPr/>
            </a:pPr>
            <a:r>
              <a:rPr lang="es-ES" sz="1200" b="1" dirty="0">
                <a:latin typeface="Gadugi" panose="020B0502040204020203" pitchFamily="34" charset="0"/>
              </a:rPr>
              <a:t>divulgación</a:t>
            </a:r>
            <a:endParaRPr lang="es-CO" sz="1200" b="1" dirty="0">
              <a:latin typeface="Gadug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ED33FA-F2D0-75A1-E6AC-4B1A651394DA}"/>
              </a:ext>
            </a:extLst>
          </p:cNvPr>
          <p:cNvSpPr txBox="1"/>
          <p:nvPr/>
        </p:nvSpPr>
        <p:spPr>
          <a:xfrm>
            <a:off x="2330450" y="2730500"/>
            <a:ext cx="120332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dirty="0">
                <a:latin typeface="Gadugi" panose="020B0502040204020203" pitchFamily="34" charset="0"/>
              </a:rPr>
              <a:t>01 de marzo de 2023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CAA5A41-9F00-351D-5458-39DDC087BC81}"/>
              </a:ext>
            </a:extLst>
          </p:cNvPr>
          <p:cNvSpPr txBox="1"/>
          <p:nvPr/>
        </p:nvSpPr>
        <p:spPr>
          <a:xfrm>
            <a:off x="4965700" y="2730500"/>
            <a:ext cx="1841500" cy="738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/>
              <a:t>Fondo de pantalla de los monitores de la entidad</a:t>
            </a:r>
            <a:endParaRPr lang="es-CO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CB5CF5-0299-32CB-BE71-9B65041AD02F}"/>
              </a:ext>
            </a:extLst>
          </p:cNvPr>
          <p:cNvSpPr txBox="1"/>
          <p:nvPr/>
        </p:nvSpPr>
        <p:spPr>
          <a:xfrm>
            <a:off x="6994525" y="2730500"/>
            <a:ext cx="2041525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/>
              <a:t>Correo electrónico</a:t>
            </a:r>
          </a:p>
          <a:p>
            <a:pPr algn="ctr">
              <a:defRPr/>
            </a:pPr>
            <a:endParaRPr lang="es-ES" sz="1400" dirty="0"/>
          </a:p>
          <a:p>
            <a:pPr algn="ctr">
              <a:defRPr/>
            </a:pPr>
            <a:r>
              <a:rPr lang="es-ES" sz="1400" dirty="0"/>
              <a:t>Intranet</a:t>
            </a:r>
          </a:p>
          <a:p>
            <a:pPr algn="ctr">
              <a:defRPr/>
            </a:pPr>
            <a:endParaRPr lang="es-ES" sz="1400" dirty="0"/>
          </a:p>
          <a:p>
            <a:pPr algn="ctr">
              <a:defRPr/>
            </a:pPr>
            <a:r>
              <a:rPr lang="es-ES" sz="1400" dirty="0"/>
              <a:t>Revista Digital </a:t>
            </a:r>
          </a:p>
          <a:p>
            <a:pPr algn="ctr">
              <a:defRPr/>
            </a:pPr>
            <a:r>
              <a:rPr lang="es-ES" sz="1400" dirty="0"/>
              <a:t>“Tu ministerio”</a:t>
            </a:r>
          </a:p>
          <a:p>
            <a:pPr algn="ctr">
              <a:defRPr/>
            </a:pPr>
            <a:endParaRPr lang="es-CO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F0560D-D837-2B39-F815-06D43238B7EF}"/>
              </a:ext>
            </a:extLst>
          </p:cNvPr>
          <p:cNvSpPr txBox="1"/>
          <p:nvPr/>
        </p:nvSpPr>
        <p:spPr>
          <a:xfrm>
            <a:off x="3660775" y="2719388"/>
            <a:ext cx="1117600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dirty="0">
                <a:latin typeface="Gadugi" panose="020B0502040204020203" pitchFamily="34" charset="0"/>
              </a:rPr>
              <a:t>22 de diciembre de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DA3738B-A896-B533-F51F-8CFEEB9B8403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D0A705B-4769-C23C-6EF4-12D8BEE337E2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2262C58-376B-F610-403C-D12851D84030}"/>
              </a:ext>
            </a:extLst>
          </p:cNvPr>
          <p:cNvSpPr txBox="1"/>
          <p:nvPr/>
        </p:nvSpPr>
        <p:spPr>
          <a:xfrm>
            <a:off x="242888" y="693738"/>
            <a:ext cx="5438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dirty="0">
                <a:latin typeface="+mj-lt"/>
              </a:rPr>
              <a:t>3. Resultados y evidencias</a:t>
            </a:r>
          </a:p>
        </p:txBody>
      </p:sp>
      <p:sp>
        <p:nvSpPr>
          <p:cNvPr id="15365" name="CuadroTexto 1">
            <a:extLst>
              <a:ext uri="{FF2B5EF4-FFF2-40B4-BE49-F238E27FC236}">
                <a16:creationId xmlns:a16="http://schemas.microsoft.com/office/drawing/2014/main" id="{3E3F2D72-B53E-9D46-9592-CF1BB3C4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75" y="1490663"/>
            <a:ext cx="197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1800" b="1" dirty="0">
                <a:solidFill>
                  <a:srgbClr val="FF9900"/>
                </a:solidFill>
                <a:latin typeface="News Gothic MT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Evidencias</a:t>
            </a: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206B280B-5F0B-9C5A-BFE8-81FFDE3BC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4113"/>
            <a:ext cx="879316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3.2. Convocatoria a grupos de valor</a:t>
            </a:r>
          </a:p>
        </p:txBody>
      </p:sp>
      <p:pic>
        <p:nvPicPr>
          <p:cNvPr id="5" name="Imagen 4" descr="Diagrama, Texto&#10;&#10;Descripción generada automáticamente">
            <a:extLst>
              <a:ext uri="{FF2B5EF4-FFF2-40B4-BE49-F238E27FC236}">
                <a16:creationId xmlns:a16="http://schemas.microsoft.com/office/drawing/2014/main" id="{E2FBBB5B-3A5F-3236-14B6-F91100DBC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2013064"/>
            <a:ext cx="1902758" cy="2764639"/>
          </a:xfrm>
          <a:prstGeom prst="rect">
            <a:avLst/>
          </a:prstGeom>
        </p:spPr>
      </p:pic>
      <p:pic>
        <p:nvPicPr>
          <p:cNvPr id="7" name="Imagen 6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293802CB-779D-22D8-C281-1B06F9765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383" y="1668291"/>
            <a:ext cx="2536031" cy="14265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F23EC2-E68C-5B68-3A75-E887B46B0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027" y="3147465"/>
            <a:ext cx="2568387" cy="16838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3F17438-17CD-8EEB-37A5-0BDD3F758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341" y="1668291"/>
            <a:ext cx="1858771" cy="31757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27E305-9418-778F-2D20-E5BE0BEB2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099" y="1668291"/>
            <a:ext cx="2094090" cy="31570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F88AD81-D84D-B0A5-C90C-D44C63DC4344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18C4C8-88EF-C90A-D3C9-005681912C00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13FBA8-904B-9169-062D-A351CA2C3637}"/>
              </a:ext>
            </a:extLst>
          </p:cNvPr>
          <p:cNvSpPr txBox="1"/>
          <p:nvPr/>
        </p:nvSpPr>
        <p:spPr>
          <a:xfrm>
            <a:off x="242888" y="693738"/>
            <a:ext cx="5438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dirty="0">
                <a:latin typeface="+mj-lt"/>
              </a:rPr>
              <a:t>3. Resultados y evidencias</a:t>
            </a:r>
          </a:p>
        </p:txBody>
      </p:sp>
      <p:sp>
        <p:nvSpPr>
          <p:cNvPr id="16389" name="CuadroTexto 1">
            <a:extLst>
              <a:ext uri="{FF2B5EF4-FFF2-40B4-BE49-F238E27FC236}">
                <a16:creationId xmlns:a16="http://schemas.microsoft.com/office/drawing/2014/main" id="{363D643A-720B-8F57-10BD-9A3764ED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1490663"/>
            <a:ext cx="197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1800" b="1">
                <a:solidFill>
                  <a:srgbClr val="FF9900"/>
                </a:solidFill>
                <a:latin typeface="News Gothic MT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   Evidencias</a:t>
            </a: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6BC55946-686D-FB74-66E0-0450736A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4113"/>
            <a:ext cx="879316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3.2. Convocatoria a grupos de valor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25E5A025-5D51-C7C6-B293-37775E0E4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2016779"/>
            <a:ext cx="2743200" cy="2105025"/>
          </a:xfrm>
          <a:prstGeom prst="rect">
            <a:avLst/>
          </a:prstGeom>
        </p:spPr>
      </p:pic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59413C76-FC0F-B755-F525-5562AFF56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32" y="691899"/>
            <a:ext cx="2743200" cy="1740816"/>
          </a:xfrm>
          <a:prstGeom prst="rect">
            <a:avLst/>
          </a:prstGeom>
        </p:spPr>
      </p:pic>
      <p:pic>
        <p:nvPicPr>
          <p:cNvPr id="7" name="Imagen 6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B54C25B1-5102-F521-30B1-443382994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67" y="1563524"/>
            <a:ext cx="2743200" cy="2228118"/>
          </a:xfrm>
          <a:prstGeom prst="rect">
            <a:avLst/>
          </a:prstGeom>
        </p:spPr>
      </p:pic>
      <p:pic>
        <p:nvPicPr>
          <p:cNvPr id="10" name="Imagen 9" descr="Diagrama, Sitio web&#10;&#10;Descripción generada automáticamente">
            <a:extLst>
              <a:ext uri="{FF2B5EF4-FFF2-40B4-BE49-F238E27FC236}">
                <a16:creationId xmlns:a16="http://schemas.microsoft.com/office/drawing/2014/main" id="{4DAC37F6-EA0F-D317-F80B-79B567011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233" y="2511677"/>
            <a:ext cx="1825978" cy="22579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USTICIApresentacion nueva imagen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2TV4CCKVFCYA-327339268-512</_dlc_DocId>
    <_dlc_DocIdUrl xmlns="81cc8fc0-8d1e-4295-8f37-5d076116407c">
      <Url>https://www.minjusticia.gov.co/servicio-ciudadano/_layouts/15/DocIdRedir.aspx?ID=2TV4CCKVFCYA-327339268-512</Url>
      <Description>2TV4CCKVFCYA-327339268-512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FD4D54F-A452-434E-8F64-695A0F8F96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619208-3F30-4F54-B682-7669316FDBF3}"/>
</file>

<file path=customXml/itemProps3.xml><?xml version="1.0" encoding="utf-8"?>
<ds:datastoreItem xmlns:ds="http://schemas.openxmlformats.org/officeDocument/2006/customXml" ds:itemID="{E432783F-10F5-40A2-9303-E2D8AAD3441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38b116a9-2ebf-4e1b-95c7-3c5948936df9"/>
    <ds:schemaRef ds:uri="http://schemas.microsoft.com/office/infopath/2007/PartnerControls"/>
    <ds:schemaRef ds:uri="9f6d9837-5f9d-4817-9f74-576947c4c268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3C19635-FC06-4F9C-9D9F-209BF43BDFCC}"/>
</file>

<file path=docProps/app.xml><?xml version="1.0" encoding="utf-8"?>
<Properties xmlns="http://schemas.openxmlformats.org/officeDocument/2006/extended-properties" xmlns:vt="http://schemas.openxmlformats.org/officeDocument/2006/docPropsVTypes">
  <Template>JUSTICIApresentacion nueva imagen 2023</Template>
  <TotalTime>9529</TotalTime>
  <Words>616</Words>
  <Application>Microsoft Office PowerPoint</Application>
  <PresentationFormat>Presentación en pantalla (16:9)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Helvetica</vt:lpstr>
      <vt:lpstr>Arial</vt:lpstr>
      <vt:lpstr>MS PGothic</vt:lpstr>
      <vt:lpstr>Work Sans Light</vt:lpstr>
      <vt:lpstr>Work Sans SemiBold</vt:lpstr>
      <vt:lpstr>Gadugi</vt:lpstr>
      <vt:lpstr>Freestyle Script</vt:lpstr>
      <vt:lpstr>News Gothic MT</vt:lpstr>
      <vt:lpstr>Work Sans Medium</vt:lpstr>
      <vt:lpstr>JUSTICIApresentacion nueva imagen 2023</vt:lpstr>
      <vt:lpstr>Presentación de PowerPoint</vt:lpstr>
      <vt:lpstr>INFORME DE RESULTADOS Desarrollo Planes GGH Ministerio de Justicia y del Derecho 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Angelo Hernando Guevara Ballesteros</dc:creator>
  <cp:lastModifiedBy>JOHANA ANDREA PALOMARES</cp:lastModifiedBy>
  <cp:revision>582</cp:revision>
  <dcterms:modified xsi:type="dcterms:W3CDTF">2023-12-12T20:05:38Z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1fc4bf1f-f4c7-466d-b7c3-2581166ebe96</vt:lpwstr>
  </property>
</Properties>
</file>