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260" r:id="rId6"/>
    <p:sldId id="258" r:id="rId7"/>
    <p:sldId id="256" r:id="rId8"/>
    <p:sldId id="257" r:id="rId9"/>
    <p:sldId id="259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7" r:id="rId24"/>
    <p:sldId id="276" r:id="rId25"/>
    <p:sldId id="275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84ADD6"/>
    <a:srgbClr val="A7FFE8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E8BA7-C9DD-4FB9-BC20-1AB666547F50}" type="doc">
      <dgm:prSet loTypeId="urn:microsoft.com/office/officeart/2005/8/layout/radial6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BC193273-085E-42A4-A57B-086C4E9549F7}">
      <dgm:prSet phldrT="[Texto]" custT="1"/>
      <dgm:spPr/>
      <dgm:t>
        <a:bodyPr/>
        <a:lstStyle/>
        <a:p>
          <a:r>
            <a:rPr lang="es-CO" sz="4000" dirty="0"/>
            <a:t>Fases</a:t>
          </a:r>
        </a:p>
      </dgm:t>
    </dgm:pt>
    <dgm:pt modelId="{CFFEB410-8A2A-40CA-B135-B1DC0FE39996}" type="parTrans" cxnId="{A47BACF3-F0EC-4BCE-8DF5-97F8183FE6E2}">
      <dgm:prSet/>
      <dgm:spPr/>
      <dgm:t>
        <a:bodyPr/>
        <a:lstStyle/>
        <a:p>
          <a:endParaRPr lang="es-CO" sz="1050">
            <a:solidFill>
              <a:schemeClr val="tx1"/>
            </a:solidFill>
          </a:endParaRPr>
        </a:p>
      </dgm:t>
    </dgm:pt>
    <dgm:pt modelId="{2B8CCD8A-FE39-4399-9BB3-66B102E4741F}" type="sibTrans" cxnId="{A47BACF3-F0EC-4BCE-8DF5-97F8183FE6E2}">
      <dgm:prSet/>
      <dgm:spPr/>
      <dgm:t>
        <a:bodyPr/>
        <a:lstStyle/>
        <a:p>
          <a:endParaRPr lang="es-CO" sz="1050">
            <a:solidFill>
              <a:schemeClr val="tx1"/>
            </a:solidFill>
          </a:endParaRPr>
        </a:p>
      </dgm:t>
    </dgm:pt>
    <dgm:pt modelId="{E72549C9-F5A3-4FCE-85A7-AB0272D6AEB7}">
      <dgm:prSet phldrT="[Texto]" custT="1"/>
      <dgm:spPr/>
      <dgm:t>
        <a:bodyPr/>
        <a:lstStyle/>
        <a:p>
          <a:r>
            <a:rPr lang="es-CO" sz="1050" dirty="0"/>
            <a:t>1. Divulgación de la información y convocatoria a grupos de interés</a:t>
          </a:r>
        </a:p>
      </dgm:t>
    </dgm:pt>
    <dgm:pt modelId="{63B8168D-2DC2-4611-835A-202BA13EA7B9}" type="parTrans" cxnId="{50AFC302-8496-4DCF-9E89-4FB67AB8EF55}">
      <dgm:prSet/>
      <dgm:spPr/>
      <dgm:t>
        <a:bodyPr/>
        <a:lstStyle/>
        <a:p>
          <a:endParaRPr lang="es-CO" sz="1050">
            <a:solidFill>
              <a:schemeClr val="tx1"/>
            </a:solidFill>
          </a:endParaRPr>
        </a:p>
      </dgm:t>
    </dgm:pt>
    <dgm:pt modelId="{F814F7D2-9853-43EC-A585-360AC1C3F225}" type="sibTrans" cxnId="{50AFC302-8496-4DCF-9E89-4FB67AB8EF55}">
      <dgm:prSet/>
      <dgm:spPr/>
      <dgm:t>
        <a:bodyPr/>
        <a:lstStyle/>
        <a:p>
          <a:endParaRPr lang="es-CO" sz="1050">
            <a:solidFill>
              <a:schemeClr val="tx1"/>
            </a:solidFill>
          </a:endParaRPr>
        </a:p>
      </dgm:t>
    </dgm:pt>
    <dgm:pt modelId="{F2A71305-15C9-4788-9B84-BE4AEAB007E6}">
      <dgm:prSet phldrT="[Texto]" custT="1"/>
      <dgm:spPr/>
      <dgm:t>
        <a:bodyPr/>
        <a:lstStyle/>
        <a:p>
          <a:r>
            <a:rPr lang="es-CO" sz="1050"/>
            <a:t>3. Publicación de evidencias y resultados</a:t>
          </a:r>
          <a:endParaRPr lang="es-CO" sz="1050" dirty="0"/>
        </a:p>
      </dgm:t>
    </dgm:pt>
    <dgm:pt modelId="{60E4CD83-243B-44FE-BEE0-8542BA4A71AD}" type="parTrans" cxnId="{ABA2732D-7B43-41DF-8BC3-E15444E6CB42}">
      <dgm:prSet/>
      <dgm:spPr/>
      <dgm:t>
        <a:bodyPr/>
        <a:lstStyle/>
        <a:p>
          <a:endParaRPr lang="es-CO" sz="1050">
            <a:solidFill>
              <a:schemeClr val="tx1"/>
            </a:solidFill>
          </a:endParaRPr>
        </a:p>
      </dgm:t>
    </dgm:pt>
    <dgm:pt modelId="{541B2DE6-2F5A-46F2-96D8-CDCCA438F83B}" type="sibTrans" cxnId="{ABA2732D-7B43-41DF-8BC3-E15444E6CB42}">
      <dgm:prSet/>
      <dgm:spPr/>
      <dgm:t>
        <a:bodyPr/>
        <a:lstStyle/>
        <a:p>
          <a:endParaRPr lang="es-CO" sz="1050">
            <a:solidFill>
              <a:schemeClr val="tx1"/>
            </a:solidFill>
          </a:endParaRPr>
        </a:p>
      </dgm:t>
    </dgm:pt>
    <dgm:pt modelId="{E15BA48D-814B-464A-AF6E-B92B0E9764ED}">
      <dgm:prSet phldrT="[Texto]" custT="1"/>
      <dgm:spPr/>
      <dgm:t>
        <a:bodyPr/>
        <a:lstStyle/>
        <a:p>
          <a:r>
            <a:rPr lang="es-CO" sz="1050"/>
            <a:t>2. Desarrollo del dialogo</a:t>
          </a:r>
          <a:endParaRPr lang="es-CO" sz="1050" dirty="0"/>
        </a:p>
      </dgm:t>
    </dgm:pt>
    <dgm:pt modelId="{2B8D9DF5-89D0-4FB4-895E-CF538D9212C0}" type="parTrans" cxnId="{A5DD9203-5B76-4415-ADDA-60F68C90419F}">
      <dgm:prSet/>
      <dgm:spPr/>
      <dgm:t>
        <a:bodyPr/>
        <a:lstStyle/>
        <a:p>
          <a:endParaRPr lang="es-CO" sz="1050">
            <a:solidFill>
              <a:schemeClr val="tx1"/>
            </a:solidFill>
          </a:endParaRPr>
        </a:p>
      </dgm:t>
    </dgm:pt>
    <dgm:pt modelId="{AA1D5A6A-76BE-4823-A79B-EF017002AA07}" type="sibTrans" cxnId="{A5DD9203-5B76-4415-ADDA-60F68C90419F}">
      <dgm:prSet/>
      <dgm:spPr/>
      <dgm:t>
        <a:bodyPr/>
        <a:lstStyle/>
        <a:p>
          <a:endParaRPr lang="es-CO" sz="1050">
            <a:solidFill>
              <a:schemeClr val="tx1"/>
            </a:solidFill>
          </a:endParaRPr>
        </a:p>
      </dgm:t>
    </dgm:pt>
    <dgm:pt modelId="{6CB458F5-4D49-4D59-BE33-40695ABCBCA7}" type="pres">
      <dgm:prSet presAssocID="{7F1E8BA7-C9DD-4FB9-BC20-1AB666547F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F4163E-4EC4-40DC-8570-AC6CA69B435B}" type="pres">
      <dgm:prSet presAssocID="{BC193273-085E-42A4-A57B-086C4E9549F7}" presName="centerShape" presStyleLbl="node0" presStyleIdx="0" presStyleCnt="1"/>
      <dgm:spPr/>
    </dgm:pt>
    <dgm:pt modelId="{AFDA6394-DFC4-4C54-88C8-37D094B54727}" type="pres">
      <dgm:prSet presAssocID="{E72549C9-F5A3-4FCE-85A7-AB0272D6AEB7}" presName="node" presStyleLbl="node1" presStyleIdx="0" presStyleCnt="3">
        <dgm:presLayoutVars>
          <dgm:bulletEnabled val="1"/>
        </dgm:presLayoutVars>
      </dgm:prSet>
      <dgm:spPr/>
    </dgm:pt>
    <dgm:pt modelId="{2E87AC9D-9A7A-47E2-8287-CC804788F31A}" type="pres">
      <dgm:prSet presAssocID="{E72549C9-F5A3-4FCE-85A7-AB0272D6AEB7}" presName="dummy" presStyleCnt="0"/>
      <dgm:spPr/>
    </dgm:pt>
    <dgm:pt modelId="{0DE0585E-4BCA-47DC-8376-DB238944E204}" type="pres">
      <dgm:prSet presAssocID="{F814F7D2-9853-43EC-A585-360AC1C3F225}" presName="sibTrans" presStyleLbl="sibTrans2D1" presStyleIdx="0" presStyleCnt="3"/>
      <dgm:spPr/>
    </dgm:pt>
    <dgm:pt modelId="{AA8C9C47-609F-433A-AC56-F31C010C28EA}" type="pres">
      <dgm:prSet presAssocID="{F2A71305-15C9-4788-9B84-BE4AEAB007E6}" presName="node" presStyleLbl="node1" presStyleIdx="1" presStyleCnt="3">
        <dgm:presLayoutVars>
          <dgm:bulletEnabled val="1"/>
        </dgm:presLayoutVars>
      </dgm:prSet>
      <dgm:spPr/>
    </dgm:pt>
    <dgm:pt modelId="{DFDBA751-77E0-42FA-946B-23BB1D49A219}" type="pres">
      <dgm:prSet presAssocID="{F2A71305-15C9-4788-9B84-BE4AEAB007E6}" presName="dummy" presStyleCnt="0"/>
      <dgm:spPr/>
    </dgm:pt>
    <dgm:pt modelId="{459CDA68-C63A-4569-8228-AA0132FF3589}" type="pres">
      <dgm:prSet presAssocID="{541B2DE6-2F5A-46F2-96D8-CDCCA438F83B}" presName="sibTrans" presStyleLbl="sibTrans2D1" presStyleIdx="1" presStyleCnt="3"/>
      <dgm:spPr/>
    </dgm:pt>
    <dgm:pt modelId="{85D4FA30-5B53-4365-85B3-4109B890DB4A}" type="pres">
      <dgm:prSet presAssocID="{E15BA48D-814B-464A-AF6E-B92B0E9764ED}" presName="node" presStyleLbl="node1" presStyleIdx="2" presStyleCnt="3">
        <dgm:presLayoutVars>
          <dgm:bulletEnabled val="1"/>
        </dgm:presLayoutVars>
      </dgm:prSet>
      <dgm:spPr/>
    </dgm:pt>
    <dgm:pt modelId="{A1BACDB3-4F28-4D71-A2DE-3EA711898002}" type="pres">
      <dgm:prSet presAssocID="{E15BA48D-814B-464A-AF6E-B92B0E9764ED}" presName="dummy" presStyleCnt="0"/>
      <dgm:spPr/>
    </dgm:pt>
    <dgm:pt modelId="{C791BB41-93DE-4716-9C28-3871400E4CA8}" type="pres">
      <dgm:prSet presAssocID="{AA1D5A6A-76BE-4823-A79B-EF017002AA07}" presName="sibTrans" presStyleLbl="sibTrans2D1" presStyleIdx="2" presStyleCnt="3"/>
      <dgm:spPr/>
    </dgm:pt>
  </dgm:ptLst>
  <dgm:cxnLst>
    <dgm:cxn modelId="{50AFC302-8496-4DCF-9E89-4FB67AB8EF55}" srcId="{BC193273-085E-42A4-A57B-086C4E9549F7}" destId="{E72549C9-F5A3-4FCE-85A7-AB0272D6AEB7}" srcOrd="0" destOrd="0" parTransId="{63B8168D-2DC2-4611-835A-202BA13EA7B9}" sibTransId="{F814F7D2-9853-43EC-A585-360AC1C3F225}"/>
    <dgm:cxn modelId="{A5DD9203-5B76-4415-ADDA-60F68C90419F}" srcId="{BC193273-085E-42A4-A57B-086C4E9549F7}" destId="{E15BA48D-814B-464A-AF6E-B92B0E9764ED}" srcOrd="2" destOrd="0" parTransId="{2B8D9DF5-89D0-4FB4-895E-CF538D9212C0}" sibTransId="{AA1D5A6A-76BE-4823-A79B-EF017002AA07}"/>
    <dgm:cxn modelId="{0A845517-D5BE-4103-AEED-D9661222B4BC}" type="presOf" srcId="{AA1D5A6A-76BE-4823-A79B-EF017002AA07}" destId="{C791BB41-93DE-4716-9C28-3871400E4CA8}" srcOrd="0" destOrd="0" presId="urn:microsoft.com/office/officeart/2005/8/layout/radial6"/>
    <dgm:cxn modelId="{ABA2732D-7B43-41DF-8BC3-E15444E6CB42}" srcId="{BC193273-085E-42A4-A57B-086C4E9549F7}" destId="{F2A71305-15C9-4788-9B84-BE4AEAB007E6}" srcOrd="1" destOrd="0" parTransId="{60E4CD83-243B-44FE-BEE0-8542BA4A71AD}" sibTransId="{541B2DE6-2F5A-46F2-96D8-CDCCA438F83B}"/>
    <dgm:cxn modelId="{1CFCB156-215F-4625-98C2-A39EF3931F5D}" type="presOf" srcId="{BC193273-085E-42A4-A57B-086C4E9549F7}" destId="{69F4163E-4EC4-40DC-8570-AC6CA69B435B}" srcOrd="0" destOrd="0" presId="urn:microsoft.com/office/officeart/2005/8/layout/radial6"/>
    <dgm:cxn modelId="{BE773F5A-AD57-4994-A4B0-EF69A6810011}" type="presOf" srcId="{7F1E8BA7-C9DD-4FB9-BC20-1AB666547F50}" destId="{6CB458F5-4D49-4D59-BE33-40695ABCBCA7}" srcOrd="0" destOrd="0" presId="urn:microsoft.com/office/officeart/2005/8/layout/radial6"/>
    <dgm:cxn modelId="{7879F298-5A70-4B3A-90DE-48CDC921585E}" type="presOf" srcId="{E15BA48D-814B-464A-AF6E-B92B0E9764ED}" destId="{85D4FA30-5B53-4365-85B3-4109B890DB4A}" srcOrd="0" destOrd="0" presId="urn:microsoft.com/office/officeart/2005/8/layout/radial6"/>
    <dgm:cxn modelId="{F61C33AC-5122-4A51-B5CB-2281FAD5DA26}" type="presOf" srcId="{F814F7D2-9853-43EC-A585-360AC1C3F225}" destId="{0DE0585E-4BCA-47DC-8376-DB238944E204}" srcOrd="0" destOrd="0" presId="urn:microsoft.com/office/officeart/2005/8/layout/radial6"/>
    <dgm:cxn modelId="{70045ABC-33CB-49D7-9BDF-C23CE1DA2498}" type="presOf" srcId="{541B2DE6-2F5A-46F2-96D8-CDCCA438F83B}" destId="{459CDA68-C63A-4569-8228-AA0132FF3589}" srcOrd="0" destOrd="0" presId="urn:microsoft.com/office/officeart/2005/8/layout/radial6"/>
    <dgm:cxn modelId="{418BACC2-8F17-4875-81F9-C8C3106D42D4}" type="presOf" srcId="{E72549C9-F5A3-4FCE-85A7-AB0272D6AEB7}" destId="{AFDA6394-DFC4-4C54-88C8-37D094B54727}" srcOrd="0" destOrd="0" presId="urn:microsoft.com/office/officeart/2005/8/layout/radial6"/>
    <dgm:cxn modelId="{A4B15AED-B932-4337-8B9B-9B0A44753C3B}" type="presOf" srcId="{F2A71305-15C9-4788-9B84-BE4AEAB007E6}" destId="{AA8C9C47-609F-433A-AC56-F31C010C28EA}" srcOrd="0" destOrd="0" presId="urn:microsoft.com/office/officeart/2005/8/layout/radial6"/>
    <dgm:cxn modelId="{A47BACF3-F0EC-4BCE-8DF5-97F8183FE6E2}" srcId="{7F1E8BA7-C9DD-4FB9-BC20-1AB666547F50}" destId="{BC193273-085E-42A4-A57B-086C4E9549F7}" srcOrd="0" destOrd="0" parTransId="{CFFEB410-8A2A-40CA-B135-B1DC0FE39996}" sibTransId="{2B8CCD8A-FE39-4399-9BB3-66B102E4741F}"/>
    <dgm:cxn modelId="{2EE64861-278D-44EA-84ED-04BC61D96FDA}" type="presParOf" srcId="{6CB458F5-4D49-4D59-BE33-40695ABCBCA7}" destId="{69F4163E-4EC4-40DC-8570-AC6CA69B435B}" srcOrd="0" destOrd="0" presId="urn:microsoft.com/office/officeart/2005/8/layout/radial6"/>
    <dgm:cxn modelId="{E3E4D629-46DD-451A-8A00-17CC62D7EA0B}" type="presParOf" srcId="{6CB458F5-4D49-4D59-BE33-40695ABCBCA7}" destId="{AFDA6394-DFC4-4C54-88C8-37D094B54727}" srcOrd="1" destOrd="0" presId="urn:microsoft.com/office/officeart/2005/8/layout/radial6"/>
    <dgm:cxn modelId="{1887D07D-1D08-4123-921D-ADF06A0AF5F1}" type="presParOf" srcId="{6CB458F5-4D49-4D59-BE33-40695ABCBCA7}" destId="{2E87AC9D-9A7A-47E2-8287-CC804788F31A}" srcOrd="2" destOrd="0" presId="urn:microsoft.com/office/officeart/2005/8/layout/radial6"/>
    <dgm:cxn modelId="{7F8DC2A1-4D81-48DA-982C-C2C1B883BF54}" type="presParOf" srcId="{6CB458F5-4D49-4D59-BE33-40695ABCBCA7}" destId="{0DE0585E-4BCA-47DC-8376-DB238944E204}" srcOrd="3" destOrd="0" presId="urn:microsoft.com/office/officeart/2005/8/layout/radial6"/>
    <dgm:cxn modelId="{D9DD52C1-6601-4E98-9422-74E735DBAD88}" type="presParOf" srcId="{6CB458F5-4D49-4D59-BE33-40695ABCBCA7}" destId="{AA8C9C47-609F-433A-AC56-F31C010C28EA}" srcOrd="4" destOrd="0" presId="urn:microsoft.com/office/officeart/2005/8/layout/radial6"/>
    <dgm:cxn modelId="{BA52F8F6-315C-4FC8-B2A1-DEE2968F3067}" type="presParOf" srcId="{6CB458F5-4D49-4D59-BE33-40695ABCBCA7}" destId="{DFDBA751-77E0-42FA-946B-23BB1D49A219}" srcOrd="5" destOrd="0" presId="urn:microsoft.com/office/officeart/2005/8/layout/radial6"/>
    <dgm:cxn modelId="{1CD0C1B8-D4A4-4452-A828-597840C1650E}" type="presParOf" srcId="{6CB458F5-4D49-4D59-BE33-40695ABCBCA7}" destId="{459CDA68-C63A-4569-8228-AA0132FF3589}" srcOrd="6" destOrd="0" presId="urn:microsoft.com/office/officeart/2005/8/layout/radial6"/>
    <dgm:cxn modelId="{3B439F14-504B-41D2-94B9-B58EFC19F1C1}" type="presParOf" srcId="{6CB458F5-4D49-4D59-BE33-40695ABCBCA7}" destId="{85D4FA30-5B53-4365-85B3-4109B890DB4A}" srcOrd="7" destOrd="0" presId="urn:microsoft.com/office/officeart/2005/8/layout/radial6"/>
    <dgm:cxn modelId="{E3E37B81-87F9-4C4B-9EF5-249F6EB7E372}" type="presParOf" srcId="{6CB458F5-4D49-4D59-BE33-40695ABCBCA7}" destId="{A1BACDB3-4F28-4D71-A2DE-3EA711898002}" srcOrd="8" destOrd="0" presId="urn:microsoft.com/office/officeart/2005/8/layout/radial6"/>
    <dgm:cxn modelId="{56E8BEFA-CDB8-4A0C-BBC8-F18786FEA76E}" type="presParOf" srcId="{6CB458F5-4D49-4D59-BE33-40695ABCBCA7}" destId="{C791BB41-93DE-4716-9C28-3871400E4CA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77EDC-03E6-4C12-B8AF-4598E59881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B2D99E0-A53E-4D18-BE4F-2056D06EEF9C}">
      <dgm:prSet phldrT="[Texto]" custT="1"/>
      <dgm:spPr>
        <a:xfrm>
          <a:off x="1874" y="12249"/>
          <a:ext cx="1828011" cy="731204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1600" b="1" dirty="0">
              <a:solidFill>
                <a:srgbClr val="073763"/>
              </a:solidFill>
              <a:latin typeface="Arial"/>
              <a:ea typeface="+mn-ea"/>
              <a:cs typeface="+mn-cs"/>
            </a:rPr>
            <a:t>Fecha de inicio</a:t>
          </a:r>
        </a:p>
      </dgm:t>
    </dgm:pt>
    <dgm:pt modelId="{C3DCC65E-10C2-4494-B57E-80BA5BD7987C}" type="parTrans" cxnId="{C5252F99-D94A-4B48-B9EE-4EFA27A052BE}">
      <dgm:prSet/>
      <dgm:spPr/>
      <dgm:t>
        <a:bodyPr/>
        <a:lstStyle/>
        <a:p>
          <a:endParaRPr lang="es-CO" sz="1400"/>
        </a:p>
      </dgm:t>
    </dgm:pt>
    <dgm:pt modelId="{C3BA6D6D-02E6-45B4-B058-6D82618DACC5}" type="sibTrans" cxnId="{C5252F99-D94A-4B48-B9EE-4EFA27A052BE}">
      <dgm:prSet/>
      <dgm:spPr/>
      <dgm:t>
        <a:bodyPr/>
        <a:lstStyle/>
        <a:p>
          <a:endParaRPr lang="es-CO" sz="1400"/>
        </a:p>
      </dgm:t>
    </dgm:pt>
    <dgm:pt modelId="{56FB785A-A3B9-42D4-BC14-EBCC0D7E08F6}">
      <dgm:prSet phldrT="[Texto]"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MX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 al 8 de abril de 2022</a:t>
          </a: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C35DE9A-D89F-4BC8-90AE-8A45E6597C8B}" type="parTrans" cxnId="{C73FDD95-E4BF-424C-8EAE-2A4DFB62AC3A}">
      <dgm:prSet/>
      <dgm:spPr/>
      <dgm:t>
        <a:bodyPr/>
        <a:lstStyle/>
        <a:p>
          <a:endParaRPr lang="es-CO" sz="1400"/>
        </a:p>
      </dgm:t>
    </dgm:pt>
    <dgm:pt modelId="{1C43B3E9-6DDA-4C85-8718-3E83E04C60A7}" type="sibTrans" cxnId="{C73FDD95-E4BF-424C-8EAE-2A4DFB62AC3A}">
      <dgm:prSet/>
      <dgm:spPr/>
      <dgm:t>
        <a:bodyPr/>
        <a:lstStyle/>
        <a:p>
          <a:endParaRPr lang="es-CO" sz="1400"/>
        </a:p>
      </dgm:t>
    </dgm:pt>
    <dgm:pt modelId="{CE99B7FB-EDED-48B5-850D-1287D6616B25}">
      <dgm:prSet phldrT="[Texto]"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15 al 19 de agosto de 2022</a:t>
          </a:r>
        </a:p>
      </dgm:t>
    </dgm:pt>
    <dgm:pt modelId="{3F7F00EE-65A0-49A6-BB4A-C450E696B056}" type="parTrans" cxnId="{BA607A74-5747-451E-9FBC-16A6638ABC6D}">
      <dgm:prSet/>
      <dgm:spPr/>
      <dgm:t>
        <a:bodyPr/>
        <a:lstStyle/>
        <a:p>
          <a:endParaRPr lang="es-CO" sz="1400"/>
        </a:p>
      </dgm:t>
    </dgm:pt>
    <dgm:pt modelId="{5E86A009-8630-4D21-8E1A-59BECE7D708A}" type="sibTrans" cxnId="{BA607A74-5747-451E-9FBC-16A6638ABC6D}">
      <dgm:prSet/>
      <dgm:spPr/>
      <dgm:t>
        <a:bodyPr/>
        <a:lstStyle/>
        <a:p>
          <a:endParaRPr lang="es-CO" sz="1400"/>
        </a:p>
      </dgm:t>
    </dgm:pt>
    <dgm:pt modelId="{C8EA1249-EEF9-4347-8579-7BDFFBDC419B}">
      <dgm:prSet phldrT="[Texto]" custT="1"/>
      <dgm:spPr>
        <a:xfrm>
          <a:off x="2085808" y="12249"/>
          <a:ext cx="1828011" cy="731204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1600" b="1" dirty="0">
              <a:solidFill>
                <a:srgbClr val="073763"/>
              </a:solidFill>
              <a:latin typeface="Arial"/>
              <a:ea typeface="+mn-ea"/>
              <a:cs typeface="+mn-cs"/>
            </a:rPr>
            <a:t>Fecha de finalización</a:t>
          </a:r>
        </a:p>
      </dgm:t>
    </dgm:pt>
    <dgm:pt modelId="{5F2CDA38-E0E4-4965-9D8F-554312B0E84D}" type="parTrans" cxnId="{3EB25F15-BD24-43E3-99C3-59AEAAD59475}">
      <dgm:prSet/>
      <dgm:spPr/>
      <dgm:t>
        <a:bodyPr/>
        <a:lstStyle/>
        <a:p>
          <a:endParaRPr lang="es-CO" sz="1400"/>
        </a:p>
      </dgm:t>
    </dgm:pt>
    <dgm:pt modelId="{E732E711-D77E-4F5E-AB00-CC7BF57A6A77}" type="sibTrans" cxnId="{3EB25F15-BD24-43E3-99C3-59AEAAD59475}">
      <dgm:prSet/>
      <dgm:spPr/>
      <dgm:t>
        <a:bodyPr/>
        <a:lstStyle/>
        <a:p>
          <a:endParaRPr lang="es-CO" sz="1400"/>
        </a:p>
      </dgm:t>
    </dgm:pt>
    <dgm:pt modelId="{E871E995-D346-4E81-AF2C-35A5A38F3C08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8 de abril de 2022</a:t>
          </a:r>
        </a:p>
      </dgm:t>
    </dgm:pt>
    <dgm:pt modelId="{832F1E2E-A550-49EE-B173-67D465424F12}" type="parTrans" cxnId="{A20565B4-5908-4A68-8CCA-4591E8BB0E46}">
      <dgm:prSet/>
      <dgm:spPr/>
      <dgm:t>
        <a:bodyPr/>
        <a:lstStyle/>
        <a:p>
          <a:endParaRPr lang="es-CO" sz="1400"/>
        </a:p>
      </dgm:t>
    </dgm:pt>
    <dgm:pt modelId="{16AF4439-5999-4154-8CC2-3A6C2CAA949A}" type="sibTrans" cxnId="{A20565B4-5908-4A68-8CCA-4591E8BB0E46}">
      <dgm:prSet/>
      <dgm:spPr/>
      <dgm:t>
        <a:bodyPr/>
        <a:lstStyle/>
        <a:p>
          <a:endParaRPr lang="es-CO" sz="1400"/>
        </a:p>
      </dgm:t>
    </dgm:pt>
    <dgm:pt modelId="{0463C1AF-D213-4815-B7F0-134CBEB66269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26 de agosto de 2022</a:t>
          </a:r>
        </a:p>
      </dgm:t>
    </dgm:pt>
    <dgm:pt modelId="{E66DAFC9-9321-4657-A108-A632E94B225E}" type="parTrans" cxnId="{3C7FA95B-6544-48A5-8791-E94796995D63}">
      <dgm:prSet/>
      <dgm:spPr/>
      <dgm:t>
        <a:bodyPr/>
        <a:lstStyle/>
        <a:p>
          <a:endParaRPr lang="es-CO" sz="1400"/>
        </a:p>
      </dgm:t>
    </dgm:pt>
    <dgm:pt modelId="{16A9121B-7A50-46A1-B0F2-1B0AFB3B3A2B}" type="sibTrans" cxnId="{3C7FA95B-6544-48A5-8791-E94796995D63}">
      <dgm:prSet/>
      <dgm:spPr/>
      <dgm:t>
        <a:bodyPr/>
        <a:lstStyle/>
        <a:p>
          <a:endParaRPr lang="es-CO" sz="1400"/>
        </a:p>
      </dgm:t>
    </dgm:pt>
    <dgm:pt modelId="{4675ABC6-B547-4FBD-99DF-B22C24367A98}">
      <dgm:prSet phldrT="[Texto]" custT="1"/>
      <dgm:spPr>
        <a:xfrm>
          <a:off x="4169742" y="12249"/>
          <a:ext cx="1828011" cy="731204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1600" b="1" dirty="0">
              <a:solidFill>
                <a:srgbClr val="073763"/>
              </a:solidFill>
              <a:latin typeface="Arial"/>
              <a:ea typeface="+mn-ea"/>
              <a:cs typeface="+mn-cs"/>
            </a:rPr>
            <a:t>Canales de divulgación</a:t>
          </a:r>
        </a:p>
      </dgm:t>
    </dgm:pt>
    <dgm:pt modelId="{C56C0395-0198-42F7-B08B-D46904B53BB1}" type="parTrans" cxnId="{C87AF835-5161-4EE3-9912-8186137C642A}">
      <dgm:prSet/>
      <dgm:spPr/>
      <dgm:t>
        <a:bodyPr/>
        <a:lstStyle/>
        <a:p>
          <a:endParaRPr lang="es-CO" sz="1400"/>
        </a:p>
      </dgm:t>
    </dgm:pt>
    <dgm:pt modelId="{2356AAF1-EBD3-4D11-9158-B35EF04B7545}" type="sibTrans" cxnId="{C87AF835-5161-4EE3-9912-8186137C642A}">
      <dgm:prSet/>
      <dgm:spPr/>
      <dgm:t>
        <a:bodyPr/>
        <a:lstStyle/>
        <a:p>
          <a:endParaRPr lang="es-CO" sz="1400"/>
        </a:p>
      </dgm:t>
    </dgm:pt>
    <dgm:pt modelId="{7AD30AE5-CE5D-4350-9D97-2BC3121D7B45}">
      <dgm:prSet phldrT="[Texto]" custT="1"/>
      <dgm:spPr>
        <a:xfrm>
          <a:off x="4169742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Char char="•"/>
          </a:pPr>
          <a:r>
            <a:rPr lang="es-MX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Correo electrónico, subsitio web Tejiendo Justicia y redes sociales institucionales</a:t>
          </a: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6D3D9A5-3C01-499A-91F9-5D6DA95EE856}" type="parTrans" cxnId="{9DCEC662-8223-48BB-9A1C-7F076C45F585}">
      <dgm:prSet/>
      <dgm:spPr/>
      <dgm:t>
        <a:bodyPr/>
        <a:lstStyle/>
        <a:p>
          <a:endParaRPr lang="es-CO" sz="1400"/>
        </a:p>
      </dgm:t>
    </dgm:pt>
    <dgm:pt modelId="{42F7BEB3-BE20-4DD3-AC66-EF5CAE7C724A}" type="sibTrans" cxnId="{9DCEC662-8223-48BB-9A1C-7F076C45F585}">
      <dgm:prSet/>
      <dgm:spPr/>
      <dgm:t>
        <a:bodyPr/>
        <a:lstStyle/>
        <a:p>
          <a:endParaRPr lang="es-CO" sz="1400"/>
        </a:p>
      </dgm:t>
    </dgm:pt>
    <dgm:pt modelId="{33FBDCB9-D57C-4E16-9C01-3633805768EA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16B4CEA-CB3F-4919-AA23-A7F7A45D3FAD}" type="parTrans" cxnId="{57B10547-DE29-488D-BC4F-A56866C72DD2}">
      <dgm:prSet/>
      <dgm:spPr/>
      <dgm:t>
        <a:bodyPr/>
        <a:lstStyle/>
        <a:p>
          <a:endParaRPr lang="es-CO" sz="1400"/>
        </a:p>
      </dgm:t>
    </dgm:pt>
    <dgm:pt modelId="{17922F01-2C52-40EB-A084-F012B03F8D4E}" type="sibTrans" cxnId="{57B10547-DE29-488D-BC4F-A56866C72DD2}">
      <dgm:prSet/>
      <dgm:spPr/>
      <dgm:t>
        <a:bodyPr/>
        <a:lstStyle/>
        <a:p>
          <a:endParaRPr lang="es-CO" sz="1400"/>
        </a:p>
      </dgm:t>
    </dgm:pt>
    <dgm:pt modelId="{2DE86229-CCA7-4200-8DF3-9330318C9A71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MX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10 al 16 de mayo de 2022</a:t>
          </a: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31AFB42-2989-4A4B-A7FB-93E88A150DF3}" type="parTrans" cxnId="{09CC4406-60A8-4D81-94BB-B838925F082E}">
      <dgm:prSet/>
      <dgm:spPr/>
      <dgm:t>
        <a:bodyPr/>
        <a:lstStyle/>
        <a:p>
          <a:endParaRPr lang="es-CO" sz="1400"/>
        </a:p>
      </dgm:t>
    </dgm:pt>
    <dgm:pt modelId="{2EA62633-6E55-4BB4-8C80-579E87079FE1}" type="sibTrans" cxnId="{09CC4406-60A8-4D81-94BB-B838925F082E}">
      <dgm:prSet/>
      <dgm:spPr/>
      <dgm:t>
        <a:bodyPr/>
        <a:lstStyle/>
        <a:p>
          <a:endParaRPr lang="es-CO" sz="1400"/>
        </a:p>
      </dgm:t>
    </dgm:pt>
    <dgm:pt modelId="{E48B656E-1D6B-48D4-9E71-CB11A2751AF7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CD24C51-D3AB-4A37-BE62-35F1B8026B49}" type="parTrans" cxnId="{C7A17659-1E68-4B32-8691-7918139F3419}">
      <dgm:prSet/>
      <dgm:spPr/>
      <dgm:t>
        <a:bodyPr/>
        <a:lstStyle/>
        <a:p>
          <a:endParaRPr lang="es-CO" sz="1400"/>
        </a:p>
      </dgm:t>
    </dgm:pt>
    <dgm:pt modelId="{98581634-2C86-449A-BA0E-8F67C47291A3}" type="sibTrans" cxnId="{C7A17659-1E68-4B32-8691-7918139F3419}">
      <dgm:prSet/>
      <dgm:spPr/>
      <dgm:t>
        <a:bodyPr/>
        <a:lstStyle/>
        <a:p>
          <a:endParaRPr lang="es-CO" sz="1400"/>
        </a:p>
      </dgm:t>
    </dgm:pt>
    <dgm:pt modelId="{9F155DA1-4512-4046-AF87-B9C9D736D61C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22 al 26 de agosto de 2022 </a:t>
          </a:r>
        </a:p>
      </dgm:t>
    </dgm:pt>
    <dgm:pt modelId="{25A62B9F-885C-4D2D-AFCA-96CCBCAC168A}" type="parTrans" cxnId="{73B600B2-B887-4D7E-9858-1FF7941C156E}">
      <dgm:prSet/>
      <dgm:spPr/>
      <dgm:t>
        <a:bodyPr/>
        <a:lstStyle/>
        <a:p>
          <a:endParaRPr lang="es-CO" sz="1400"/>
        </a:p>
      </dgm:t>
    </dgm:pt>
    <dgm:pt modelId="{472F1186-7BDB-476E-8D80-71E71AE0A1D1}" type="sibTrans" cxnId="{73B600B2-B887-4D7E-9858-1FF7941C156E}">
      <dgm:prSet/>
      <dgm:spPr/>
      <dgm:t>
        <a:bodyPr/>
        <a:lstStyle/>
        <a:p>
          <a:endParaRPr lang="es-CO" sz="1400"/>
        </a:p>
      </dgm:t>
    </dgm:pt>
    <dgm:pt modelId="{A3CC566D-050E-49EE-BB2E-A96B604F14E6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20F0479-9A76-4E0A-8CB2-47D7D5F3BF64}" type="parTrans" cxnId="{847B74CE-0128-43B6-B4D7-03B40B8146F2}">
      <dgm:prSet/>
      <dgm:spPr/>
      <dgm:t>
        <a:bodyPr/>
        <a:lstStyle/>
        <a:p>
          <a:endParaRPr lang="es-CO" sz="1400"/>
        </a:p>
      </dgm:t>
    </dgm:pt>
    <dgm:pt modelId="{8730CFD0-8110-446D-92B5-ECA62CDE877B}" type="sibTrans" cxnId="{847B74CE-0128-43B6-B4D7-03B40B8146F2}">
      <dgm:prSet/>
      <dgm:spPr/>
      <dgm:t>
        <a:bodyPr/>
        <a:lstStyle/>
        <a:p>
          <a:endParaRPr lang="es-CO" sz="1400"/>
        </a:p>
      </dgm:t>
    </dgm:pt>
    <dgm:pt modelId="{0BD97CA0-7DB8-4171-87D6-E40DB6A3E385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16 de mayo de 2022</a:t>
          </a:r>
        </a:p>
      </dgm:t>
    </dgm:pt>
    <dgm:pt modelId="{D71BC249-589B-440A-9D28-236F9904E550}" type="parTrans" cxnId="{63127BB9-27B2-45C1-8DDF-CCCCF228A221}">
      <dgm:prSet/>
      <dgm:spPr/>
      <dgm:t>
        <a:bodyPr/>
        <a:lstStyle/>
        <a:p>
          <a:endParaRPr lang="es-CO" sz="1400"/>
        </a:p>
      </dgm:t>
    </dgm:pt>
    <dgm:pt modelId="{E1927DE7-14BE-439F-8927-001AD7B1905C}" type="sibTrans" cxnId="{63127BB9-27B2-45C1-8DDF-CCCCF228A221}">
      <dgm:prSet/>
      <dgm:spPr/>
      <dgm:t>
        <a:bodyPr/>
        <a:lstStyle/>
        <a:p>
          <a:endParaRPr lang="es-CO" sz="1400"/>
        </a:p>
      </dgm:t>
    </dgm:pt>
    <dgm:pt modelId="{C9899797-4ED9-44A8-9A78-58F52B338129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DC0701B-9548-48FE-85B9-BB89ED858342}" type="parTrans" cxnId="{17C12C7C-C30B-43EB-A6FA-9C8E5DADB220}">
      <dgm:prSet/>
      <dgm:spPr/>
      <dgm:t>
        <a:bodyPr/>
        <a:lstStyle/>
        <a:p>
          <a:endParaRPr lang="es-CO" sz="1400"/>
        </a:p>
      </dgm:t>
    </dgm:pt>
    <dgm:pt modelId="{B036272E-4317-4986-9F33-157A8B98DE56}" type="sibTrans" cxnId="{17C12C7C-C30B-43EB-A6FA-9C8E5DADB220}">
      <dgm:prSet/>
      <dgm:spPr/>
      <dgm:t>
        <a:bodyPr/>
        <a:lstStyle/>
        <a:p>
          <a:endParaRPr lang="es-CO" sz="1400"/>
        </a:p>
      </dgm:t>
    </dgm:pt>
    <dgm:pt modelId="{9DF60D45-913E-443B-AD6E-4C5A9F84AEFC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19 de agosto de 2022</a:t>
          </a:r>
        </a:p>
      </dgm:t>
    </dgm:pt>
    <dgm:pt modelId="{C9DDABBF-98E0-4F0A-AA18-3DA3B01167C5}" type="parTrans" cxnId="{5B67AEC5-666C-4C9B-90B3-F3B1AACD3DD9}">
      <dgm:prSet/>
      <dgm:spPr/>
      <dgm:t>
        <a:bodyPr/>
        <a:lstStyle/>
        <a:p>
          <a:endParaRPr lang="es-CO" sz="1400"/>
        </a:p>
      </dgm:t>
    </dgm:pt>
    <dgm:pt modelId="{87F21EA1-A000-43A7-BD1A-C4B17EB2A5DF}" type="sibTrans" cxnId="{5B67AEC5-666C-4C9B-90B3-F3B1AACD3DD9}">
      <dgm:prSet/>
      <dgm:spPr/>
      <dgm:t>
        <a:bodyPr/>
        <a:lstStyle/>
        <a:p>
          <a:endParaRPr lang="es-CO" sz="1400"/>
        </a:p>
      </dgm:t>
    </dgm:pt>
    <dgm:pt modelId="{4CC6FEE2-A004-4634-A5E6-1796876EF706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B593B76-7744-49EF-B251-635D1A23EE9A}" type="parTrans" cxnId="{1C301630-093F-44DB-B6D4-5B42DF71DD19}">
      <dgm:prSet/>
      <dgm:spPr/>
      <dgm:t>
        <a:bodyPr/>
        <a:lstStyle/>
        <a:p>
          <a:endParaRPr lang="es-CO" sz="1400"/>
        </a:p>
      </dgm:t>
    </dgm:pt>
    <dgm:pt modelId="{CCA3ED46-FD50-4103-B23E-41820B682340}" type="sibTrans" cxnId="{1C301630-093F-44DB-B6D4-5B42DF71DD19}">
      <dgm:prSet/>
      <dgm:spPr/>
      <dgm:t>
        <a:bodyPr/>
        <a:lstStyle/>
        <a:p>
          <a:endParaRPr lang="es-CO" sz="1400"/>
        </a:p>
      </dgm:t>
    </dgm:pt>
    <dgm:pt modelId="{EDFDEC81-F0E5-45FB-A5FE-C44CF718E398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6623A07-F503-4D2C-9532-FE565A12D2E5}" type="parTrans" cxnId="{F1F379C8-CAD9-4953-B76D-89414DB67AD0}">
      <dgm:prSet/>
      <dgm:spPr/>
      <dgm:t>
        <a:bodyPr/>
        <a:lstStyle/>
        <a:p>
          <a:endParaRPr lang="es-CO" sz="1400"/>
        </a:p>
      </dgm:t>
    </dgm:pt>
    <dgm:pt modelId="{27392DED-9426-406A-A53F-E35391241B7C}" type="sibTrans" cxnId="{F1F379C8-CAD9-4953-B76D-89414DB67AD0}">
      <dgm:prSet/>
      <dgm:spPr/>
      <dgm:t>
        <a:bodyPr/>
        <a:lstStyle/>
        <a:p>
          <a:endParaRPr lang="es-CO" sz="1400"/>
        </a:p>
      </dgm:t>
    </dgm:pt>
    <dgm:pt modelId="{F453C530-31E3-4196-A9EA-329456E3D204}">
      <dgm:prSet phldrT="[Texto]" custT="1"/>
      <dgm:spPr>
        <a:xfrm>
          <a:off x="4169742" y="743453"/>
          <a:ext cx="1828011" cy="2766960"/>
        </a:xfr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6FE8BC5-1F68-4A15-B674-A2F0FEF6CB52}" type="parTrans" cxnId="{85327F69-E9E9-4D0C-A27A-6727F727DF6C}">
      <dgm:prSet/>
      <dgm:spPr/>
      <dgm:t>
        <a:bodyPr/>
        <a:lstStyle/>
        <a:p>
          <a:endParaRPr lang="es-CO"/>
        </a:p>
      </dgm:t>
    </dgm:pt>
    <dgm:pt modelId="{471E1BDE-56D1-43FD-819B-CCFD113F18C1}" type="sibTrans" cxnId="{85327F69-E9E9-4D0C-A27A-6727F727DF6C}">
      <dgm:prSet/>
      <dgm:spPr/>
      <dgm:t>
        <a:bodyPr/>
        <a:lstStyle/>
        <a:p>
          <a:endParaRPr lang="es-CO"/>
        </a:p>
      </dgm:t>
    </dgm:pt>
    <dgm:pt modelId="{937B6469-D758-4523-82C2-59062AAAB97C}">
      <dgm:prSet phldrT="[Texto]" custT="1"/>
      <dgm:spPr>
        <a:xfrm>
          <a:off x="4169742" y="743453"/>
          <a:ext cx="1828011" cy="2766960"/>
        </a:xfr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AEDA29FF-518F-4D15-B445-71E22B1E9387}" type="parTrans" cxnId="{B7875782-B684-46AB-BE4D-4C968B3C62DE}">
      <dgm:prSet/>
      <dgm:spPr/>
      <dgm:t>
        <a:bodyPr/>
        <a:lstStyle/>
        <a:p>
          <a:endParaRPr lang="es-CO"/>
        </a:p>
      </dgm:t>
    </dgm:pt>
    <dgm:pt modelId="{2B52A128-7564-4145-B4C8-54954D3ED3B8}" type="sibTrans" cxnId="{B7875782-B684-46AB-BE4D-4C968B3C62DE}">
      <dgm:prSet/>
      <dgm:spPr/>
      <dgm:t>
        <a:bodyPr/>
        <a:lstStyle/>
        <a:p>
          <a:endParaRPr lang="es-CO"/>
        </a:p>
      </dgm:t>
    </dgm:pt>
    <dgm:pt modelId="{EF235425-476D-43D4-99F1-C21E62D62E2C}">
      <dgm:prSet phldrT="[Texto]" custT="1"/>
      <dgm:spPr>
        <a:xfrm>
          <a:off x="4169742" y="743453"/>
          <a:ext cx="1828011" cy="2766960"/>
        </a:xfr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3C5D094-DBEF-4E38-86B8-312A83F66B7B}" type="parTrans" cxnId="{87B6A6BE-8D33-45FD-8D7A-A42142B54609}">
      <dgm:prSet/>
      <dgm:spPr/>
      <dgm:t>
        <a:bodyPr/>
        <a:lstStyle/>
        <a:p>
          <a:endParaRPr lang="es-CO"/>
        </a:p>
      </dgm:t>
    </dgm:pt>
    <dgm:pt modelId="{09D6E6D2-67ED-44D2-A54D-DD8E73105D59}" type="sibTrans" cxnId="{87B6A6BE-8D33-45FD-8D7A-A42142B54609}">
      <dgm:prSet/>
      <dgm:spPr/>
      <dgm:t>
        <a:bodyPr/>
        <a:lstStyle/>
        <a:p>
          <a:endParaRPr lang="es-CO"/>
        </a:p>
      </dgm:t>
    </dgm:pt>
    <dgm:pt modelId="{5ABA7B1B-C083-4658-9244-5261FCE4BC4D}" type="pres">
      <dgm:prSet presAssocID="{2FB77EDC-03E6-4C12-B8AF-4598E59881B2}" presName="Name0" presStyleCnt="0">
        <dgm:presLayoutVars>
          <dgm:dir/>
          <dgm:animLvl val="lvl"/>
          <dgm:resizeHandles val="exact"/>
        </dgm:presLayoutVars>
      </dgm:prSet>
      <dgm:spPr/>
    </dgm:pt>
    <dgm:pt modelId="{EB04ED9B-D578-4199-B540-87F82CF2EB36}" type="pres">
      <dgm:prSet presAssocID="{5B2D99E0-A53E-4D18-BE4F-2056D06EEF9C}" presName="composite" presStyleCnt="0"/>
      <dgm:spPr/>
    </dgm:pt>
    <dgm:pt modelId="{E1C94A32-9ECF-4C4A-9C77-76331CBEE52F}" type="pres">
      <dgm:prSet presAssocID="{5B2D99E0-A53E-4D18-BE4F-2056D06EEF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9F49620-B9F8-4B99-B347-A66589CC2B88}" type="pres">
      <dgm:prSet presAssocID="{5B2D99E0-A53E-4D18-BE4F-2056D06EEF9C}" presName="desTx" presStyleLbl="alignAccFollowNode1" presStyleIdx="0" presStyleCnt="3">
        <dgm:presLayoutVars>
          <dgm:bulletEnabled val="1"/>
        </dgm:presLayoutVars>
      </dgm:prSet>
      <dgm:spPr/>
    </dgm:pt>
    <dgm:pt modelId="{7C105139-A388-4E1A-9075-A3BC80076C3F}" type="pres">
      <dgm:prSet presAssocID="{C3BA6D6D-02E6-45B4-B058-6D82618DACC5}" presName="space" presStyleCnt="0"/>
      <dgm:spPr/>
    </dgm:pt>
    <dgm:pt modelId="{12892C54-8F51-41B3-B5B3-95388FAD9864}" type="pres">
      <dgm:prSet presAssocID="{C8EA1249-EEF9-4347-8579-7BDFFBDC419B}" presName="composite" presStyleCnt="0"/>
      <dgm:spPr/>
    </dgm:pt>
    <dgm:pt modelId="{5A32C161-1827-475A-9500-8B0DE9F76CC3}" type="pres">
      <dgm:prSet presAssocID="{C8EA1249-EEF9-4347-8579-7BDFFBDC419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962E50D-1E53-45F5-B966-8C14EEBBE9A6}" type="pres">
      <dgm:prSet presAssocID="{C8EA1249-EEF9-4347-8579-7BDFFBDC419B}" presName="desTx" presStyleLbl="alignAccFollowNode1" presStyleIdx="1" presStyleCnt="3">
        <dgm:presLayoutVars>
          <dgm:bulletEnabled val="1"/>
        </dgm:presLayoutVars>
      </dgm:prSet>
      <dgm:spPr/>
    </dgm:pt>
    <dgm:pt modelId="{C9D89802-210D-4401-A8C8-DFCE8DA5A587}" type="pres">
      <dgm:prSet presAssocID="{E732E711-D77E-4F5E-AB00-CC7BF57A6A77}" presName="space" presStyleCnt="0"/>
      <dgm:spPr/>
    </dgm:pt>
    <dgm:pt modelId="{DA7B678F-06FE-4913-8690-035C97C6A790}" type="pres">
      <dgm:prSet presAssocID="{4675ABC6-B547-4FBD-99DF-B22C24367A98}" presName="composite" presStyleCnt="0"/>
      <dgm:spPr/>
    </dgm:pt>
    <dgm:pt modelId="{C9BDF0FE-4F1F-409B-B249-C00045C71CDF}" type="pres">
      <dgm:prSet presAssocID="{4675ABC6-B547-4FBD-99DF-B22C24367A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DD6336B-A33E-44A3-876A-FEA7C1637744}" type="pres">
      <dgm:prSet presAssocID="{4675ABC6-B547-4FBD-99DF-B22C24367A98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25AA200-7B1B-4869-8370-1289FE0B2F49}" type="presOf" srcId="{0BD97CA0-7DB8-4171-87D6-E40DB6A3E385}" destId="{D962E50D-1E53-45F5-B966-8C14EEBBE9A6}" srcOrd="0" destOrd="2" presId="urn:microsoft.com/office/officeart/2005/8/layout/hList1"/>
    <dgm:cxn modelId="{09CC4406-60A8-4D81-94BB-B838925F082E}" srcId="{5B2D99E0-A53E-4D18-BE4F-2056D06EEF9C}" destId="{2DE86229-CCA7-4200-8DF3-9330318C9A71}" srcOrd="2" destOrd="0" parTransId="{D31AFB42-2989-4A4B-A7FB-93E88A150DF3}" sibTransId="{2EA62633-6E55-4BB4-8C80-579E87079FE1}"/>
    <dgm:cxn modelId="{E8DB1D11-7C8E-4438-AE50-BF9E3DAC5EB6}" type="presOf" srcId="{5B2D99E0-A53E-4D18-BE4F-2056D06EEF9C}" destId="{E1C94A32-9ECF-4C4A-9C77-76331CBEE52F}" srcOrd="0" destOrd="0" presId="urn:microsoft.com/office/officeart/2005/8/layout/hList1"/>
    <dgm:cxn modelId="{3EB25F15-BD24-43E3-99C3-59AEAAD59475}" srcId="{2FB77EDC-03E6-4C12-B8AF-4598E59881B2}" destId="{C8EA1249-EEF9-4347-8579-7BDFFBDC419B}" srcOrd="1" destOrd="0" parTransId="{5F2CDA38-E0E4-4965-9D8F-554312B0E84D}" sibTransId="{E732E711-D77E-4F5E-AB00-CC7BF57A6A77}"/>
    <dgm:cxn modelId="{D823CC21-D808-45D6-8B7D-F18C3A13B7E4}" type="presOf" srcId="{C9899797-4ED9-44A8-9A78-58F52B338129}" destId="{D962E50D-1E53-45F5-B966-8C14EEBBE9A6}" srcOrd="0" destOrd="1" presId="urn:microsoft.com/office/officeart/2005/8/layout/hList1"/>
    <dgm:cxn modelId="{1C301630-093F-44DB-B6D4-5B42DF71DD19}" srcId="{C8EA1249-EEF9-4347-8579-7BDFFBDC419B}" destId="{4CC6FEE2-A004-4634-A5E6-1796876EF706}" srcOrd="3" destOrd="0" parTransId="{EB593B76-7744-49EF-B251-635D1A23EE9A}" sibTransId="{CCA3ED46-FD50-4103-B23E-41820B682340}"/>
    <dgm:cxn modelId="{C87AF835-5161-4EE3-9912-8186137C642A}" srcId="{2FB77EDC-03E6-4C12-B8AF-4598E59881B2}" destId="{4675ABC6-B547-4FBD-99DF-B22C24367A98}" srcOrd="2" destOrd="0" parTransId="{C56C0395-0198-42F7-B08B-D46904B53BB1}" sibTransId="{2356AAF1-EBD3-4D11-9158-B35EF04B7545}"/>
    <dgm:cxn modelId="{249AC73C-DF92-4487-A2FB-D132504F0AE5}" type="presOf" srcId="{A3CC566D-050E-49EE-BB2E-A96B604F14E6}" destId="{19F49620-B9F8-4B99-B347-A66589CC2B88}" srcOrd="0" destOrd="3" presId="urn:microsoft.com/office/officeart/2005/8/layout/hList1"/>
    <dgm:cxn modelId="{52F1AD3E-ACE7-4941-8985-0729DAC42004}" type="presOf" srcId="{CE99B7FB-EDED-48B5-850D-1287D6616B25}" destId="{19F49620-B9F8-4B99-B347-A66589CC2B88}" srcOrd="0" destOrd="4" presId="urn:microsoft.com/office/officeart/2005/8/layout/hList1"/>
    <dgm:cxn modelId="{3C7FA95B-6544-48A5-8791-E94796995D63}" srcId="{C8EA1249-EEF9-4347-8579-7BDFFBDC419B}" destId="{0463C1AF-D213-4815-B7F0-134CBEB66269}" srcOrd="6" destOrd="0" parTransId="{E66DAFC9-9321-4657-A108-A632E94B225E}" sibTransId="{16A9121B-7A50-46A1-B0F2-1B0AFB3B3A2B}"/>
    <dgm:cxn modelId="{8B4C2C61-2D14-4C50-81E1-43240FEAD1AB}" type="presOf" srcId="{33FBDCB9-D57C-4E16-9C01-3633805768EA}" destId="{19F49620-B9F8-4B99-B347-A66589CC2B88}" srcOrd="0" destOrd="1" presId="urn:microsoft.com/office/officeart/2005/8/layout/hList1"/>
    <dgm:cxn modelId="{9DCEC662-8223-48BB-9A1C-7F076C45F585}" srcId="{4675ABC6-B547-4FBD-99DF-B22C24367A98}" destId="{7AD30AE5-CE5D-4350-9D97-2BC3121D7B45}" srcOrd="3" destOrd="0" parTransId="{B6D3D9A5-3C01-499A-91F9-5D6DA95EE856}" sibTransId="{42F7BEB3-BE20-4DD3-AC66-EF5CAE7C724A}"/>
    <dgm:cxn modelId="{57B10547-DE29-488D-BC4F-A56866C72DD2}" srcId="{5B2D99E0-A53E-4D18-BE4F-2056D06EEF9C}" destId="{33FBDCB9-D57C-4E16-9C01-3633805768EA}" srcOrd="1" destOrd="0" parTransId="{816B4CEA-CB3F-4919-AA23-A7F7A45D3FAD}" sibTransId="{17922F01-2C52-40EB-A084-F012B03F8D4E}"/>
    <dgm:cxn modelId="{85327F69-E9E9-4D0C-A27A-6727F727DF6C}" srcId="{4675ABC6-B547-4FBD-99DF-B22C24367A98}" destId="{F453C530-31E3-4196-A9EA-329456E3D204}" srcOrd="0" destOrd="0" parTransId="{B6FE8BC5-1F68-4A15-B674-A2F0FEF6CB52}" sibTransId="{471E1BDE-56D1-43FD-819B-CCFD113F18C1}"/>
    <dgm:cxn modelId="{3CA8536D-91B6-4A18-AB10-01BEDAE4C4CA}" type="presOf" srcId="{9DF60D45-913E-443B-AD6E-4C5A9F84AEFC}" destId="{D962E50D-1E53-45F5-B966-8C14EEBBE9A6}" srcOrd="0" destOrd="4" presId="urn:microsoft.com/office/officeart/2005/8/layout/hList1"/>
    <dgm:cxn modelId="{B833274E-EF68-4896-9147-5C97C1ACD968}" type="presOf" srcId="{9F155DA1-4512-4046-AF87-B9C9D736D61C}" destId="{19F49620-B9F8-4B99-B347-A66589CC2B88}" srcOrd="0" destOrd="6" presId="urn:microsoft.com/office/officeart/2005/8/layout/hList1"/>
    <dgm:cxn modelId="{089A454F-28C0-4DF9-8AAE-A142045730DF}" type="presOf" srcId="{56FB785A-A3B9-42D4-BC14-EBCC0D7E08F6}" destId="{19F49620-B9F8-4B99-B347-A66589CC2B88}" srcOrd="0" destOrd="0" presId="urn:microsoft.com/office/officeart/2005/8/layout/hList1"/>
    <dgm:cxn modelId="{8ECF8F73-1D7A-402B-BDC0-924A757139AC}" type="presOf" srcId="{4CC6FEE2-A004-4634-A5E6-1796876EF706}" destId="{D962E50D-1E53-45F5-B966-8C14EEBBE9A6}" srcOrd="0" destOrd="3" presId="urn:microsoft.com/office/officeart/2005/8/layout/hList1"/>
    <dgm:cxn modelId="{BA607A74-5747-451E-9FBC-16A6638ABC6D}" srcId="{5B2D99E0-A53E-4D18-BE4F-2056D06EEF9C}" destId="{CE99B7FB-EDED-48B5-850D-1287D6616B25}" srcOrd="4" destOrd="0" parTransId="{3F7F00EE-65A0-49A6-BB4A-C450E696B056}" sibTransId="{5E86A009-8630-4D21-8E1A-59BECE7D708A}"/>
    <dgm:cxn modelId="{C7A17659-1E68-4B32-8691-7918139F3419}" srcId="{5B2D99E0-A53E-4D18-BE4F-2056D06EEF9C}" destId="{E48B656E-1D6B-48D4-9E71-CB11A2751AF7}" srcOrd="5" destOrd="0" parTransId="{7CD24C51-D3AB-4A37-BE62-35F1B8026B49}" sibTransId="{98581634-2C86-449A-BA0E-8F67C47291A3}"/>
    <dgm:cxn modelId="{17C12C7C-C30B-43EB-A6FA-9C8E5DADB220}" srcId="{C8EA1249-EEF9-4347-8579-7BDFFBDC419B}" destId="{C9899797-4ED9-44A8-9A78-58F52B338129}" srcOrd="1" destOrd="0" parTransId="{5DC0701B-9548-48FE-85B9-BB89ED858342}" sibTransId="{B036272E-4317-4986-9F33-157A8B98DE56}"/>
    <dgm:cxn modelId="{8F29347C-F632-4CD8-808E-E629B72C01B4}" type="presOf" srcId="{C8EA1249-EEF9-4347-8579-7BDFFBDC419B}" destId="{5A32C161-1827-475A-9500-8B0DE9F76CC3}" srcOrd="0" destOrd="0" presId="urn:microsoft.com/office/officeart/2005/8/layout/hList1"/>
    <dgm:cxn modelId="{71B1E180-F2FE-4B84-B7D0-A53E48EC7C8E}" type="presOf" srcId="{EF235425-476D-43D4-99F1-C21E62D62E2C}" destId="{3DD6336B-A33E-44A3-876A-FEA7C1637744}" srcOrd="0" destOrd="2" presId="urn:microsoft.com/office/officeart/2005/8/layout/hList1"/>
    <dgm:cxn modelId="{B7875782-B684-46AB-BE4D-4C968B3C62DE}" srcId="{4675ABC6-B547-4FBD-99DF-B22C24367A98}" destId="{937B6469-D758-4523-82C2-59062AAAB97C}" srcOrd="1" destOrd="0" parTransId="{AEDA29FF-518F-4D15-B445-71E22B1E9387}" sibTransId="{2B52A128-7564-4145-B4C8-54954D3ED3B8}"/>
    <dgm:cxn modelId="{DDC7B38C-7735-47E8-8E34-CAA43852D979}" type="presOf" srcId="{E871E995-D346-4E81-AF2C-35A5A38F3C08}" destId="{D962E50D-1E53-45F5-B966-8C14EEBBE9A6}" srcOrd="0" destOrd="0" presId="urn:microsoft.com/office/officeart/2005/8/layout/hList1"/>
    <dgm:cxn modelId="{C73FDD95-E4BF-424C-8EAE-2A4DFB62AC3A}" srcId="{5B2D99E0-A53E-4D18-BE4F-2056D06EEF9C}" destId="{56FB785A-A3B9-42D4-BC14-EBCC0D7E08F6}" srcOrd="0" destOrd="0" parTransId="{CC35DE9A-D89F-4BC8-90AE-8A45E6597C8B}" sibTransId="{1C43B3E9-6DDA-4C85-8718-3E83E04C60A7}"/>
    <dgm:cxn modelId="{C5252F99-D94A-4B48-B9EE-4EFA27A052BE}" srcId="{2FB77EDC-03E6-4C12-B8AF-4598E59881B2}" destId="{5B2D99E0-A53E-4D18-BE4F-2056D06EEF9C}" srcOrd="0" destOrd="0" parTransId="{C3DCC65E-10C2-4494-B57E-80BA5BD7987C}" sibTransId="{C3BA6D6D-02E6-45B4-B058-6D82618DACC5}"/>
    <dgm:cxn modelId="{14BB9899-38E3-43B5-87C5-7BD9C9B89D0B}" type="presOf" srcId="{7AD30AE5-CE5D-4350-9D97-2BC3121D7B45}" destId="{3DD6336B-A33E-44A3-876A-FEA7C1637744}" srcOrd="0" destOrd="3" presId="urn:microsoft.com/office/officeart/2005/8/layout/hList1"/>
    <dgm:cxn modelId="{73B600B2-B887-4D7E-9858-1FF7941C156E}" srcId="{5B2D99E0-A53E-4D18-BE4F-2056D06EEF9C}" destId="{9F155DA1-4512-4046-AF87-B9C9D736D61C}" srcOrd="6" destOrd="0" parTransId="{25A62B9F-885C-4D2D-AFCA-96CCBCAC168A}" sibTransId="{472F1186-7BDB-476E-8D80-71E71AE0A1D1}"/>
    <dgm:cxn modelId="{A20565B4-5908-4A68-8CCA-4591E8BB0E46}" srcId="{C8EA1249-EEF9-4347-8579-7BDFFBDC419B}" destId="{E871E995-D346-4E81-AF2C-35A5A38F3C08}" srcOrd="0" destOrd="0" parTransId="{832F1E2E-A550-49EE-B173-67D465424F12}" sibTransId="{16AF4439-5999-4154-8CC2-3A6C2CAA949A}"/>
    <dgm:cxn modelId="{63127BB9-27B2-45C1-8DDF-CCCCF228A221}" srcId="{C8EA1249-EEF9-4347-8579-7BDFFBDC419B}" destId="{0BD97CA0-7DB8-4171-87D6-E40DB6A3E385}" srcOrd="2" destOrd="0" parTransId="{D71BC249-589B-440A-9D28-236F9904E550}" sibTransId="{E1927DE7-14BE-439F-8927-001AD7B1905C}"/>
    <dgm:cxn modelId="{E303BBBB-6354-4F7D-B0F1-BF54775237FB}" type="presOf" srcId="{F453C530-31E3-4196-A9EA-329456E3D204}" destId="{3DD6336B-A33E-44A3-876A-FEA7C1637744}" srcOrd="0" destOrd="0" presId="urn:microsoft.com/office/officeart/2005/8/layout/hList1"/>
    <dgm:cxn modelId="{87B6A6BE-8D33-45FD-8D7A-A42142B54609}" srcId="{4675ABC6-B547-4FBD-99DF-B22C24367A98}" destId="{EF235425-476D-43D4-99F1-C21E62D62E2C}" srcOrd="2" destOrd="0" parTransId="{03C5D094-DBEF-4E38-86B8-312A83F66B7B}" sibTransId="{09D6E6D2-67ED-44D2-A54D-DD8E73105D59}"/>
    <dgm:cxn modelId="{5B67AEC5-666C-4C9B-90B3-F3B1AACD3DD9}" srcId="{C8EA1249-EEF9-4347-8579-7BDFFBDC419B}" destId="{9DF60D45-913E-443B-AD6E-4C5A9F84AEFC}" srcOrd="4" destOrd="0" parTransId="{C9DDABBF-98E0-4F0A-AA18-3DA3B01167C5}" sibTransId="{87F21EA1-A000-43A7-BD1A-C4B17EB2A5DF}"/>
    <dgm:cxn modelId="{F1F379C8-CAD9-4953-B76D-89414DB67AD0}" srcId="{C8EA1249-EEF9-4347-8579-7BDFFBDC419B}" destId="{EDFDEC81-F0E5-45FB-A5FE-C44CF718E398}" srcOrd="5" destOrd="0" parTransId="{76623A07-F503-4D2C-9532-FE565A12D2E5}" sibTransId="{27392DED-9426-406A-A53F-E35391241B7C}"/>
    <dgm:cxn modelId="{847B74CE-0128-43B6-B4D7-03B40B8146F2}" srcId="{5B2D99E0-A53E-4D18-BE4F-2056D06EEF9C}" destId="{A3CC566D-050E-49EE-BB2E-A96B604F14E6}" srcOrd="3" destOrd="0" parTransId="{720F0479-9A76-4E0A-8CB2-47D7D5F3BF64}" sibTransId="{8730CFD0-8110-446D-92B5-ECA62CDE877B}"/>
    <dgm:cxn modelId="{AC7E2CD5-6DAA-4572-A520-EB24D0464EC2}" type="presOf" srcId="{0463C1AF-D213-4815-B7F0-134CBEB66269}" destId="{D962E50D-1E53-45F5-B966-8C14EEBBE9A6}" srcOrd="0" destOrd="6" presId="urn:microsoft.com/office/officeart/2005/8/layout/hList1"/>
    <dgm:cxn modelId="{944ACED8-423D-47C0-AD93-8B80DFB1106B}" type="presOf" srcId="{937B6469-D758-4523-82C2-59062AAAB97C}" destId="{3DD6336B-A33E-44A3-876A-FEA7C1637744}" srcOrd="0" destOrd="1" presId="urn:microsoft.com/office/officeart/2005/8/layout/hList1"/>
    <dgm:cxn modelId="{65C397DD-F82C-4574-A159-0958ED333892}" type="presOf" srcId="{2DE86229-CCA7-4200-8DF3-9330318C9A71}" destId="{19F49620-B9F8-4B99-B347-A66589CC2B88}" srcOrd="0" destOrd="2" presId="urn:microsoft.com/office/officeart/2005/8/layout/hList1"/>
    <dgm:cxn modelId="{224580EB-8DBB-40ED-BAEE-09956E4362D5}" type="presOf" srcId="{E48B656E-1D6B-48D4-9E71-CB11A2751AF7}" destId="{19F49620-B9F8-4B99-B347-A66589CC2B88}" srcOrd="0" destOrd="5" presId="urn:microsoft.com/office/officeart/2005/8/layout/hList1"/>
    <dgm:cxn modelId="{9D7FEFF2-763D-470B-B31D-89E40D437741}" type="presOf" srcId="{4675ABC6-B547-4FBD-99DF-B22C24367A98}" destId="{C9BDF0FE-4F1F-409B-B249-C00045C71CDF}" srcOrd="0" destOrd="0" presId="urn:microsoft.com/office/officeart/2005/8/layout/hList1"/>
    <dgm:cxn modelId="{2A9A57F6-79E5-498D-B979-EFDD7C2185F4}" type="presOf" srcId="{EDFDEC81-F0E5-45FB-A5FE-C44CF718E398}" destId="{D962E50D-1E53-45F5-B966-8C14EEBBE9A6}" srcOrd="0" destOrd="5" presId="urn:microsoft.com/office/officeart/2005/8/layout/hList1"/>
    <dgm:cxn modelId="{635889F8-AABC-4290-A4E9-0370EBAF82EC}" type="presOf" srcId="{2FB77EDC-03E6-4C12-B8AF-4598E59881B2}" destId="{5ABA7B1B-C083-4658-9244-5261FCE4BC4D}" srcOrd="0" destOrd="0" presId="urn:microsoft.com/office/officeart/2005/8/layout/hList1"/>
    <dgm:cxn modelId="{A22BDB1E-E0EE-40FC-B312-4B485AA6968B}" type="presParOf" srcId="{5ABA7B1B-C083-4658-9244-5261FCE4BC4D}" destId="{EB04ED9B-D578-4199-B540-87F82CF2EB36}" srcOrd="0" destOrd="0" presId="urn:microsoft.com/office/officeart/2005/8/layout/hList1"/>
    <dgm:cxn modelId="{470D454D-F142-43B8-8E97-AE02E0E36E43}" type="presParOf" srcId="{EB04ED9B-D578-4199-B540-87F82CF2EB36}" destId="{E1C94A32-9ECF-4C4A-9C77-76331CBEE52F}" srcOrd="0" destOrd="0" presId="urn:microsoft.com/office/officeart/2005/8/layout/hList1"/>
    <dgm:cxn modelId="{ED703B18-E2F8-44F8-9E22-347A448DADC2}" type="presParOf" srcId="{EB04ED9B-D578-4199-B540-87F82CF2EB36}" destId="{19F49620-B9F8-4B99-B347-A66589CC2B88}" srcOrd="1" destOrd="0" presId="urn:microsoft.com/office/officeart/2005/8/layout/hList1"/>
    <dgm:cxn modelId="{35B1B098-5D92-497E-A06B-7B880C99B6D9}" type="presParOf" srcId="{5ABA7B1B-C083-4658-9244-5261FCE4BC4D}" destId="{7C105139-A388-4E1A-9075-A3BC80076C3F}" srcOrd="1" destOrd="0" presId="urn:microsoft.com/office/officeart/2005/8/layout/hList1"/>
    <dgm:cxn modelId="{29690B48-CCFA-47F8-A9F6-38C1F9DB1078}" type="presParOf" srcId="{5ABA7B1B-C083-4658-9244-5261FCE4BC4D}" destId="{12892C54-8F51-41B3-B5B3-95388FAD9864}" srcOrd="2" destOrd="0" presId="urn:microsoft.com/office/officeart/2005/8/layout/hList1"/>
    <dgm:cxn modelId="{5432175E-4713-476C-ABB1-12268C1E3791}" type="presParOf" srcId="{12892C54-8F51-41B3-B5B3-95388FAD9864}" destId="{5A32C161-1827-475A-9500-8B0DE9F76CC3}" srcOrd="0" destOrd="0" presId="urn:microsoft.com/office/officeart/2005/8/layout/hList1"/>
    <dgm:cxn modelId="{52B5D66D-4C00-4268-B069-5D2797EB7E2E}" type="presParOf" srcId="{12892C54-8F51-41B3-B5B3-95388FAD9864}" destId="{D962E50D-1E53-45F5-B966-8C14EEBBE9A6}" srcOrd="1" destOrd="0" presId="urn:microsoft.com/office/officeart/2005/8/layout/hList1"/>
    <dgm:cxn modelId="{ADA09850-1688-4CAA-8937-368613C537D9}" type="presParOf" srcId="{5ABA7B1B-C083-4658-9244-5261FCE4BC4D}" destId="{C9D89802-210D-4401-A8C8-DFCE8DA5A587}" srcOrd="3" destOrd="0" presId="urn:microsoft.com/office/officeart/2005/8/layout/hList1"/>
    <dgm:cxn modelId="{DB949FD7-2229-4A63-BCF1-7EE2C8A9E7EC}" type="presParOf" srcId="{5ABA7B1B-C083-4658-9244-5261FCE4BC4D}" destId="{DA7B678F-06FE-4913-8690-035C97C6A790}" srcOrd="4" destOrd="0" presId="urn:microsoft.com/office/officeart/2005/8/layout/hList1"/>
    <dgm:cxn modelId="{D6D07B2D-F9A5-4D69-A105-7F40EE14726E}" type="presParOf" srcId="{DA7B678F-06FE-4913-8690-035C97C6A790}" destId="{C9BDF0FE-4F1F-409B-B249-C00045C71CDF}" srcOrd="0" destOrd="0" presId="urn:microsoft.com/office/officeart/2005/8/layout/hList1"/>
    <dgm:cxn modelId="{87C91C0F-1165-4787-A3C3-125D6FA0F59A}" type="presParOf" srcId="{DA7B678F-06FE-4913-8690-035C97C6A790}" destId="{3DD6336B-A33E-44A3-876A-FEA7C16377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B77EDC-03E6-4C12-B8AF-4598E59881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B2D99E0-A53E-4D18-BE4F-2056D06EEF9C}">
      <dgm:prSet phldrT="[Texto]" custT="1"/>
      <dgm:spPr>
        <a:xfrm>
          <a:off x="1874" y="12249"/>
          <a:ext cx="1828011" cy="731204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1600" b="1" dirty="0">
              <a:solidFill>
                <a:srgbClr val="073763"/>
              </a:solidFill>
              <a:latin typeface="Arial"/>
              <a:ea typeface="+mn-ea"/>
              <a:cs typeface="+mn-cs"/>
            </a:rPr>
            <a:t>Fecha de inicio</a:t>
          </a:r>
        </a:p>
      </dgm:t>
    </dgm:pt>
    <dgm:pt modelId="{C3DCC65E-10C2-4494-B57E-80BA5BD7987C}" type="parTrans" cxnId="{C5252F99-D94A-4B48-B9EE-4EFA27A052BE}">
      <dgm:prSet/>
      <dgm:spPr/>
      <dgm:t>
        <a:bodyPr/>
        <a:lstStyle/>
        <a:p>
          <a:endParaRPr lang="es-CO" sz="1600"/>
        </a:p>
      </dgm:t>
    </dgm:pt>
    <dgm:pt modelId="{C3BA6D6D-02E6-45B4-B058-6D82618DACC5}" type="sibTrans" cxnId="{C5252F99-D94A-4B48-B9EE-4EFA27A052BE}">
      <dgm:prSet/>
      <dgm:spPr/>
      <dgm:t>
        <a:bodyPr/>
        <a:lstStyle/>
        <a:p>
          <a:endParaRPr lang="es-CO" sz="1600"/>
        </a:p>
      </dgm:t>
    </dgm:pt>
    <dgm:pt modelId="{56FB785A-A3B9-42D4-BC14-EBCC0D7E08F6}">
      <dgm:prSet phldrT="[Texto]"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MX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8 de abril de 2022</a:t>
          </a: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C35DE9A-D89F-4BC8-90AE-8A45E6597C8B}" type="parTrans" cxnId="{C73FDD95-E4BF-424C-8EAE-2A4DFB62AC3A}">
      <dgm:prSet/>
      <dgm:spPr/>
      <dgm:t>
        <a:bodyPr/>
        <a:lstStyle/>
        <a:p>
          <a:endParaRPr lang="es-CO" sz="1600"/>
        </a:p>
      </dgm:t>
    </dgm:pt>
    <dgm:pt modelId="{1C43B3E9-6DDA-4C85-8718-3E83E04C60A7}" type="sibTrans" cxnId="{C73FDD95-E4BF-424C-8EAE-2A4DFB62AC3A}">
      <dgm:prSet/>
      <dgm:spPr/>
      <dgm:t>
        <a:bodyPr/>
        <a:lstStyle/>
        <a:p>
          <a:endParaRPr lang="es-CO" sz="1600"/>
        </a:p>
      </dgm:t>
    </dgm:pt>
    <dgm:pt modelId="{CE99B7FB-EDED-48B5-850D-1287D6616B25}">
      <dgm:prSet phldrT="[Texto]"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9 de agosto de 2022</a:t>
          </a:r>
        </a:p>
      </dgm:t>
    </dgm:pt>
    <dgm:pt modelId="{3F7F00EE-65A0-49A6-BB4A-C450E696B056}" type="parTrans" cxnId="{BA607A74-5747-451E-9FBC-16A6638ABC6D}">
      <dgm:prSet/>
      <dgm:spPr/>
      <dgm:t>
        <a:bodyPr/>
        <a:lstStyle/>
        <a:p>
          <a:endParaRPr lang="es-CO" sz="1600"/>
        </a:p>
      </dgm:t>
    </dgm:pt>
    <dgm:pt modelId="{5E86A009-8630-4D21-8E1A-59BECE7D708A}" type="sibTrans" cxnId="{BA607A74-5747-451E-9FBC-16A6638ABC6D}">
      <dgm:prSet/>
      <dgm:spPr/>
      <dgm:t>
        <a:bodyPr/>
        <a:lstStyle/>
        <a:p>
          <a:endParaRPr lang="es-CO" sz="1600"/>
        </a:p>
      </dgm:t>
    </dgm:pt>
    <dgm:pt modelId="{C8EA1249-EEF9-4347-8579-7BDFFBDC419B}">
      <dgm:prSet phldrT="[Texto]" custT="1"/>
      <dgm:spPr>
        <a:xfrm>
          <a:off x="2085808" y="12249"/>
          <a:ext cx="1828011" cy="731204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1600" b="1" dirty="0">
              <a:solidFill>
                <a:srgbClr val="073763"/>
              </a:solidFill>
              <a:latin typeface="Arial"/>
              <a:ea typeface="+mn-ea"/>
              <a:cs typeface="+mn-cs"/>
            </a:rPr>
            <a:t>Fecha de finalización</a:t>
          </a:r>
        </a:p>
      </dgm:t>
    </dgm:pt>
    <dgm:pt modelId="{5F2CDA38-E0E4-4965-9D8F-554312B0E84D}" type="parTrans" cxnId="{3EB25F15-BD24-43E3-99C3-59AEAAD59475}">
      <dgm:prSet/>
      <dgm:spPr/>
      <dgm:t>
        <a:bodyPr/>
        <a:lstStyle/>
        <a:p>
          <a:endParaRPr lang="es-CO" sz="1600"/>
        </a:p>
      </dgm:t>
    </dgm:pt>
    <dgm:pt modelId="{E732E711-D77E-4F5E-AB00-CC7BF57A6A77}" type="sibTrans" cxnId="{3EB25F15-BD24-43E3-99C3-59AEAAD59475}">
      <dgm:prSet/>
      <dgm:spPr/>
      <dgm:t>
        <a:bodyPr/>
        <a:lstStyle/>
        <a:p>
          <a:endParaRPr lang="es-CO" sz="1600"/>
        </a:p>
      </dgm:t>
    </dgm:pt>
    <dgm:pt modelId="{E871E995-D346-4E81-AF2C-35A5A38F3C08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8 de abril de 2022</a:t>
          </a:r>
        </a:p>
      </dgm:t>
    </dgm:pt>
    <dgm:pt modelId="{832F1E2E-A550-49EE-B173-67D465424F12}" type="parTrans" cxnId="{A20565B4-5908-4A68-8CCA-4591E8BB0E46}">
      <dgm:prSet/>
      <dgm:spPr/>
      <dgm:t>
        <a:bodyPr/>
        <a:lstStyle/>
        <a:p>
          <a:endParaRPr lang="es-CO" sz="1600"/>
        </a:p>
      </dgm:t>
    </dgm:pt>
    <dgm:pt modelId="{16AF4439-5999-4154-8CC2-3A6C2CAA949A}" type="sibTrans" cxnId="{A20565B4-5908-4A68-8CCA-4591E8BB0E46}">
      <dgm:prSet/>
      <dgm:spPr/>
      <dgm:t>
        <a:bodyPr/>
        <a:lstStyle/>
        <a:p>
          <a:endParaRPr lang="es-CO" sz="1600"/>
        </a:p>
      </dgm:t>
    </dgm:pt>
    <dgm:pt modelId="{4675ABC6-B547-4FBD-99DF-B22C24367A98}">
      <dgm:prSet phldrT="[Texto]" custT="1"/>
      <dgm:spPr>
        <a:xfrm>
          <a:off x="4169742" y="12249"/>
          <a:ext cx="1828011" cy="731204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1600" b="1" dirty="0">
              <a:solidFill>
                <a:srgbClr val="073763"/>
              </a:solidFill>
              <a:latin typeface="Arial"/>
              <a:ea typeface="+mn-ea"/>
              <a:cs typeface="+mn-cs"/>
            </a:rPr>
            <a:t>Canales de diálogo</a:t>
          </a:r>
        </a:p>
      </dgm:t>
    </dgm:pt>
    <dgm:pt modelId="{C56C0395-0198-42F7-B08B-D46904B53BB1}" type="parTrans" cxnId="{C87AF835-5161-4EE3-9912-8186137C642A}">
      <dgm:prSet/>
      <dgm:spPr/>
      <dgm:t>
        <a:bodyPr/>
        <a:lstStyle/>
        <a:p>
          <a:endParaRPr lang="es-CO" sz="1600"/>
        </a:p>
      </dgm:t>
    </dgm:pt>
    <dgm:pt modelId="{2356AAF1-EBD3-4D11-9158-B35EF04B7545}" type="sibTrans" cxnId="{C87AF835-5161-4EE3-9912-8186137C642A}">
      <dgm:prSet/>
      <dgm:spPr/>
      <dgm:t>
        <a:bodyPr/>
        <a:lstStyle/>
        <a:p>
          <a:endParaRPr lang="es-CO" sz="1600"/>
        </a:p>
      </dgm:t>
    </dgm:pt>
    <dgm:pt modelId="{7AD30AE5-CE5D-4350-9D97-2BC3121D7B45}">
      <dgm:prSet phldrT="[Texto]" custT="1"/>
      <dgm:spPr>
        <a:xfrm>
          <a:off x="4169742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MX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Canal Institucional de </a:t>
          </a:r>
          <a:r>
            <a:rPr lang="es-MX" sz="1600" dirty="0" err="1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Youtube</a:t>
          </a: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6D3D9A5-3C01-499A-91F9-5D6DA95EE856}" type="parTrans" cxnId="{9DCEC662-8223-48BB-9A1C-7F076C45F585}">
      <dgm:prSet/>
      <dgm:spPr/>
      <dgm:t>
        <a:bodyPr/>
        <a:lstStyle/>
        <a:p>
          <a:endParaRPr lang="es-CO" sz="1600"/>
        </a:p>
      </dgm:t>
    </dgm:pt>
    <dgm:pt modelId="{42F7BEB3-BE20-4DD3-AC66-EF5CAE7C724A}" type="sibTrans" cxnId="{9DCEC662-8223-48BB-9A1C-7F076C45F585}">
      <dgm:prSet/>
      <dgm:spPr/>
      <dgm:t>
        <a:bodyPr/>
        <a:lstStyle/>
        <a:p>
          <a:endParaRPr lang="es-CO" sz="1600"/>
        </a:p>
      </dgm:t>
    </dgm:pt>
    <dgm:pt modelId="{33FBDCB9-D57C-4E16-9C01-3633805768EA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16B4CEA-CB3F-4919-AA23-A7F7A45D3FAD}" type="parTrans" cxnId="{57B10547-DE29-488D-BC4F-A56866C72DD2}">
      <dgm:prSet/>
      <dgm:spPr/>
      <dgm:t>
        <a:bodyPr/>
        <a:lstStyle/>
        <a:p>
          <a:endParaRPr lang="es-CO" sz="1600"/>
        </a:p>
      </dgm:t>
    </dgm:pt>
    <dgm:pt modelId="{17922F01-2C52-40EB-A084-F012B03F8D4E}" type="sibTrans" cxnId="{57B10547-DE29-488D-BC4F-A56866C72DD2}">
      <dgm:prSet/>
      <dgm:spPr/>
      <dgm:t>
        <a:bodyPr/>
        <a:lstStyle/>
        <a:p>
          <a:endParaRPr lang="es-CO" sz="1600"/>
        </a:p>
      </dgm:t>
    </dgm:pt>
    <dgm:pt modelId="{2DE86229-CCA7-4200-8DF3-9330318C9A71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MX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16 de mayo de 2022</a:t>
          </a: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31AFB42-2989-4A4B-A7FB-93E88A150DF3}" type="parTrans" cxnId="{09CC4406-60A8-4D81-94BB-B838925F082E}">
      <dgm:prSet/>
      <dgm:spPr/>
      <dgm:t>
        <a:bodyPr/>
        <a:lstStyle/>
        <a:p>
          <a:endParaRPr lang="es-CO" sz="1600"/>
        </a:p>
      </dgm:t>
    </dgm:pt>
    <dgm:pt modelId="{2EA62633-6E55-4BB4-8C80-579E87079FE1}" type="sibTrans" cxnId="{09CC4406-60A8-4D81-94BB-B838925F082E}">
      <dgm:prSet/>
      <dgm:spPr/>
      <dgm:t>
        <a:bodyPr/>
        <a:lstStyle/>
        <a:p>
          <a:endParaRPr lang="es-CO" sz="1600"/>
        </a:p>
      </dgm:t>
    </dgm:pt>
    <dgm:pt modelId="{E48B656E-1D6B-48D4-9E71-CB11A2751AF7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CD24C51-D3AB-4A37-BE62-35F1B8026B49}" type="parTrans" cxnId="{C7A17659-1E68-4B32-8691-7918139F3419}">
      <dgm:prSet/>
      <dgm:spPr/>
      <dgm:t>
        <a:bodyPr/>
        <a:lstStyle/>
        <a:p>
          <a:endParaRPr lang="es-CO" sz="1600"/>
        </a:p>
      </dgm:t>
    </dgm:pt>
    <dgm:pt modelId="{98581634-2C86-449A-BA0E-8F67C47291A3}" type="sibTrans" cxnId="{C7A17659-1E68-4B32-8691-7918139F3419}">
      <dgm:prSet/>
      <dgm:spPr/>
      <dgm:t>
        <a:bodyPr/>
        <a:lstStyle/>
        <a:p>
          <a:endParaRPr lang="es-CO" sz="1600"/>
        </a:p>
      </dgm:t>
    </dgm:pt>
    <dgm:pt modelId="{9F155DA1-4512-4046-AF87-B9C9D736D61C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26 de agosto de 2022 </a:t>
          </a:r>
        </a:p>
      </dgm:t>
    </dgm:pt>
    <dgm:pt modelId="{25A62B9F-885C-4D2D-AFCA-96CCBCAC168A}" type="parTrans" cxnId="{73B600B2-B887-4D7E-9858-1FF7941C156E}">
      <dgm:prSet/>
      <dgm:spPr/>
      <dgm:t>
        <a:bodyPr/>
        <a:lstStyle/>
        <a:p>
          <a:endParaRPr lang="es-CO" sz="1600"/>
        </a:p>
      </dgm:t>
    </dgm:pt>
    <dgm:pt modelId="{472F1186-7BDB-476E-8D80-71E71AE0A1D1}" type="sibTrans" cxnId="{73B600B2-B887-4D7E-9858-1FF7941C156E}">
      <dgm:prSet/>
      <dgm:spPr/>
      <dgm:t>
        <a:bodyPr/>
        <a:lstStyle/>
        <a:p>
          <a:endParaRPr lang="es-CO" sz="1600"/>
        </a:p>
      </dgm:t>
    </dgm:pt>
    <dgm:pt modelId="{A3CC566D-050E-49EE-BB2E-A96B604F14E6}">
      <dgm:prSet custT="1"/>
      <dgm:spPr>
        <a:xfrm>
          <a:off x="1874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20F0479-9A76-4E0A-8CB2-47D7D5F3BF64}" type="parTrans" cxnId="{847B74CE-0128-43B6-B4D7-03B40B8146F2}">
      <dgm:prSet/>
      <dgm:spPr/>
      <dgm:t>
        <a:bodyPr/>
        <a:lstStyle/>
        <a:p>
          <a:endParaRPr lang="es-CO" sz="1600"/>
        </a:p>
      </dgm:t>
    </dgm:pt>
    <dgm:pt modelId="{8730CFD0-8110-446D-92B5-ECA62CDE877B}" type="sibTrans" cxnId="{847B74CE-0128-43B6-B4D7-03B40B8146F2}">
      <dgm:prSet/>
      <dgm:spPr/>
      <dgm:t>
        <a:bodyPr/>
        <a:lstStyle/>
        <a:p>
          <a:endParaRPr lang="es-CO" sz="1600"/>
        </a:p>
      </dgm:t>
    </dgm:pt>
    <dgm:pt modelId="{C9899797-4ED9-44A8-9A78-58F52B338129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036272E-4317-4986-9F33-157A8B98DE56}" type="sibTrans" cxnId="{17C12C7C-C30B-43EB-A6FA-9C8E5DADB220}">
      <dgm:prSet/>
      <dgm:spPr/>
      <dgm:t>
        <a:bodyPr/>
        <a:lstStyle/>
        <a:p>
          <a:endParaRPr lang="es-CO" sz="1600"/>
        </a:p>
      </dgm:t>
    </dgm:pt>
    <dgm:pt modelId="{5DC0701B-9548-48FE-85B9-BB89ED858342}" type="parTrans" cxnId="{17C12C7C-C30B-43EB-A6FA-9C8E5DADB220}">
      <dgm:prSet/>
      <dgm:spPr/>
      <dgm:t>
        <a:bodyPr/>
        <a:lstStyle/>
        <a:p>
          <a:endParaRPr lang="es-CO" sz="1600"/>
        </a:p>
      </dgm:t>
    </dgm:pt>
    <dgm:pt modelId="{0BD97CA0-7DB8-4171-87D6-E40DB6A3E385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16 de mayo de 2022</a:t>
          </a:r>
        </a:p>
      </dgm:t>
    </dgm:pt>
    <dgm:pt modelId="{E1927DE7-14BE-439F-8927-001AD7B1905C}" type="sibTrans" cxnId="{63127BB9-27B2-45C1-8DDF-CCCCF228A221}">
      <dgm:prSet/>
      <dgm:spPr/>
      <dgm:t>
        <a:bodyPr/>
        <a:lstStyle/>
        <a:p>
          <a:endParaRPr lang="es-CO" sz="1600"/>
        </a:p>
      </dgm:t>
    </dgm:pt>
    <dgm:pt modelId="{D71BC249-589B-440A-9D28-236F9904E550}" type="parTrans" cxnId="{63127BB9-27B2-45C1-8DDF-CCCCF228A221}">
      <dgm:prSet/>
      <dgm:spPr/>
      <dgm:t>
        <a:bodyPr/>
        <a:lstStyle/>
        <a:p>
          <a:endParaRPr lang="es-CO" sz="1600"/>
        </a:p>
      </dgm:t>
    </dgm:pt>
    <dgm:pt modelId="{4CC6FEE2-A004-4634-A5E6-1796876EF706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CA3ED46-FD50-4103-B23E-41820B682340}" type="sibTrans" cxnId="{1C301630-093F-44DB-B6D4-5B42DF71DD19}">
      <dgm:prSet/>
      <dgm:spPr/>
      <dgm:t>
        <a:bodyPr/>
        <a:lstStyle/>
        <a:p>
          <a:endParaRPr lang="es-CO" sz="1600"/>
        </a:p>
      </dgm:t>
    </dgm:pt>
    <dgm:pt modelId="{EB593B76-7744-49EF-B251-635D1A23EE9A}" type="parTrans" cxnId="{1C301630-093F-44DB-B6D4-5B42DF71DD19}">
      <dgm:prSet/>
      <dgm:spPr/>
      <dgm:t>
        <a:bodyPr/>
        <a:lstStyle/>
        <a:p>
          <a:endParaRPr lang="es-CO" sz="1600"/>
        </a:p>
      </dgm:t>
    </dgm:pt>
    <dgm:pt modelId="{9DF60D45-913E-443B-AD6E-4C5A9F84AEFC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19 de agosto de 2022</a:t>
          </a:r>
        </a:p>
      </dgm:t>
    </dgm:pt>
    <dgm:pt modelId="{87F21EA1-A000-43A7-BD1A-C4B17EB2A5DF}" type="sibTrans" cxnId="{5B67AEC5-666C-4C9B-90B3-F3B1AACD3DD9}">
      <dgm:prSet/>
      <dgm:spPr/>
      <dgm:t>
        <a:bodyPr/>
        <a:lstStyle/>
        <a:p>
          <a:endParaRPr lang="es-CO" sz="1600"/>
        </a:p>
      </dgm:t>
    </dgm:pt>
    <dgm:pt modelId="{C9DDABBF-98E0-4F0A-AA18-3DA3B01167C5}" type="parTrans" cxnId="{5B67AEC5-666C-4C9B-90B3-F3B1AACD3DD9}">
      <dgm:prSet/>
      <dgm:spPr/>
      <dgm:t>
        <a:bodyPr/>
        <a:lstStyle/>
        <a:p>
          <a:endParaRPr lang="es-CO" sz="1600"/>
        </a:p>
      </dgm:t>
    </dgm:pt>
    <dgm:pt modelId="{EDFDEC81-F0E5-45FB-A5FE-C44CF718E398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7392DED-9426-406A-A53F-E35391241B7C}" type="sibTrans" cxnId="{F1F379C8-CAD9-4953-B76D-89414DB67AD0}">
      <dgm:prSet/>
      <dgm:spPr/>
      <dgm:t>
        <a:bodyPr/>
        <a:lstStyle/>
        <a:p>
          <a:endParaRPr lang="es-CO" sz="1600"/>
        </a:p>
      </dgm:t>
    </dgm:pt>
    <dgm:pt modelId="{76623A07-F503-4D2C-9532-FE565A12D2E5}" type="parTrans" cxnId="{F1F379C8-CAD9-4953-B76D-89414DB67AD0}">
      <dgm:prSet/>
      <dgm:spPr/>
      <dgm:t>
        <a:bodyPr/>
        <a:lstStyle/>
        <a:p>
          <a:endParaRPr lang="es-CO" sz="1600"/>
        </a:p>
      </dgm:t>
    </dgm:pt>
    <dgm:pt modelId="{0463C1AF-D213-4815-B7F0-134CBEB66269}">
      <dgm:prSet phldrT="[Texto]" custT="1"/>
      <dgm:spPr>
        <a:xfrm>
          <a:off x="2085808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CO" sz="16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26 de agosto de 2022</a:t>
          </a:r>
        </a:p>
      </dgm:t>
    </dgm:pt>
    <dgm:pt modelId="{16A9121B-7A50-46A1-B0F2-1B0AFB3B3A2B}" type="sibTrans" cxnId="{3C7FA95B-6544-48A5-8791-E94796995D63}">
      <dgm:prSet/>
      <dgm:spPr/>
      <dgm:t>
        <a:bodyPr/>
        <a:lstStyle/>
        <a:p>
          <a:endParaRPr lang="es-CO" sz="1600"/>
        </a:p>
      </dgm:t>
    </dgm:pt>
    <dgm:pt modelId="{E66DAFC9-9321-4657-A108-A632E94B225E}" type="parTrans" cxnId="{3C7FA95B-6544-48A5-8791-E94796995D63}">
      <dgm:prSet/>
      <dgm:spPr/>
      <dgm:t>
        <a:bodyPr/>
        <a:lstStyle/>
        <a:p>
          <a:endParaRPr lang="es-CO" sz="1600"/>
        </a:p>
      </dgm:t>
    </dgm:pt>
    <dgm:pt modelId="{30CDDCAB-6E95-4D27-BB7C-954FE2CE92D6}">
      <dgm:prSet phldrT="[Texto]" custT="1"/>
      <dgm:spPr>
        <a:xfrm>
          <a:off x="4169742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B8366D8-2E19-4E82-93CC-0A20FAC72C13}" type="parTrans" cxnId="{15D643BB-6B87-40B9-AB73-098FE47BC133}">
      <dgm:prSet/>
      <dgm:spPr/>
      <dgm:t>
        <a:bodyPr/>
        <a:lstStyle/>
        <a:p>
          <a:endParaRPr lang="es-CO" sz="1600"/>
        </a:p>
      </dgm:t>
    </dgm:pt>
    <dgm:pt modelId="{709FDAF9-E64D-4FCA-9F2A-5819CA4EEEB9}" type="sibTrans" cxnId="{15D643BB-6B87-40B9-AB73-098FE47BC133}">
      <dgm:prSet/>
      <dgm:spPr/>
      <dgm:t>
        <a:bodyPr/>
        <a:lstStyle/>
        <a:p>
          <a:endParaRPr lang="es-CO" sz="1600"/>
        </a:p>
      </dgm:t>
    </dgm:pt>
    <dgm:pt modelId="{6A1DB33A-CB92-4AD0-B2FF-89E9900E0768}">
      <dgm:prSet phldrT="[Texto]" custT="1"/>
      <dgm:spPr>
        <a:xfrm>
          <a:off x="4169742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C07A5FA-05F7-4D88-BE59-5A4EC0C4C1AA}" type="parTrans" cxnId="{CBD3BFE7-BACB-4A1B-8542-652E0A44971E}">
      <dgm:prSet/>
      <dgm:spPr/>
      <dgm:t>
        <a:bodyPr/>
        <a:lstStyle/>
        <a:p>
          <a:endParaRPr lang="es-CO" sz="1600"/>
        </a:p>
      </dgm:t>
    </dgm:pt>
    <dgm:pt modelId="{C2FAD98E-859E-4017-AC5C-D77563A6A9DF}" type="sibTrans" cxnId="{CBD3BFE7-BACB-4A1B-8542-652E0A44971E}">
      <dgm:prSet/>
      <dgm:spPr/>
      <dgm:t>
        <a:bodyPr/>
        <a:lstStyle/>
        <a:p>
          <a:endParaRPr lang="es-CO" sz="1600"/>
        </a:p>
      </dgm:t>
    </dgm:pt>
    <dgm:pt modelId="{786B95CF-4D2D-443B-AACB-1FCB6F2B9E60}">
      <dgm:prSet phldrT="[Texto]" custT="1"/>
      <dgm:spPr>
        <a:xfrm>
          <a:off x="4169742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1A6875B-EF72-41ED-8DCC-2C3D48E7276B}" type="parTrans" cxnId="{E6A1808F-3534-47B7-B142-641A2487FCE1}">
      <dgm:prSet/>
      <dgm:spPr/>
      <dgm:t>
        <a:bodyPr/>
        <a:lstStyle/>
        <a:p>
          <a:endParaRPr lang="es-CO" sz="1600"/>
        </a:p>
      </dgm:t>
    </dgm:pt>
    <dgm:pt modelId="{B1D30D58-F281-4222-BF60-84A8BEFE4C73}" type="sibTrans" cxnId="{E6A1808F-3534-47B7-B142-641A2487FCE1}">
      <dgm:prSet/>
      <dgm:spPr/>
      <dgm:t>
        <a:bodyPr/>
        <a:lstStyle/>
        <a:p>
          <a:endParaRPr lang="es-CO" sz="1600"/>
        </a:p>
      </dgm:t>
    </dgm:pt>
    <dgm:pt modelId="{B6A5D6D8-BEF9-435A-AF0C-14CAF74D6858}">
      <dgm:prSet phldrT="[Texto]" custT="1"/>
      <dgm:spPr>
        <a:xfrm>
          <a:off x="4169742" y="743453"/>
          <a:ext cx="1828011" cy="276696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CO" sz="16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DC91B88-0572-4FFE-9510-4C023EEBC89D}" type="parTrans" cxnId="{EC680321-21B9-451E-8C1D-F94C359A4E7C}">
      <dgm:prSet/>
      <dgm:spPr/>
      <dgm:t>
        <a:bodyPr/>
        <a:lstStyle/>
        <a:p>
          <a:endParaRPr lang="es-CO" sz="1600"/>
        </a:p>
      </dgm:t>
    </dgm:pt>
    <dgm:pt modelId="{4D97CE59-9548-45DD-BED5-E217C99E10A0}" type="sibTrans" cxnId="{EC680321-21B9-451E-8C1D-F94C359A4E7C}">
      <dgm:prSet/>
      <dgm:spPr/>
      <dgm:t>
        <a:bodyPr/>
        <a:lstStyle/>
        <a:p>
          <a:endParaRPr lang="es-CO" sz="1600"/>
        </a:p>
      </dgm:t>
    </dgm:pt>
    <dgm:pt modelId="{5ABA7B1B-C083-4658-9244-5261FCE4BC4D}" type="pres">
      <dgm:prSet presAssocID="{2FB77EDC-03E6-4C12-B8AF-4598E59881B2}" presName="Name0" presStyleCnt="0">
        <dgm:presLayoutVars>
          <dgm:dir/>
          <dgm:animLvl val="lvl"/>
          <dgm:resizeHandles val="exact"/>
        </dgm:presLayoutVars>
      </dgm:prSet>
      <dgm:spPr/>
    </dgm:pt>
    <dgm:pt modelId="{EB04ED9B-D578-4199-B540-87F82CF2EB36}" type="pres">
      <dgm:prSet presAssocID="{5B2D99E0-A53E-4D18-BE4F-2056D06EEF9C}" presName="composite" presStyleCnt="0"/>
      <dgm:spPr/>
    </dgm:pt>
    <dgm:pt modelId="{E1C94A32-9ECF-4C4A-9C77-76331CBEE52F}" type="pres">
      <dgm:prSet presAssocID="{5B2D99E0-A53E-4D18-BE4F-2056D06EEF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9F49620-B9F8-4B99-B347-A66589CC2B88}" type="pres">
      <dgm:prSet presAssocID="{5B2D99E0-A53E-4D18-BE4F-2056D06EEF9C}" presName="desTx" presStyleLbl="alignAccFollowNode1" presStyleIdx="0" presStyleCnt="3">
        <dgm:presLayoutVars>
          <dgm:bulletEnabled val="1"/>
        </dgm:presLayoutVars>
      </dgm:prSet>
      <dgm:spPr/>
    </dgm:pt>
    <dgm:pt modelId="{7C105139-A388-4E1A-9075-A3BC80076C3F}" type="pres">
      <dgm:prSet presAssocID="{C3BA6D6D-02E6-45B4-B058-6D82618DACC5}" presName="space" presStyleCnt="0"/>
      <dgm:spPr/>
    </dgm:pt>
    <dgm:pt modelId="{12892C54-8F51-41B3-B5B3-95388FAD9864}" type="pres">
      <dgm:prSet presAssocID="{C8EA1249-EEF9-4347-8579-7BDFFBDC419B}" presName="composite" presStyleCnt="0"/>
      <dgm:spPr/>
    </dgm:pt>
    <dgm:pt modelId="{5A32C161-1827-475A-9500-8B0DE9F76CC3}" type="pres">
      <dgm:prSet presAssocID="{C8EA1249-EEF9-4347-8579-7BDFFBDC419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962E50D-1E53-45F5-B966-8C14EEBBE9A6}" type="pres">
      <dgm:prSet presAssocID="{C8EA1249-EEF9-4347-8579-7BDFFBDC419B}" presName="desTx" presStyleLbl="alignAccFollowNode1" presStyleIdx="1" presStyleCnt="3">
        <dgm:presLayoutVars>
          <dgm:bulletEnabled val="1"/>
        </dgm:presLayoutVars>
      </dgm:prSet>
      <dgm:spPr/>
    </dgm:pt>
    <dgm:pt modelId="{C9D89802-210D-4401-A8C8-DFCE8DA5A587}" type="pres">
      <dgm:prSet presAssocID="{E732E711-D77E-4F5E-AB00-CC7BF57A6A77}" presName="space" presStyleCnt="0"/>
      <dgm:spPr/>
    </dgm:pt>
    <dgm:pt modelId="{DA7B678F-06FE-4913-8690-035C97C6A790}" type="pres">
      <dgm:prSet presAssocID="{4675ABC6-B547-4FBD-99DF-B22C24367A98}" presName="composite" presStyleCnt="0"/>
      <dgm:spPr/>
    </dgm:pt>
    <dgm:pt modelId="{C9BDF0FE-4F1F-409B-B249-C00045C71CDF}" type="pres">
      <dgm:prSet presAssocID="{4675ABC6-B547-4FBD-99DF-B22C24367A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DD6336B-A33E-44A3-876A-FEA7C1637744}" type="pres">
      <dgm:prSet presAssocID="{4675ABC6-B547-4FBD-99DF-B22C24367A9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25AA200-7B1B-4869-8370-1289FE0B2F49}" type="presOf" srcId="{0BD97CA0-7DB8-4171-87D6-E40DB6A3E385}" destId="{D962E50D-1E53-45F5-B966-8C14EEBBE9A6}" srcOrd="0" destOrd="2" presId="urn:microsoft.com/office/officeart/2005/8/layout/hList1"/>
    <dgm:cxn modelId="{09CC4406-60A8-4D81-94BB-B838925F082E}" srcId="{5B2D99E0-A53E-4D18-BE4F-2056D06EEF9C}" destId="{2DE86229-CCA7-4200-8DF3-9330318C9A71}" srcOrd="2" destOrd="0" parTransId="{D31AFB42-2989-4A4B-A7FB-93E88A150DF3}" sibTransId="{2EA62633-6E55-4BB4-8C80-579E87079FE1}"/>
    <dgm:cxn modelId="{E8DB1D11-7C8E-4438-AE50-BF9E3DAC5EB6}" type="presOf" srcId="{5B2D99E0-A53E-4D18-BE4F-2056D06EEF9C}" destId="{E1C94A32-9ECF-4C4A-9C77-76331CBEE52F}" srcOrd="0" destOrd="0" presId="urn:microsoft.com/office/officeart/2005/8/layout/hList1"/>
    <dgm:cxn modelId="{3EB25F15-BD24-43E3-99C3-59AEAAD59475}" srcId="{2FB77EDC-03E6-4C12-B8AF-4598E59881B2}" destId="{C8EA1249-EEF9-4347-8579-7BDFFBDC419B}" srcOrd="1" destOrd="0" parTransId="{5F2CDA38-E0E4-4965-9D8F-554312B0E84D}" sibTransId="{E732E711-D77E-4F5E-AB00-CC7BF57A6A77}"/>
    <dgm:cxn modelId="{EC680321-21B9-451E-8C1D-F94C359A4E7C}" srcId="{4675ABC6-B547-4FBD-99DF-B22C24367A98}" destId="{B6A5D6D8-BEF9-435A-AF0C-14CAF74D6858}" srcOrd="3" destOrd="0" parTransId="{0DC91B88-0572-4FFE-9510-4C023EEBC89D}" sibTransId="{4D97CE59-9548-45DD-BED5-E217C99E10A0}"/>
    <dgm:cxn modelId="{D823CC21-D808-45D6-8B7D-F18C3A13B7E4}" type="presOf" srcId="{C9899797-4ED9-44A8-9A78-58F52B338129}" destId="{D962E50D-1E53-45F5-B966-8C14EEBBE9A6}" srcOrd="0" destOrd="1" presId="urn:microsoft.com/office/officeart/2005/8/layout/hList1"/>
    <dgm:cxn modelId="{1C301630-093F-44DB-B6D4-5B42DF71DD19}" srcId="{C8EA1249-EEF9-4347-8579-7BDFFBDC419B}" destId="{4CC6FEE2-A004-4634-A5E6-1796876EF706}" srcOrd="3" destOrd="0" parTransId="{EB593B76-7744-49EF-B251-635D1A23EE9A}" sibTransId="{CCA3ED46-FD50-4103-B23E-41820B682340}"/>
    <dgm:cxn modelId="{C87AF835-5161-4EE3-9912-8186137C642A}" srcId="{2FB77EDC-03E6-4C12-B8AF-4598E59881B2}" destId="{4675ABC6-B547-4FBD-99DF-B22C24367A98}" srcOrd="2" destOrd="0" parTransId="{C56C0395-0198-42F7-B08B-D46904B53BB1}" sibTransId="{2356AAF1-EBD3-4D11-9158-B35EF04B7545}"/>
    <dgm:cxn modelId="{249AC73C-DF92-4487-A2FB-D132504F0AE5}" type="presOf" srcId="{A3CC566D-050E-49EE-BB2E-A96B604F14E6}" destId="{19F49620-B9F8-4B99-B347-A66589CC2B88}" srcOrd="0" destOrd="3" presId="urn:microsoft.com/office/officeart/2005/8/layout/hList1"/>
    <dgm:cxn modelId="{52F1AD3E-ACE7-4941-8985-0729DAC42004}" type="presOf" srcId="{CE99B7FB-EDED-48B5-850D-1287D6616B25}" destId="{19F49620-B9F8-4B99-B347-A66589CC2B88}" srcOrd="0" destOrd="4" presId="urn:microsoft.com/office/officeart/2005/8/layout/hList1"/>
    <dgm:cxn modelId="{3C7FA95B-6544-48A5-8791-E94796995D63}" srcId="{C8EA1249-EEF9-4347-8579-7BDFFBDC419B}" destId="{0463C1AF-D213-4815-B7F0-134CBEB66269}" srcOrd="6" destOrd="0" parTransId="{E66DAFC9-9321-4657-A108-A632E94B225E}" sibTransId="{16A9121B-7A50-46A1-B0F2-1B0AFB3B3A2B}"/>
    <dgm:cxn modelId="{8B4C2C61-2D14-4C50-81E1-43240FEAD1AB}" type="presOf" srcId="{33FBDCB9-D57C-4E16-9C01-3633805768EA}" destId="{19F49620-B9F8-4B99-B347-A66589CC2B88}" srcOrd="0" destOrd="1" presId="urn:microsoft.com/office/officeart/2005/8/layout/hList1"/>
    <dgm:cxn modelId="{9DCEC662-8223-48BB-9A1C-7F076C45F585}" srcId="{4675ABC6-B547-4FBD-99DF-B22C24367A98}" destId="{7AD30AE5-CE5D-4350-9D97-2BC3121D7B45}" srcOrd="4" destOrd="0" parTransId="{B6D3D9A5-3C01-499A-91F9-5D6DA95EE856}" sibTransId="{42F7BEB3-BE20-4DD3-AC66-EF5CAE7C724A}"/>
    <dgm:cxn modelId="{57B10547-DE29-488D-BC4F-A56866C72DD2}" srcId="{5B2D99E0-A53E-4D18-BE4F-2056D06EEF9C}" destId="{33FBDCB9-D57C-4E16-9C01-3633805768EA}" srcOrd="1" destOrd="0" parTransId="{816B4CEA-CB3F-4919-AA23-A7F7A45D3FAD}" sibTransId="{17922F01-2C52-40EB-A084-F012B03F8D4E}"/>
    <dgm:cxn modelId="{3CA8536D-91B6-4A18-AB10-01BEDAE4C4CA}" type="presOf" srcId="{9DF60D45-913E-443B-AD6E-4C5A9F84AEFC}" destId="{D962E50D-1E53-45F5-B966-8C14EEBBE9A6}" srcOrd="0" destOrd="4" presId="urn:microsoft.com/office/officeart/2005/8/layout/hList1"/>
    <dgm:cxn modelId="{B833274E-EF68-4896-9147-5C97C1ACD968}" type="presOf" srcId="{9F155DA1-4512-4046-AF87-B9C9D736D61C}" destId="{19F49620-B9F8-4B99-B347-A66589CC2B88}" srcOrd="0" destOrd="6" presId="urn:microsoft.com/office/officeart/2005/8/layout/hList1"/>
    <dgm:cxn modelId="{089A454F-28C0-4DF9-8AAE-A142045730DF}" type="presOf" srcId="{56FB785A-A3B9-42D4-BC14-EBCC0D7E08F6}" destId="{19F49620-B9F8-4B99-B347-A66589CC2B88}" srcOrd="0" destOrd="0" presId="urn:microsoft.com/office/officeart/2005/8/layout/hList1"/>
    <dgm:cxn modelId="{8ECF8F73-1D7A-402B-BDC0-924A757139AC}" type="presOf" srcId="{4CC6FEE2-A004-4634-A5E6-1796876EF706}" destId="{D962E50D-1E53-45F5-B966-8C14EEBBE9A6}" srcOrd="0" destOrd="3" presId="urn:microsoft.com/office/officeart/2005/8/layout/hList1"/>
    <dgm:cxn modelId="{BA607A74-5747-451E-9FBC-16A6638ABC6D}" srcId="{5B2D99E0-A53E-4D18-BE4F-2056D06EEF9C}" destId="{CE99B7FB-EDED-48B5-850D-1287D6616B25}" srcOrd="4" destOrd="0" parTransId="{3F7F00EE-65A0-49A6-BB4A-C450E696B056}" sibTransId="{5E86A009-8630-4D21-8E1A-59BECE7D708A}"/>
    <dgm:cxn modelId="{C7A17659-1E68-4B32-8691-7918139F3419}" srcId="{5B2D99E0-A53E-4D18-BE4F-2056D06EEF9C}" destId="{E48B656E-1D6B-48D4-9E71-CB11A2751AF7}" srcOrd="5" destOrd="0" parTransId="{7CD24C51-D3AB-4A37-BE62-35F1B8026B49}" sibTransId="{98581634-2C86-449A-BA0E-8F67C47291A3}"/>
    <dgm:cxn modelId="{17C12C7C-C30B-43EB-A6FA-9C8E5DADB220}" srcId="{C8EA1249-EEF9-4347-8579-7BDFFBDC419B}" destId="{C9899797-4ED9-44A8-9A78-58F52B338129}" srcOrd="1" destOrd="0" parTransId="{5DC0701B-9548-48FE-85B9-BB89ED858342}" sibTransId="{B036272E-4317-4986-9F33-157A8B98DE56}"/>
    <dgm:cxn modelId="{8F29347C-F632-4CD8-808E-E629B72C01B4}" type="presOf" srcId="{C8EA1249-EEF9-4347-8579-7BDFFBDC419B}" destId="{5A32C161-1827-475A-9500-8B0DE9F76CC3}" srcOrd="0" destOrd="0" presId="urn:microsoft.com/office/officeart/2005/8/layout/hList1"/>
    <dgm:cxn modelId="{917F8989-6327-4FAD-AC25-B3EAEE104117}" type="presOf" srcId="{B6A5D6D8-BEF9-435A-AF0C-14CAF74D6858}" destId="{3DD6336B-A33E-44A3-876A-FEA7C1637744}" srcOrd="0" destOrd="3" presId="urn:microsoft.com/office/officeart/2005/8/layout/hList1"/>
    <dgm:cxn modelId="{DDC7B38C-7735-47E8-8E34-CAA43852D979}" type="presOf" srcId="{E871E995-D346-4E81-AF2C-35A5A38F3C08}" destId="{D962E50D-1E53-45F5-B966-8C14EEBBE9A6}" srcOrd="0" destOrd="0" presId="urn:microsoft.com/office/officeart/2005/8/layout/hList1"/>
    <dgm:cxn modelId="{E6A1808F-3534-47B7-B142-641A2487FCE1}" srcId="{4675ABC6-B547-4FBD-99DF-B22C24367A98}" destId="{786B95CF-4D2D-443B-AACB-1FCB6F2B9E60}" srcOrd="2" destOrd="0" parTransId="{01A6875B-EF72-41ED-8DCC-2C3D48E7276B}" sibTransId="{B1D30D58-F281-4222-BF60-84A8BEFE4C73}"/>
    <dgm:cxn modelId="{C73FDD95-E4BF-424C-8EAE-2A4DFB62AC3A}" srcId="{5B2D99E0-A53E-4D18-BE4F-2056D06EEF9C}" destId="{56FB785A-A3B9-42D4-BC14-EBCC0D7E08F6}" srcOrd="0" destOrd="0" parTransId="{CC35DE9A-D89F-4BC8-90AE-8A45E6597C8B}" sibTransId="{1C43B3E9-6DDA-4C85-8718-3E83E04C60A7}"/>
    <dgm:cxn modelId="{C5252F99-D94A-4B48-B9EE-4EFA27A052BE}" srcId="{2FB77EDC-03E6-4C12-B8AF-4598E59881B2}" destId="{5B2D99E0-A53E-4D18-BE4F-2056D06EEF9C}" srcOrd="0" destOrd="0" parTransId="{C3DCC65E-10C2-4494-B57E-80BA5BD7987C}" sibTransId="{C3BA6D6D-02E6-45B4-B058-6D82618DACC5}"/>
    <dgm:cxn modelId="{14BB9899-38E3-43B5-87C5-7BD9C9B89D0B}" type="presOf" srcId="{7AD30AE5-CE5D-4350-9D97-2BC3121D7B45}" destId="{3DD6336B-A33E-44A3-876A-FEA7C1637744}" srcOrd="0" destOrd="4" presId="urn:microsoft.com/office/officeart/2005/8/layout/hList1"/>
    <dgm:cxn modelId="{73B600B2-B887-4D7E-9858-1FF7941C156E}" srcId="{5B2D99E0-A53E-4D18-BE4F-2056D06EEF9C}" destId="{9F155DA1-4512-4046-AF87-B9C9D736D61C}" srcOrd="6" destOrd="0" parTransId="{25A62B9F-885C-4D2D-AFCA-96CCBCAC168A}" sibTransId="{472F1186-7BDB-476E-8D80-71E71AE0A1D1}"/>
    <dgm:cxn modelId="{A20565B4-5908-4A68-8CCA-4591E8BB0E46}" srcId="{C8EA1249-EEF9-4347-8579-7BDFFBDC419B}" destId="{E871E995-D346-4E81-AF2C-35A5A38F3C08}" srcOrd="0" destOrd="0" parTransId="{832F1E2E-A550-49EE-B173-67D465424F12}" sibTransId="{16AF4439-5999-4154-8CC2-3A6C2CAA949A}"/>
    <dgm:cxn modelId="{63127BB9-27B2-45C1-8DDF-CCCCF228A221}" srcId="{C8EA1249-EEF9-4347-8579-7BDFFBDC419B}" destId="{0BD97CA0-7DB8-4171-87D6-E40DB6A3E385}" srcOrd="2" destOrd="0" parTransId="{D71BC249-589B-440A-9D28-236F9904E550}" sibTransId="{E1927DE7-14BE-439F-8927-001AD7B1905C}"/>
    <dgm:cxn modelId="{15D643BB-6B87-40B9-AB73-098FE47BC133}" srcId="{4675ABC6-B547-4FBD-99DF-B22C24367A98}" destId="{30CDDCAB-6E95-4D27-BB7C-954FE2CE92D6}" srcOrd="0" destOrd="0" parTransId="{FB8366D8-2E19-4E82-93CC-0A20FAC72C13}" sibTransId="{709FDAF9-E64D-4FCA-9F2A-5819CA4EEEB9}"/>
    <dgm:cxn modelId="{5B67AEC5-666C-4C9B-90B3-F3B1AACD3DD9}" srcId="{C8EA1249-EEF9-4347-8579-7BDFFBDC419B}" destId="{9DF60D45-913E-443B-AD6E-4C5A9F84AEFC}" srcOrd="4" destOrd="0" parTransId="{C9DDABBF-98E0-4F0A-AA18-3DA3B01167C5}" sibTransId="{87F21EA1-A000-43A7-BD1A-C4B17EB2A5DF}"/>
    <dgm:cxn modelId="{F1F379C8-CAD9-4953-B76D-89414DB67AD0}" srcId="{C8EA1249-EEF9-4347-8579-7BDFFBDC419B}" destId="{EDFDEC81-F0E5-45FB-A5FE-C44CF718E398}" srcOrd="5" destOrd="0" parTransId="{76623A07-F503-4D2C-9532-FE565A12D2E5}" sibTransId="{27392DED-9426-406A-A53F-E35391241B7C}"/>
    <dgm:cxn modelId="{9D9EDCC9-1608-4BBF-91C2-DD38DC648026}" type="presOf" srcId="{6A1DB33A-CB92-4AD0-B2FF-89E9900E0768}" destId="{3DD6336B-A33E-44A3-876A-FEA7C1637744}" srcOrd="0" destOrd="1" presId="urn:microsoft.com/office/officeart/2005/8/layout/hList1"/>
    <dgm:cxn modelId="{847B74CE-0128-43B6-B4D7-03B40B8146F2}" srcId="{5B2D99E0-A53E-4D18-BE4F-2056D06EEF9C}" destId="{A3CC566D-050E-49EE-BB2E-A96B604F14E6}" srcOrd="3" destOrd="0" parTransId="{720F0479-9A76-4E0A-8CB2-47D7D5F3BF64}" sibTransId="{8730CFD0-8110-446D-92B5-ECA62CDE877B}"/>
    <dgm:cxn modelId="{92F2A5D4-3CEE-45FC-938E-84E0A00C9A70}" type="presOf" srcId="{30CDDCAB-6E95-4D27-BB7C-954FE2CE92D6}" destId="{3DD6336B-A33E-44A3-876A-FEA7C1637744}" srcOrd="0" destOrd="0" presId="urn:microsoft.com/office/officeart/2005/8/layout/hList1"/>
    <dgm:cxn modelId="{AC7E2CD5-6DAA-4572-A520-EB24D0464EC2}" type="presOf" srcId="{0463C1AF-D213-4815-B7F0-134CBEB66269}" destId="{D962E50D-1E53-45F5-B966-8C14EEBBE9A6}" srcOrd="0" destOrd="6" presId="urn:microsoft.com/office/officeart/2005/8/layout/hList1"/>
    <dgm:cxn modelId="{65C397DD-F82C-4574-A159-0958ED333892}" type="presOf" srcId="{2DE86229-CCA7-4200-8DF3-9330318C9A71}" destId="{19F49620-B9F8-4B99-B347-A66589CC2B88}" srcOrd="0" destOrd="2" presId="urn:microsoft.com/office/officeart/2005/8/layout/hList1"/>
    <dgm:cxn modelId="{CBD3BFE7-BACB-4A1B-8542-652E0A44971E}" srcId="{4675ABC6-B547-4FBD-99DF-B22C24367A98}" destId="{6A1DB33A-CB92-4AD0-B2FF-89E9900E0768}" srcOrd="1" destOrd="0" parTransId="{CC07A5FA-05F7-4D88-BE59-5A4EC0C4C1AA}" sibTransId="{C2FAD98E-859E-4017-AC5C-D77563A6A9DF}"/>
    <dgm:cxn modelId="{830090E8-157B-44F0-BD7A-B11BA7A1D4B4}" type="presOf" srcId="{786B95CF-4D2D-443B-AACB-1FCB6F2B9E60}" destId="{3DD6336B-A33E-44A3-876A-FEA7C1637744}" srcOrd="0" destOrd="2" presId="urn:microsoft.com/office/officeart/2005/8/layout/hList1"/>
    <dgm:cxn modelId="{224580EB-8DBB-40ED-BAEE-09956E4362D5}" type="presOf" srcId="{E48B656E-1D6B-48D4-9E71-CB11A2751AF7}" destId="{19F49620-B9F8-4B99-B347-A66589CC2B88}" srcOrd="0" destOrd="5" presId="urn:microsoft.com/office/officeart/2005/8/layout/hList1"/>
    <dgm:cxn modelId="{9D7FEFF2-763D-470B-B31D-89E40D437741}" type="presOf" srcId="{4675ABC6-B547-4FBD-99DF-B22C24367A98}" destId="{C9BDF0FE-4F1F-409B-B249-C00045C71CDF}" srcOrd="0" destOrd="0" presId="urn:microsoft.com/office/officeart/2005/8/layout/hList1"/>
    <dgm:cxn modelId="{2A9A57F6-79E5-498D-B979-EFDD7C2185F4}" type="presOf" srcId="{EDFDEC81-F0E5-45FB-A5FE-C44CF718E398}" destId="{D962E50D-1E53-45F5-B966-8C14EEBBE9A6}" srcOrd="0" destOrd="5" presId="urn:microsoft.com/office/officeart/2005/8/layout/hList1"/>
    <dgm:cxn modelId="{635889F8-AABC-4290-A4E9-0370EBAF82EC}" type="presOf" srcId="{2FB77EDC-03E6-4C12-B8AF-4598E59881B2}" destId="{5ABA7B1B-C083-4658-9244-5261FCE4BC4D}" srcOrd="0" destOrd="0" presId="urn:microsoft.com/office/officeart/2005/8/layout/hList1"/>
    <dgm:cxn modelId="{A22BDB1E-E0EE-40FC-B312-4B485AA6968B}" type="presParOf" srcId="{5ABA7B1B-C083-4658-9244-5261FCE4BC4D}" destId="{EB04ED9B-D578-4199-B540-87F82CF2EB36}" srcOrd="0" destOrd="0" presId="urn:microsoft.com/office/officeart/2005/8/layout/hList1"/>
    <dgm:cxn modelId="{470D454D-F142-43B8-8E97-AE02E0E36E43}" type="presParOf" srcId="{EB04ED9B-D578-4199-B540-87F82CF2EB36}" destId="{E1C94A32-9ECF-4C4A-9C77-76331CBEE52F}" srcOrd="0" destOrd="0" presId="urn:microsoft.com/office/officeart/2005/8/layout/hList1"/>
    <dgm:cxn modelId="{ED703B18-E2F8-44F8-9E22-347A448DADC2}" type="presParOf" srcId="{EB04ED9B-D578-4199-B540-87F82CF2EB36}" destId="{19F49620-B9F8-4B99-B347-A66589CC2B88}" srcOrd="1" destOrd="0" presId="urn:microsoft.com/office/officeart/2005/8/layout/hList1"/>
    <dgm:cxn modelId="{35B1B098-5D92-497E-A06B-7B880C99B6D9}" type="presParOf" srcId="{5ABA7B1B-C083-4658-9244-5261FCE4BC4D}" destId="{7C105139-A388-4E1A-9075-A3BC80076C3F}" srcOrd="1" destOrd="0" presId="urn:microsoft.com/office/officeart/2005/8/layout/hList1"/>
    <dgm:cxn modelId="{29690B48-CCFA-47F8-A9F6-38C1F9DB1078}" type="presParOf" srcId="{5ABA7B1B-C083-4658-9244-5261FCE4BC4D}" destId="{12892C54-8F51-41B3-B5B3-95388FAD9864}" srcOrd="2" destOrd="0" presId="urn:microsoft.com/office/officeart/2005/8/layout/hList1"/>
    <dgm:cxn modelId="{5432175E-4713-476C-ABB1-12268C1E3791}" type="presParOf" srcId="{12892C54-8F51-41B3-B5B3-95388FAD9864}" destId="{5A32C161-1827-475A-9500-8B0DE9F76CC3}" srcOrd="0" destOrd="0" presId="urn:microsoft.com/office/officeart/2005/8/layout/hList1"/>
    <dgm:cxn modelId="{52B5D66D-4C00-4268-B069-5D2797EB7E2E}" type="presParOf" srcId="{12892C54-8F51-41B3-B5B3-95388FAD9864}" destId="{D962E50D-1E53-45F5-B966-8C14EEBBE9A6}" srcOrd="1" destOrd="0" presId="urn:microsoft.com/office/officeart/2005/8/layout/hList1"/>
    <dgm:cxn modelId="{ADA09850-1688-4CAA-8937-368613C537D9}" type="presParOf" srcId="{5ABA7B1B-C083-4658-9244-5261FCE4BC4D}" destId="{C9D89802-210D-4401-A8C8-DFCE8DA5A587}" srcOrd="3" destOrd="0" presId="urn:microsoft.com/office/officeart/2005/8/layout/hList1"/>
    <dgm:cxn modelId="{DB949FD7-2229-4A63-BCF1-7EE2C8A9E7EC}" type="presParOf" srcId="{5ABA7B1B-C083-4658-9244-5261FCE4BC4D}" destId="{DA7B678F-06FE-4913-8690-035C97C6A790}" srcOrd="4" destOrd="0" presId="urn:microsoft.com/office/officeart/2005/8/layout/hList1"/>
    <dgm:cxn modelId="{D6D07B2D-F9A5-4D69-A105-7F40EE14726E}" type="presParOf" srcId="{DA7B678F-06FE-4913-8690-035C97C6A790}" destId="{C9BDF0FE-4F1F-409B-B249-C00045C71CDF}" srcOrd="0" destOrd="0" presId="urn:microsoft.com/office/officeart/2005/8/layout/hList1"/>
    <dgm:cxn modelId="{87C91C0F-1165-4787-A3C3-125D6FA0F59A}" type="presParOf" srcId="{DA7B678F-06FE-4913-8690-035C97C6A790}" destId="{3DD6336B-A33E-44A3-876A-FEA7C16377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767653-17D4-4DC1-9E40-7DE20D3EC746}" type="doc">
      <dgm:prSet loTypeId="urn:microsoft.com/office/officeart/2005/8/layout/arrow6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AD582360-3042-41E7-A3B5-D8D01BAC181D}">
      <dgm:prSet phldrT="[Texto]"/>
      <dgm:spPr/>
      <dgm:t>
        <a:bodyPr/>
        <a:lstStyle/>
        <a:p>
          <a:r>
            <a:rPr lang="es-MX" dirty="0"/>
            <a:t>Fecha de publicación: Septiembre de 2022</a:t>
          </a:r>
          <a:endParaRPr lang="es-CO" dirty="0"/>
        </a:p>
      </dgm:t>
    </dgm:pt>
    <dgm:pt modelId="{CBD27CF8-E228-46B2-8E52-729B09F1B17F}" type="parTrans" cxnId="{9EF2836D-E575-4B51-B8F0-225E7CE9CBAB}">
      <dgm:prSet/>
      <dgm:spPr/>
      <dgm:t>
        <a:bodyPr/>
        <a:lstStyle/>
        <a:p>
          <a:endParaRPr lang="es-CO"/>
        </a:p>
      </dgm:t>
    </dgm:pt>
    <dgm:pt modelId="{0A37B94A-18E8-4480-983D-065466AA5828}" type="sibTrans" cxnId="{9EF2836D-E575-4B51-B8F0-225E7CE9CBAB}">
      <dgm:prSet/>
      <dgm:spPr/>
      <dgm:t>
        <a:bodyPr/>
        <a:lstStyle/>
        <a:p>
          <a:endParaRPr lang="es-CO"/>
        </a:p>
      </dgm:t>
    </dgm:pt>
    <dgm:pt modelId="{C5A40205-5C13-4E4C-B14D-DA62FB7889FA}">
      <dgm:prSet phldrT="[Texto]"/>
      <dgm:spPr/>
      <dgm:t>
        <a:bodyPr/>
        <a:lstStyle/>
        <a:p>
          <a:r>
            <a:rPr lang="es-MX" dirty="0"/>
            <a:t>Canal: Sitio web de </a:t>
          </a:r>
          <a:r>
            <a:rPr lang="es-MX" dirty="0" err="1"/>
            <a:t>Minjusticia</a:t>
          </a:r>
          <a:endParaRPr lang="es-CO" dirty="0"/>
        </a:p>
      </dgm:t>
    </dgm:pt>
    <dgm:pt modelId="{75E7AF1B-226F-47FA-9E59-42D0BF8E406A}" type="parTrans" cxnId="{82766929-B797-4E41-BC29-F1B52C9E8B02}">
      <dgm:prSet/>
      <dgm:spPr/>
      <dgm:t>
        <a:bodyPr/>
        <a:lstStyle/>
        <a:p>
          <a:endParaRPr lang="es-CO"/>
        </a:p>
      </dgm:t>
    </dgm:pt>
    <dgm:pt modelId="{8F4134DD-8244-4CFA-B457-300A8B7AD1AB}" type="sibTrans" cxnId="{82766929-B797-4E41-BC29-F1B52C9E8B02}">
      <dgm:prSet/>
      <dgm:spPr/>
      <dgm:t>
        <a:bodyPr/>
        <a:lstStyle/>
        <a:p>
          <a:endParaRPr lang="es-CO"/>
        </a:p>
      </dgm:t>
    </dgm:pt>
    <dgm:pt modelId="{32FE1C66-E8D6-4605-9B51-B934D6E8E0F2}" type="pres">
      <dgm:prSet presAssocID="{06767653-17D4-4DC1-9E40-7DE20D3EC746}" presName="compositeShape" presStyleCnt="0">
        <dgm:presLayoutVars>
          <dgm:chMax val="2"/>
          <dgm:dir/>
          <dgm:resizeHandles val="exact"/>
        </dgm:presLayoutVars>
      </dgm:prSet>
      <dgm:spPr/>
    </dgm:pt>
    <dgm:pt modelId="{E674AFF3-E5B5-482C-A9EE-3AFB437622A3}" type="pres">
      <dgm:prSet presAssocID="{06767653-17D4-4DC1-9E40-7DE20D3EC746}" presName="ribbon" presStyleLbl="node1" presStyleIdx="0" presStyleCnt="1"/>
      <dgm:spPr/>
    </dgm:pt>
    <dgm:pt modelId="{5C1DE92B-F599-49F2-909A-30FF25C6E1E1}" type="pres">
      <dgm:prSet presAssocID="{06767653-17D4-4DC1-9E40-7DE20D3EC746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26839FD-F9D6-4F69-9A23-8813A7CFBEE7}" type="pres">
      <dgm:prSet presAssocID="{06767653-17D4-4DC1-9E40-7DE20D3EC746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2766929-B797-4E41-BC29-F1B52C9E8B02}" srcId="{06767653-17D4-4DC1-9E40-7DE20D3EC746}" destId="{C5A40205-5C13-4E4C-B14D-DA62FB7889FA}" srcOrd="1" destOrd="0" parTransId="{75E7AF1B-226F-47FA-9E59-42D0BF8E406A}" sibTransId="{8F4134DD-8244-4CFA-B457-300A8B7AD1AB}"/>
    <dgm:cxn modelId="{9EF2836D-E575-4B51-B8F0-225E7CE9CBAB}" srcId="{06767653-17D4-4DC1-9E40-7DE20D3EC746}" destId="{AD582360-3042-41E7-A3B5-D8D01BAC181D}" srcOrd="0" destOrd="0" parTransId="{CBD27CF8-E228-46B2-8E52-729B09F1B17F}" sibTransId="{0A37B94A-18E8-4480-983D-065466AA5828}"/>
    <dgm:cxn modelId="{0179AA78-CFEE-4587-9576-E2B39595C005}" type="presOf" srcId="{AD582360-3042-41E7-A3B5-D8D01BAC181D}" destId="{5C1DE92B-F599-49F2-909A-30FF25C6E1E1}" srcOrd="0" destOrd="0" presId="urn:microsoft.com/office/officeart/2005/8/layout/arrow6"/>
    <dgm:cxn modelId="{0C52507E-1E98-4E97-8477-26B292506DD4}" type="presOf" srcId="{C5A40205-5C13-4E4C-B14D-DA62FB7889FA}" destId="{226839FD-F9D6-4F69-9A23-8813A7CFBEE7}" srcOrd="0" destOrd="0" presId="urn:microsoft.com/office/officeart/2005/8/layout/arrow6"/>
    <dgm:cxn modelId="{B2603C95-98CE-4704-A5B9-98F62883A719}" type="presOf" srcId="{06767653-17D4-4DC1-9E40-7DE20D3EC746}" destId="{32FE1C66-E8D6-4605-9B51-B934D6E8E0F2}" srcOrd="0" destOrd="0" presId="urn:microsoft.com/office/officeart/2005/8/layout/arrow6"/>
    <dgm:cxn modelId="{5098BC2B-1869-4F3A-B8FD-5E636EAD8C08}" type="presParOf" srcId="{32FE1C66-E8D6-4605-9B51-B934D6E8E0F2}" destId="{E674AFF3-E5B5-482C-A9EE-3AFB437622A3}" srcOrd="0" destOrd="0" presId="urn:microsoft.com/office/officeart/2005/8/layout/arrow6"/>
    <dgm:cxn modelId="{00DB8157-3D40-476D-BA16-CB1556289C5D}" type="presParOf" srcId="{32FE1C66-E8D6-4605-9B51-B934D6E8E0F2}" destId="{5C1DE92B-F599-49F2-909A-30FF25C6E1E1}" srcOrd="1" destOrd="0" presId="urn:microsoft.com/office/officeart/2005/8/layout/arrow6"/>
    <dgm:cxn modelId="{A5968836-8E48-4EDA-A208-96D56C6F66EA}" type="presParOf" srcId="{32FE1C66-E8D6-4605-9B51-B934D6E8E0F2}" destId="{226839FD-F9D6-4F69-9A23-8813A7CFBEE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1BB41-93DE-4716-9C28-3871400E4CA8}">
      <dsp:nvSpPr>
        <dsp:cNvPr id="0" name=""/>
        <dsp:cNvSpPr/>
      </dsp:nvSpPr>
      <dsp:spPr>
        <a:xfrm>
          <a:off x="2892052" y="587125"/>
          <a:ext cx="3913567" cy="3913567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6">
            <a:shade val="90000"/>
            <a:hueOff val="253246"/>
            <a:satOff val="-10115"/>
            <a:lumOff val="23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CDA68-C63A-4569-8228-AA0132FF3589}">
      <dsp:nvSpPr>
        <dsp:cNvPr id="0" name=""/>
        <dsp:cNvSpPr/>
      </dsp:nvSpPr>
      <dsp:spPr>
        <a:xfrm>
          <a:off x="2892052" y="587125"/>
          <a:ext cx="3913567" cy="3913567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6">
            <a:shade val="90000"/>
            <a:hueOff val="253246"/>
            <a:satOff val="-10115"/>
            <a:lumOff val="23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0585E-4BCA-47DC-8376-DB238944E204}">
      <dsp:nvSpPr>
        <dsp:cNvPr id="0" name=""/>
        <dsp:cNvSpPr/>
      </dsp:nvSpPr>
      <dsp:spPr>
        <a:xfrm>
          <a:off x="2892052" y="587125"/>
          <a:ext cx="3913567" cy="3913567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4163E-4EC4-40DC-8570-AC6CA69B435B}">
      <dsp:nvSpPr>
        <dsp:cNvPr id="0" name=""/>
        <dsp:cNvSpPr/>
      </dsp:nvSpPr>
      <dsp:spPr>
        <a:xfrm>
          <a:off x="3947965" y="1643038"/>
          <a:ext cx="1801740" cy="1801740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kern="1200" dirty="0"/>
            <a:t>Fases</a:t>
          </a:r>
        </a:p>
      </dsp:txBody>
      <dsp:txXfrm>
        <a:off x="4211824" y="1906897"/>
        <a:ext cx="1274022" cy="1274022"/>
      </dsp:txXfrm>
    </dsp:sp>
    <dsp:sp modelId="{AFDA6394-DFC4-4C54-88C8-37D094B54727}">
      <dsp:nvSpPr>
        <dsp:cNvPr id="0" name=""/>
        <dsp:cNvSpPr/>
      </dsp:nvSpPr>
      <dsp:spPr>
        <a:xfrm>
          <a:off x="4218226" y="1920"/>
          <a:ext cx="1261218" cy="1261218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1. Divulgación de la información y convocatoria a grupos de interés</a:t>
          </a:r>
        </a:p>
      </dsp:txBody>
      <dsp:txXfrm>
        <a:off x="4402927" y="186621"/>
        <a:ext cx="891816" cy="891816"/>
      </dsp:txXfrm>
    </dsp:sp>
    <dsp:sp modelId="{AA8C9C47-609F-433A-AC56-F31C010C28EA}">
      <dsp:nvSpPr>
        <dsp:cNvPr id="0" name=""/>
        <dsp:cNvSpPr/>
      </dsp:nvSpPr>
      <dsp:spPr>
        <a:xfrm>
          <a:off x="5873530" y="2868989"/>
          <a:ext cx="1261218" cy="1261218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/>
            <a:t>3. Publicación de evidencias y resultados</a:t>
          </a:r>
          <a:endParaRPr lang="es-CO" sz="1050" kern="1200" dirty="0"/>
        </a:p>
      </dsp:txBody>
      <dsp:txXfrm>
        <a:off x="6058231" y="3053690"/>
        <a:ext cx="891816" cy="891816"/>
      </dsp:txXfrm>
    </dsp:sp>
    <dsp:sp modelId="{85D4FA30-5B53-4365-85B3-4109B890DB4A}">
      <dsp:nvSpPr>
        <dsp:cNvPr id="0" name=""/>
        <dsp:cNvSpPr/>
      </dsp:nvSpPr>
      <dsp:spPr>
        <a:xfrm>
          <a:off x="2562923" y="2868989"/>
          <a:ext cx="1261218" cy="1261218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/>
            <a:t>2. Desarrollo del dialogo</a:t>
          </a:r>
          <a:endParaRPr lang="es-CO" sz="1050" kern="1200" dirty="0"/>
        </a:p>
      </dsp:txBody>
      <dsp:txXfrm>
        <a:off x="2747624" y="3053690"/>
        <a:ext cx="891816" cy="891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94A32-9ECF-4C4A-9C77-76331CBEE52F}">
      <dsp:nvSpPr>
        <dsp:cNvPr id="0" name=""/>
        <dsp:cNvSpPr/>
      </dsp:nvSpPr>
      <dsp:spPr>
        <a:xfrm>
          <a:off x="2455" y="515146"/>
          <a:ext cx="2393739" cy="957495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73763"/>
              </a:solidFill>
              <a:latin typeface="Arial"/>
              <a:ea typeface="+mn-ea"/>
              <a:cs typeface="+mn-cs"/>
            </a:rPr>
            <a:t>Fecha de inicio</a:t>
          </a:r>
        </a:p>
      </dsp:txBody>
      <dsp:txXfrm>
        <a:off x="2455" y="515146"/>
        <a:ext cx="2393739" cy="957495"/>
      </dsp:txXfrm>
    </dsp:sp>
    <dsp:sp modelId="{19F49620-B9F8-4B99-B347-A66589CC2B88}">
      <dsp:nvSpPr>
        <dsp:cNvPr id="0" name=""/>
        <dsp:cNvSpPr/>
      </dsp:nvSpPr>
      <dsp:spPr>
        <a:xfrm>
          <a:off x="2455" y="1472641"/>
          <a:ext cx="2393739" cy="285480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 al 8 de abril de 2022</a:t>
          </a: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10 al 16 de mayo de 2022</a:t>
          </a: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15 al 19 de agosto de 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22 al 26 de agosto de 2022 </a:t>
          </a:r>
        </a:p>
      </dsp:txBody>
      <dsp:txXfrm>
        <a:off x="2455" y="1472641"/>
        <a:ext cx="2393739" cy="2854800"/>
      </dsp:txXfrm>
    </dsp:sp>
    <dsp:sp modelId="{5A32C161-1827-475A-9500-8B0DE9F76CC3}">
      <dsp:nvSpPr>
        <dsp:cNvPr id="0" name=""/>
        <dsp:cNvSpPr/>
      </dsp:nvSpPr>
      <dsp:spPr>
        <a:xfrm>
          <a:off x="2731317" y="515146"/>
          <a:ext cx="2393739" cy="957495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73763"/>
              </a:solidFill>
              <a:latin typeface="Arial"/>
              <a:ea typeface="+mn-ea"/>
              <a:cs typeface="+mn-cs"/>
            </a:rPr>
            <a:t>Fecha de finalización</a:t>
          </a:r>
        </a:p>
      </dsp:txBody>
      <dsp:txXfrm>
        <a:off x="2731317" y="515146"/>
        <a:ext cx="2393739" cy="957495"/>
      </dsp:txXfrm>
    </dsp:sp>
    <dsp:sp modelId="{D962E50D-1E53-45F5-B966-8C14EEBBE9A6}">
      <dsp:nvSpPr>
        <dsp:cNvPr id="0" name=""/>
        <dsp:cNvSpPr/>
      </dsp:nvSpPr>
      <dsp:spPr>
        <a:xfrm>
          <a:off x="2731317" y="1472641"/>
          <a:ext cx="2393739" cy="285480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8 de abril de 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16 de mayo de 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19 de agosto de 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26 de agosto de 2022</a:t>
          </a:r>
        </a:p>
      </dsp:txBody>
      <dsp:txXfrm>
        <a:off x="2731317" y="1472641"/>
        <a:ext cx="2393739" cy="2854800"/>
      </dsp:txXfrm>
    </dsp:sp>
    <dsp:sp modelId="{C9BDF0FE-4F1F-409B-B249-C00045C71CDF}">
      <dsp:nvSpPr>
        <dsp:cNvPr id="0" name=""/>
        <dsp:cNvSpPr/>
      </dsp:nvSpPr>
      <dsp:spPr>
        <a:xfrm>
          <a:off x="5460180" y="515146"/>
          <a:ext cx="2393739" cy="957495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73763"/>
              </a:solidFill>
              <a:latin typeface="Arial"/>
              <a:ea typeface="+mn-ea"/>
              <a:cs typeface="+mn-cs"/>
            </a:rPr>
            <a:t>Canales de divulgación</a:t>
          </a:r>
        </a:p>
      </dsp:txBody>
      <dsp:txXfrm>
        <a:off x="5460180" y="515146"/>
        <a:ext cx="2393739" cy="957495"/>
      </dsp:txXfrm>
    </dsp:sp>
    <dsp:sp modelId="{3DD6336B-A33E-44A3-876A-FEA7C1637744}">
      <dsp:nvSpPr>
        <dsp:cNvPr id="0" name=""/>
        <dsp:cNvSpPr/>
      </dsp:nvSpPr>
      <dsp:spPr>
        <a:xfrm>
          <a:off x="5460180" y="1472641"/>
          <a:ext cx="2393739" cy="285480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Correo electrónico, subsitio web Tejiendo Justicia y redes sociales institucionales</a:t>
          </a: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460180" y="1472641"/>
        <a:ext cx="2393739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94A32-9ECF-4C4A-9C77-76331CBEE52F}">
      <dsp:nvSpPr>
        <dsp:cNvPr id="0" name=""/>
        <dsp:cNvSpPr/>
      </dsp:nvSpPr>
      <dsp:spPr>
        <a:xfrm>
          <a:off x="1980" y="136911"/>
          <a:ext cx="1930936" cy="772374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73763"/>
              </a:solidFill>
              <a:latin typeface="Arial"/>
              <a:ea typeface="+mn-ea"/>
              <a:cs typeface="+mn-cs"/>
            </a:rPr>
            <a:t>Fecha de inicio</a:t>
          </a:r>
        </a:p>
      </dsp:txBody>
      <dsp:txXfrm>
        <a:off x="1980" y="136911"/>
        <a:ext cx="1930936" cy="772374"/>
      </dsp:txXfrm>
    </dsp:sp>
    <dsp:sp modelId="{19F49620-B9F8-4B99-B347-A66589CC2B88}">
      <dsp:nvSpPr>
        <dsp:cNvPr id="0" name=""/>
        <dsp:cNvSpPr/>
      </dsp:nvSpPr>
      <dsp:spPr>
        <a:xfrm>
          <a:off x="1980" y="909285"/>
          <a:ext cx="1930936" cy="285480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8 de abril de 2022</a:t>
          </a: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16 de mayo de 2022</a:t>
          </a: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9 de agosto de 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26 de agosto de 2022 </a:t>
          </a:r>
        </a:p>
      </dsp:txBody>
      <dsp:txXfrm>
        <a:off x="1980" y="909285"/>
        <a:ext cx="1930936" cy="2854800"/>
      </dsp:txXfrm>
    </dsp:sp>
    <dsp:sp modelId="{5A32C161-1827-475A-9500-8B0DE9F76CC3}">
      <dsp:nvSpPr>
        <dsp:cNvPr id="0" name=""/>
        <dsp:cNvSpPr/>
      </dsp:nvSpPr>
      <dsp:spPr>
        <a:xfrm>
          <a:off x="2203247" y="136911"/>
          <a:ext cx="1930936" cy="772374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73763"/>
              </a:solidFill>
              <a:latin typeface="Arial"/>
              <a:ea typeface="+mn-ea"/>
              <a:cs typeface="+mn-cs"/>
            </a:rPr>
            <a:t>Fecha de finalización</a:t>
          </a:r>
        </a:p>
      </dsp:txBody>
      <dsp:txXfrm>
        <a:off x="2203247" y="136911"/>
        <a:ext cx="1930936" cy="772374"/>
      </dsp:txXfrm>
    </dsp:sp>
    <dsp:sp modelId="{D962E50D-1E53-45F5-B966-8C14EEBBE9A6}">
      <dsp:nvSpPr>
        <dsp:cNvPr id="0" name=""/>
        <dsp:cNvSpPr/>
      </dsp:nvSpPr>
      <dsp:spPr>
        <a:xfrm>
          <a:off x="2203247" y="909285"/>
          <a:ext cx="1930936" cy="285480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8 de abril de 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16 de mayo de 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19 de agosto de 2022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26 de agosto de 2022</a:t>
          </a:r>
        </a:p>
      </dsp:txBody>
      <dsp:txXfrm>
        <a:off x="2203247" y="909285"/>
        <a:ext cx="1930936" cy="2854800"/>
      </dsp:txXfrm>
    </dsp:sp>
    <dsp:sp modelId="{C9BDF0FE-4F1F-409B-B249-C00045C71CDF}">
      <dsp:nvSpPr>
        <dsp:cNvPr id="0" name=""/>
        <dsp:cNvSpPr/>
      </dsp:nvSpPr>
      <dsp:spPr>
        <a:xfrm>
          <a:off x="4404514" y="136911"/>
          <a:ext cx="1930936" cy="772374"/>
        </a:xfrm>
        <a:prstGeom prst="rect">
          <a:avLst/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73763"/>
              </a:solidFill>
              <a:latin typeface="Arial"/>
              <a:ea typeface="+mn-ea"/>
              <a:cs typeface="+mn-cs"/>
            </a:rPr>
            <a:t>Canales de diálogo</a:t>
          </a:r>
        </a:p>
      </dsp:txBody>
      <dsp:txXfrm>
        <a:off x="4404514" y="136911"/>
        <a:ext cx="1930936" cy="772374"/>
      </dsp:txXfrm>
    </dsp:sp>
    <dsp:sp modelId="{3DD6336B-A33E-44A3-876A-FEA7C1637744}">
      <dsp:nvSpPr>
        <dsp:cNvPr id="0" name=""/>
        <dsp:cNvSpPr/>
      </dsp:nvSpPr>
      <dsp:spPr>
        <a:xfrm>
          <a:off x="4404514" y="909285"/>
          <a:ext cx="1930936" cy="2854800"/>
        </a:xfrm>
        <a:prstGeom prst="rect">
          <a:avLst/>
        </a:prstGeom>
        <a:solidFill>
          <a:srgbClr val="E4EDFE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Canal Institucional de </a:t>
          </a:r>
          <a:r>
            <a:rPr lang="es-MX" sz="1600" kern="1200" dirty="0" err="1">
              <a:solidFill>
                <a:srgbClr val="07376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Youtube</a:t>
          </a:r>
          <a:endParaRPr lang="es-CO" sz="1600" kern="1200" dirty="0">
            <a:solidFill>
              <a:srgbClr val="07376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404514" y="909285"/>
        <a:ext cx="1930936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4AFF3-E5B5-482C-A9EE-3AFB437622A3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DE92B-F599-49F2-909A-30FF25C6E1E1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Fecha de publicación: Septiembre de 2022</a:t>
          </a:r>
          <a:endParaRPr lang="es-CO" sz="2500" kern="1200" dirty="0"/>
        </a:p>
      </dsp:txBody>
      <dsp:txXfrm>
        <a:off x="975360" y="1652693"/>
        <a:ext cx="2682239" cy="1593088"/>
      </dsp:txXfrm>
    </dsp:sp>
    <dsp:sp modelId="{226839FD-F9D6-4F69-9A23-8813A7CFBEE7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Canal: Sitio web de </a:t>
          </a:r>
          <a:r>
            <a:rPr lang="es-MX" sz="2500" kern="1200" dirty="0" err="1"/>
            <a:t>Minjusticia</a:t>
          </a:r>
          <a:endParaRPr lang="es-CO" sz="2500" kern="1200" dirty="0"/>
        </a:p>
      </dsp:txBody>
      <dsp:txXfrm>
        <a:off x="4064000" y="2172885"/>
        <a:ext cx="3169920" cy="159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26/09/2022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26/09/2022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26/09/2022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26/09/2022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1E8B51-AADB-B44F-CF4A-F634BE186A6E}"/>
              </a:ext>
            </a:extLst>
          </p:cNvPr>
          <p:cNvGrpSpPr/>
          <p:nvPr userDrawn="1"/>
        </p:nvGrpSpPr>
        <p:grpSpPr>
          <a:xfrm>
            <a:off x="0" y="0"/>
            <a:ext cx="12192000" cy="6721475"/>
            <a:chOff x="0" y="0"/>
            <a:chExt cx="12192000" cy="67214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763B2D-482C-072A-737C-7B1ABB3DFD8E}"/>
                </a:ext>
              </a:extLst>
            </p:cNvPr>
            <p:cNvSpPr/>
            <p:nvPr userDrawn="1"/>
          </p:nvSpPr>
          <p:spPr>
            <a:xfrm>
              <a:off x="0" y="0"/>
              <a:ext cx="12192000" cy="672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pic>
          <p:nvPicPr>
            <p:cNvPr id="6" name="Imagen 8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479BEFB6-EA6A-153D-C7E2-AD98CC5151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238" y="2902743"/>
              <a:ext cx="3671523" cy="915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8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26/09/2022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BA0375C0-5DEB-1395-FAB7-DE4C2D3B3CE6}"/>
              </a:ext>
            </a:extLst>
          </p:cNvPr>
          <p:cNvGrpSpPr/>
          <p:nvPr userDrawn="1"/>
        </p:nvGrpSpPr>
        <p:grpSpPr>
          <a:xfrm>
            <a:off x="0" y="0"/>
            <a:ext cx="12479027" cy="6858000"/>
            <a:chOff x="0" y="0"/>
            <a:chExt cx="12479027" cy="6858000"/>
          </a:xfrm>
        </p:grpSpPr>
        <p:pic>
          <p:nvPicPr>
            <p:cNvPr id="7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76A236F-709B-0596-CB66-CDE4BC2E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D9935AA-C380-780E-152D-F5D123AEE802}"/>
                </a:ext>
              </a:extLst>
            </p:cNvPr>
            <p:cNvSpPr/>
            <p:nvPr userDrawn="1"/>
          </p:nvSpPr>
          <p:spPr>
            <a:xfrm>
              <a:off x="7950200" y="7938"/>
              <a:ext cx="4241800" cy="1361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Imagen 8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6CB0F4EE-F480-BC20-4583-B72202C631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7504" y="228601"/>
              <a:ext cx="3671523" cy="915988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minjusticia.gov.co/Portals/0/2020/Participe/Anexo_cronograma%20de%20actividades%20del%20plan%20de%20participacion_2020.xlsx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5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BE352AA6-F522-441E-862E-E2D6620F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5" y="917662"/>
            <a:ext cx="4850842" cy="517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C4652-D27E-4744-9220-C7A9FB9B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59" y="1360773"/>
            <a:ext cx="4747436" cy="51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8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5" y="850215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05F41E3A-F180-41EC-AECD-2775EE849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285" r="50421" b="11884"/>
          <a:stretch>
            <a:fillRect/>
          </a:stretch>
        </p:blipFill>
        <p:spPr bwMode="auto">
          <a:xfrm>
            <a:off x="9175313" y="3021785"/>
            <a:ext cx="2644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BADF88-2408-461E-B3AB-0D385797D8BF}"/>
              </a:ext>
            </a:extLst>
          </p:cNvPr>
          <p:cNvSpPr txBox="1"/>
          <p:nvPr/>
        </p:nvSpPr>
        <p:spPr>
          <a:xfrm>
            <a:off x="950053" y="1681493"/>
            <a:ext cx="6245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3.3 Desarrollo del dialogo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3E72FED-7DF0-4B1F-AA8B-0A640942F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382697"/>
              </p:ext>
            </p:extLst>
          </p:nvPr>
        </p:nvGraphicFramePr>
        <p:xfrm>
          <a:off x="1489497" y="2432691"/>
          <a:ext cx="6337431" cy="390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19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5" y="850215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BADF88-2408-461E-B3AB-0D385797D8BF}"/>
              </a:ext>
            </a:extLst>
          </p:cNvPr>
          <p:cNvSpPr txBox="1"/>
          <p:nvPr/>
        </p:nvSpPr>
        <p:spPr>
          <a:xfrm>
            <a:off x="950053" y="1681493"/>
            <a:ext cx="6245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3.3 Desarrollo del dialogo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  <p:pic>
        <p:nvPicPr>
          <p:cNvPr id="6" name="Imagen 9">
            <a:hlinkClick r:id="rId2"/>
            <a:extLst>
              <a:ext uri="{FF2B5EF4-FFF2-40B4-BE49-F238E27FC236}">
                <a16:creationId xmlns:a16="http://schemas.microsoft.com/office/drawing/2014/main" id="{EA430FCC-F332-459B-88C8-6A0530398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3158" r="6335" b="17482"/>
          <a:stretch>
            <a:fillRect/>
          </a:stretch>
        </p:blipFill>
        <p:spPr bwMode="auto">
          <a:xfrm>
            <a:off x="3651294" y="2149883"/>
            <a:ext cx="50927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5">
            <a:extLst>
              <a:ext uri="{FF2B5EF4-FFF2-40B4-BE49-F238E27FC236}">
                <a16:creationId xmlns:a16="http://schemas.microsoft.com/office/drawing/2014/main" id="{2577484E-5604-49F8-80FA-0CD343AD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060" y="3795203"/>
            <a:ext cx="35702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dirty="0">
                <a:latin typeface="+mn-lt"/>
              </a:rPr>
              <a:t>Estos </a:t>
            </a:r>
            <a:r>
              <a:rPr lang="es-CO" altLang="es-CO" dirty="0" err="1">
                <a:latin typeface="+mn-lt"/>
              </a:rPr>
              <a:t>webinars</a:t>
            </a:r>
            <a:r>
              <a:rPr lang="es-CO" altLang="es-CO" dirty="0">
                <a:latin typeface="+mn-lt"/>
              </a:rPr>
              <a:t> contaron con la </a:t>
            </a:r>
            <a:r>
              <a:rPr lang="es-CO" altLang="es-CO" i="1" dirty="0">
                <a:latin typeface="+mn-lt"/>
              </a:rPr>
              <a:t>conexión sincrónica de más de mil personas</a:t>
            </a:r>
            <a:r>
              <a:rPr lang="es-CO" altLang="es-CO" dirty="0">
                <a:latin typeface="+mn-lt"/>
              </a:rPr>
              <a:t>, y en su disposición en el canal institucional de </a:t>
            </a:r>
            <a:r>
              <a:rPr lang="es-CO" altLang="es-CO" dirty="0" err="1">
                <a:latin typeface="+mn-lt"/>
              </a:rPr>
              <a:t>Youtube</a:t>
            </a:r>
            <a:r>
              <a:rPr lang="es-CO" altLang="es-CO" dirty="0">
                <a:latin typeface="+mn-lt"/>
              </a:rPr>
              <a:t> acumulan en su conjunto alrededor de 8.600 visualizaciones.</a:t>
            </a:r>
          </a:p>
        </p:txBody>
      </p:sp>
    </p:spTree>
    <p:extLst>
      <p:ext uri="{BB962C8B-B14F-4D97-AF65-F5344CB8AC3E}">
        <p14:creationId xmlns:p14="http://schemas.microsoft.com/office/powerpoint/2010/main" val="401800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62" y="673529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BADF88-2408-461E-B3AB-0D385797D8BF}"/>
              </a:ext>
            </a:extLst>
          </p:cNvPr>
          <p:cNvSpPr txBox="1"/>
          <p:nvPr/>
        </p:nvSpPr>
        <p:spPr>
          <a:xfrm>
            <a:off x="941664" y="1465160"/>
            <a:ext cx="6245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3.3 Desarrollo del dialogo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8DD8EE-DB1E-4EA3-808E-102819E87E44}"/>
              </a:ext>
            </a:extLst>
          </p:cNvPr>
          <p:cNvSpPr txBox="1"/>
          <p:nvPr/>
        </p:nvSpPr>
        <p:spPr>
          <a:xfrm>
            <a:off x="1228287" y="2027140"/>
            <a:ext cx="9350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1. "Acceso a la justicia para las personas con experiencia de vida trans", </a:t>
            </a:r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23E185C6-9479-4FA1-8353-2C0B9598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43" y="2483280"/>
            <a:ext cx="7033513" cy="370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80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62" y="673529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BADF88-2408-461E-B3AB-0D385797D8BF}"/>
              </a:ext>
            </a:extLst>
          </p:cNvPr>
          <p:cNvSpPr txBox="1"/>
          <p:nvPr/>
        </p:nvSpPr>
        <p:spPr>
          <a:xfrm>
            <a:off x="941664" y="1465160"/>
            <a:ext cx="6245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3.3 Desarrollo del dialogo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8DD8EE-DB1E-4EA3-808E-102819E87E44}"/>
              </a:ext>
            </a:extLst>
          </p:cNvPr>
          <p:cNvSpPr txBox="1"/>
          <p:nvPr/>
        </p:nvSpPr>
        <p:spPr>
          <a:xfrm>
            <a:off x="1228287" y="2027140"/>
            <a:ext cx="9350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2. “Valoración de apoyos para personas con discapacidad”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2C17368D-B343-4A3B-A8D1-0B97E5440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07" y="2589120"/>
            <a:ext cx="8070190" cy="378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8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62" y="673529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BADF88-2408-461E-B3AB-0D385797D8BF}"/>
              </a:ext>
            </a:extLst>
          </p:cNvPr>
          <p:cNvSpPr txBox="1"/>
          <p:nvPr/>
        </p:nvSpPr>
        <p:spPr>
          <a:xfrm>
            <a:off x="941664" y="1465160"/>
            <a:ext cx="6245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3.3 Desarrollo del dialogo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8DD8EE-DB1E-4EA3-808E-102819E87E44}"/>
              </a:ext>
            </a:extLst>
          </p:cNvPr>
          <p:cNvSpPr txBox="1"/>
          <p:nvPr/>
        </p:nvSpPr>
        <p:spPr>
          <a:xfrm>
            <a:off x="1228286" y="2027140"/>
            <a:ext cx="10205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 “¿Son obligatorios los acuerdos de apoyo y las directivas anticipadas para ejercer la capacidad legal en Colombia?”</a:t>
            </a: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31B3053A-9A1F-401D-B268-68F7EE267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06" y="2757062"/>
            <a:ext cx="7019188" cy="350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397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62" y="673529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BADF88-2408-461E-B3AB-0D385797D8BF}"/>
              </a:ext>
            </a:extLst>
          </p:cNvPr>
          <p:cNvSpPr txBox="1"/>
          <p:nvPr/>
        </p:nvSpPr>
        <p:spPr>
          <a:xfrm>
            <a:off x="941664" y="1465160"/>
            <a:ext cx="6245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3.3 Desarrollo del dialogo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8DD8EE-DB1E-4EA3-808E-102819E87E44}"/>
              </a:ext>
            </a:extLst>
          </p:cNvPr>
          <p:cNvSpPr txBox="1"/>
          <p:nvPr/>
        </p:nvSpPr>
        <p:spPr>
          <a:xfrm>
            <a:off x="1228287" y="2027140"/>
            <a:ext cx="9350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4. “Capacidad legal y decisiones al final de la vida”</a:t>
            </a: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FFDE7B47-6A42-47C7-A8AD-8515CECB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04" y="2589120"/>
            <a:ext cx="7945991" cy="404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43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62" y="673529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BADF88-2408-461E-B3AB-0D385797D8BF}"/>
              </a:ext>
            </a:extLst>
          </p:cNvPr>
          <p:cNvSpPr txBox="1"/>
          <p:nvPr/>
        </p:nvSpPr>
        <p:spPr>
          <a:xfrm>
            <a:off x="941664" y="1465160"/>
            <a:ext cx="6245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3.4 Publicación de resultados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8DD8EE-DB1E-4EA3-808E-102819E87E44}"/>
              </a:ext>
            </a:extLst>
          </p:cNvPr>
          <p:cNvSpPr txBox="1"/>
          <p:nvPr/>
        </p:nvSpPr>
        <p:spPr>
          <a:xfrm>
            <a:off x="1228287" y="2027140"/>
            <a:ext cx="9350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Comentarios de los participantes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A8990C7F-0542-40BB-99C0-46071A728310}"/>
              </a:ext>
            </a:extLst>
          </p:cNvPr>
          <p:cNvSpPr/>
          <p:nvPr/>
        </p:nvSpPr>
        <p:spPr>
          <a:xfrm>
            <a:off x="1107347" y="2589120"/>
            <a:ext cx="2441196" cy="1261427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“Buen día, César Jiménez, Estudiante adscrito al Consultorio Jurídico de la Universidad Católica de Oriente (UCO). Muchas gracias al Ministerio de Justicia y del Derecho, excelente espacio”. </a:t>
            </a:r>
          </a:p>
          <a:p>
            <a:pPr algn="r">
              <a:spcBef>
                <a:spcPct val="0"/>
              </a:spcBef>
              <a:buClr>
                <a:srgbClr val="000000"/>
              </a:buClr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Cesar Arturo Jiménez Vargas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800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8DCCB593-B1C0-4242-8AC6-95B98050BC7A}"/>
              </a:ext>
            </a:extLst>
          </p:cNvPr>
          <p:cNvSpPr/>
          <p:nvPr/>
        </p:nvSpPr>
        <p:spPr>
          <a:xfrm>
            <a:off x="2265027" y="4214053"/>
            <a:ext cx="2315361" cy="542505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“Excelente exposición”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1000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Antonio</a:t>
            </a:r>
            <a:endParaRPr lang="es-ES" altLang="es-CO" sz="800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7043D059-37D0-4608-AB80-E70CA22926E1}"/>
              </a:ext>
            </a:extLst>
          </p:cNvPr>
          <p:cNvSpPr/>
          <p:nvPr/>
        </p:nvSpPr>
        <p:spPr>
          <a:xfrm>
            <a:off x="4938319" y="3305262"/>
            <a:ext cx="2315361" cy="1090569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“​Dr. excelente aclaración, despejó mis dudas al respecto. Muchas gracias”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1000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spcBef>
                <a:spcPct val="0"/>
              </a:spcBef>
              <a:buClr>
                <a:srgbClr val="000000"/>
              </a:buClr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Comisaria caicedo-antioquia.gov.co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1000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800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DC84B4A6-4997-47F5-8C5B-3C1D09805518}"/>
              </a:ext>
            </a:extLst>
          </p:cNvPr>
          <p:cNvSpPr/>
          <p:nvPr/>
        </p:nvSpPr>
        <p:spPr>
          <a:xfrm>
            <a:off x="1107347" y="5086911"/>
            <a:ext cx="2315361" cy="1090569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“EXCELENTE Tema felicitaciones desde Paraguay”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1000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spcBef>
                <a:spcPct val="0"/>
              </a:spcBef>
              <a:buClr>
                <a:srgbClr val="000000"/>
              </a:buClr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Miriam Lovera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1000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800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8DD28B30-F1B1-47F6-8A39-2D9D25AA85CC}"/>
              </a:ext>
            </a:extLst>
          </p:cNvPr>
          <p:cNvSpPr/>
          <p:nvPr/>
        </p:nvSpPr>
        <p:spPr>
          <a:xfrm>
            <a:off x="4938318" y="5086910"/>
            <a:ext cx="2315361" cy="1090569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es-MX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Saludos Luis Hernández desde el Oriente Antioqueño, excelente y claro </a:t>
            </a:r>
            <a:r>
              <a:rPr lang="es-MX" altLang="es-CO" sz="1000" b="1" dirty="0" err="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webinar</a:t>
            </a:r>
            <a:r>
              <a:rPr lang="es-MX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  <a:p>
            <a:pPr algn="r">
              <a:spcBef>
                <a:spcPct val="0"/>
              </a:spcBef>
              <a:buClr>
                <a:srgbClr val="000000"/>
              </a:buClr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Luis Hernández</a:t>
            </a:r>
            <a:endParaRPr lang="es-ES" altLang="es-CO" sz="800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F82EC246-C062-4A70-80D9-C4310809FE28}"/>
              </a:ext>
            </a:extLst>
          </p:cNvPr>
          <p:cNvSpPr/>
          <p:nvPr/>
        </p:nvSpPr>
        <p:spPr>
          <a:xfrm>
            <a:off x="8491057" y="2589119"/>
            <a:ext cx="2441196" cy="1261427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es-MX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Muy buenos días, Desde la ciudad de Cali muchas gracias por el enfoque de derechos humanos y una nueva forma de practicar la función pública</a:t>
            </a: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”.</a:t>
            </a: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r">
              <a:spcBef>
                <a:spcPct val="0"/>
              </a:spcBef>
              <a:buClr>
                <a:srgbClr val="000000"/>
              </a:buClr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Carlos Escobar Ochoa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800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23D12CBB-264C-43D5-A1CE-4ABF025BCF07}"/>
              </a:ext>
            </a:extLst>
          </p:cNvPr>
          <p:cNvSpPr/>
          <p:nvPr/>
        </p:nvSpPr>
        <p:spPr>
          <a:xfrm>
            <a:off x="7945772" y="4214052"/>
            <a:ext cx="2315361" cy="542505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“Excelente conferencia”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1000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Ludy Mirella Arévalo Franco</a:t>
            </a:r>
            <a:endParaRPr lang="es-ES" altLang="es-CO" sz="800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Bocadillo: rectángulo con esquinas redondeadas 16">
            <a:extLst>
              <a:ext uri="{FF2B5EF4-FFF2-40B4-BE49-F238E27FC236}">
                <a16:creationId xmlns:a16="http://schemas.microsoft.com/office/drawing/2014/main" id="{332E402D-262D-40E3-BDBE-B0E94CAF1662}"/>
              </a:ext>
            </a:extLst>
          </p:cNvPr>
          <p:cNvSpPr/>
          <p:nvPr/>
        </p:nvSpPr>
        <p:spPr>
          <a:xfrm>
            <a:off x="8616892" y="5100453"/>
            <a:ext cx="2315361" cy="1090569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es-MX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Buenos días a todos. que buena está presentación. Gracias</a:t>
            </a: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1000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spcBef>
                <a:spcPct val="0"/>
              </a:spcBef>
              <a:buClr>
                <a:srgbClr val="000000"/>
              </a:buClr>
            </a:pPr>
            <a:r>
              <a:rPr lang="es-ES" altLang="es-CO" sz="1000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Germán Montoya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1000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CO" sz="800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8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62" y="673529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BADF88-2408-461E-B3AB-0D385797D8BF}"/>
              </a:ext>
            </a:extLst>
          </p:cNvPr>
          <p:cNvSpPr txBox="1"/>
          <p:nvPr/>
        </p:nvSpPr>
        <p:spPr>
          <a:xfrm>
            <a:off x="941664" y="1465160"/>
            <a:ext cx="6245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3.4 Publicación de resultados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  <p:pic>
        <p:nvPicPr>
          <p:cNvPr id="6" name="Imagen 14">
            <a:extLst>
              <a:ext uri="{FF2B5EF4-FFF2-40B4-BE49-F238E27FC236}">
                <a16:creationId xmlns:a16="http://schemas.microsoft.com/office/drawing/2014/main" id="{1AC6849F-9661-453F-95A8-5FF249636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>
            <a:fillRect/>
          </a:stretch>
        </p:blipFill>
        <p:spPr bwMode="auto">
          <a:xfrm>
            <a:off x="3916362" y="4310834"/>
            <a:ext cx="43592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382A942-C90B-4599-A1BC-9A60CD50D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4996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1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4. Conclusiones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B47CB-C533-4B69-9253-73914F49A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La implementación de estos escenarios ha permitido desarrollar ambientes constructivos para el encuentro y socialización de conocimiento pertinente y actualizado con la participación de actores clave como la academia, gestores de justicia, funcionarios de administraciones locales y sociedad civil, todo lo cual contribuye al fortalecimiento de capacidades institucionales y ciudadanas para acceder a la justicia.</a:t>
            </a:r>
          </a:p>
          <a:p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La notable participación en cada uno de los encuentros, así como el crecimiento de las visualizaciones de las grabaciones en los canales institucionales, permite evidenciar el reconocimiento y uso de estas herramientas para la transferencia de conocimiento útil y aplicable, pero sobre todo de cara a los temas que son de interés para la ciudadanía y las realidades que se enfrentan en el abordaje de los servicios de justicia, con enfoque de género y discapacidad.</a:t>
            </a:r>
            <a:endParaRPr lang="es-CO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2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738686-CB92-2B30-2221-6F78EF22E03D}"/>
              </a:ext>
            </a:extLst>
          </p:cNvPr>
          <p:cNvSpPr txBox="1"/>
          <p:nvPr/>
        </p:nvSpPr>
        <p:spPr>
          <a:xfrm>
            <a:off x="5269509" y="2274838"/>
            <a:ext cx="6416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latin typeface="Montserrat ExtraBold" panose="02000505000000020004" pitchFamily="2" charset="77"/>
              </a:rPr>
              <a:t>Informe de actividades desarrolladas en el marco del Plan de Participación Ciudadana</a:t>
            </a:r>
            <a:endParaRPr lang="es-ES" sz="3600" b="1" dirty="0">
              <a:latin typeface="Montserrat ExtraBold" panose="02000505000000020004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448DF-A382-C98A-54B8-BB73A892C41F}"/>
              </a:ext>
            </a:extLst>
          </p:cNvPr>
          <p:cNvSpPr txBox="1"/>
          <p:nvPr/>
        </p:nvSpPr>
        <p:spPr>
          <a:xfrm>
            <a:off x="1156543" y="577887"/>
            <a:ext cx="161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Septiembre de 2022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A172158-79D6-4A77-90DA-5188CAC20C27}"/>
              </a:ext>
            </a:extLst>
          </p:cNvPr>
          <p:cNvSpPr txBox="1"/>
          <p:nvPr/>
        </p:nvSpPr>
        <p:spPr>
          <a:xfrm>
            <a:off x="9513116" y="6132352"/>
            <a:ext cx="2055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Dirección de Justicia Formal</a:t>
            </a:r>
          </a:p>
        </p:txBody>
      </p:sp>
    </p:spTree>
    <p:extLst>
      <p:ext uri="{BB962C8B-B14F-4D97-AF65-F5344CB8AC3E}">
        <p14:creationId xmlns:p14="http://schemas.microsoft.com/office/powerpoint/2010/main" val="128703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D68499DE-C7DF-4B6D-9101-5BCA35C48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6026" b="9557"/>
          <a:stretch>
            <a:fillRect/>
          </a:stretch>
        </p:blipFill>
        <p:spPr bwMode="auto">
          <a:xfrm>
            <a:off x="2862831" y="1446839"/>
            <a:ext cx="615315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E19898-7D98-4E38-921B-A52C3DA749D4}"/>
              </a:ext>
            </a:extLst>
          </p:cNvPr>
          <p:cNvSpPr txBox="1"/>
          <p:nvPr/>
        </p:nvSpPr>
        <p:spPr>
          <a:xfrm>
            <a:off x="4253218" y="4171236"/>
            <a:ext cx="3372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800" b="1" dirty="0">
                <a:latin typeface="Gadugi" panose="020B0502040204020203" pitchFamily="34" charset="0"/>
              </a:rPr>
              <a:t>Muchas gracias por su participación</a:t>
            </a:r>
            <a:endParaRPr lang="es-CO" altLang="es-CO" sz="1800" b="1" u="sng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6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81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AF9089-D80F-4BCE-3B99-3D03AA1D5D72}"/>
              </a:ext>
            </a:extLst>
          </p:cNvPr>
          <p:cNvSpPr txBox="1"/>
          <p:nvPr/>
        </p:nvSpPr>
        <p:spPr>
          <a:xfrm>
            <a:off x="1166070" y="570451"/>
            <a:ext cx="1644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Actividad desarrollada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45689-E3C6-483A-BFF4-43BF69B09B08}"/>
              </a:ext>
            </a:extLst>
          </p:cNvPr>
          <p:cNvSpPr txBox="1"/>
          <p:nvPr/>
        </p:nvSpPr>
        <p:spPr>
          <a:xfrm>
            <a:off x="645952" y="2199314"/>
            <a:ext cx="415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latin typeface="Montserrat ExtraBold" panose="02000505000000020004" pitchFamily="2" charset="77"/>
              </a:rPr>
              <a:t>Actividad No 3: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927A2-2D16-3CC4-9952-FD588742A59C}"/>
              </a:ext>
            </a:extLst>
          </p:cNvPr>
          <p:cNvSpPr txBox="1"/>
          <p:nvPr/>
        </p:nvSpPr>
        <p:spPr>
          <a:xfrm>
            <a:off x="5939180" y="1737649"/>
            <a:ext cx="5606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Habilitar espacios para la divulgación y actualización de conocimientos sobre enfoque diferencial en género y discapacidad para el acceso a la justicia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ADC30AE0-E0FB-419C-8CA4-20036BD1A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920965"/>
            <a:ext cx="51736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95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DA1320-0AF4-446B-BC67-45D3E29460F7}"/>
              </a:ext>
            </a:extLst>
          </p:cNvPr>
          <p:cNvSpPr txBox="1"/>
          <p:nvPr/>
        </p:nvSpPr>
        <p:spPr>
          <a:xfrm>
            <a:off x="482869" y="1554072"/>
            <a:ext cx="554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Montserrat ExtraBold" panose="02000505000000020004" pitchFamily="2" charset="77"/>
              </a:rPr>
              <a:t>Espacios realizados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59CB4-2AB4-48CB-BB83-79C70D6B9AE6}"/>
              </a:ext>
            </a:extLst>
          </p:cNvPr>
          <p:cNvSpPr txBox="1"/>
          <p:nvPr/>
        </p:nvSpPr>
        <p:spPr>
          <a:xfrm>
            <a:off x="1019765" y="2903175"/>
            <a:ext cx="4047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"Acceso a la justicia para las personas con experiencia de vida trans", 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escenario en el que se realizó el lanzamiento de la cartilla "Consúltele al Experto: Derechos de las personas con experiencia de vida Trans“, realizado el 8 de abril de 2022.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E77204E-9F3E-4435-B491-95CE5B77F76C}"/>
              </a:ext>
            </a:extLst>
          </p:cNvPr>
          <p:cNvSpPr txBox="1"/>
          <p:nvPr/>
        </p:nvSpPr>
        <p:spPr>
          <a:xfrm>
            <a:off x="1019765" y="4719152"/>
            <a:ext cx="4166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"Valoración de apoyos para personas con discapacidad", 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espacio desarrollado con participación de la Consejería Presidencial para la Participación de las Personas con Discapacidad, el 16 de mayo de 2022.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9DE470CE-AC9B-4B9D-AEBD-4F075119D512}"/>
              </a:ext>
            </a:extLst>
          </p:cNvPr>
          <p:cNvSpPr txBox="1"/>
          <p:nvPr/>
        </p:nvSpPr>
        <p:spPr>
          <a:xfrm>
            <a:off x="6732669" y="2259449"/>
            <a:ext cx="41861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“¿Son obligatorios los acuerdos de apoyo y las directivas anticipadas para ejercer la capacidad legal en Colombia?”, 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cual contó con participación de Luis Miguel Hoyos Rojas, docente experto en Discapacidad y Política Pública, el 19 de agosto.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1D2290C-2D8F-4460-8CA9-FC1F804C5C97}"/>
              </a:ext>
            </a:extLst>
          </p:cNvPr>
          <p:cNvSpPr txBox="1"/>
          <p:nvPr/>
        </p:nvSpPr>
        <p:spPr>
          <a:xfrm>
            <a:off x="6732669" y="4112002"/>
            <a:ext cx="4047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  <a:sym typeface="Arial"/>
              </a:rPr>
              <a:t>4. “Capacidad legal y decisiones al final de la vida”, 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espacio adelantado el 26 de agosto con la participación de la experta Natalia Acevedo Guerrero, abogada de la Universidad de los Andes.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58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AC3B61-D957-E7DB-4207-CDE99D3D6D91}"/>
              </a:ext>
            </a:extLst>
          </p:cNvPr>
          <p:cNvSpPr txBox="1"/>
          <p:nvPr/>
        </p:nvSpPr>
        <p:spPr>
          <a:xfrm>
            <a:off x="1166070" y="1538156"/>
            <a:ext cx="347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 ExtraBold" panose="02000505000000020004" pitchFamily="2" charset="77"/>
              </a:rPr>
              <a:t>1. Objetivo de la iniciativa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1B6E2-2116-4673-C83A-77F35A730F2C}"/>
              </a:ext>
            </a:extLst>
          </p:cNvPr>
          <p:cNvSpPr txBox="1"/>
          <p:nvPr/>
        </p:nvSpPr>
        <p:spPr>
          <a:xfrm>
            <a:off x="1180498" y="3059859"/>
            <a:ext cx="4427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Contribuir al fortalecimiento de las capacidades ciudadanas e institucionales para el abordaje de los servicios de justicia, con enfoque de género y discapacidad.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883F5C-5F89-48EA-BDFB-0A8C0535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18" y="2024160"/>
            <a:ext cx="29908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596" y="1001217"/>
            <a:ext cx="9144000" cy="598983"/>
          </a:xfrm>
        </p:spPr>
        <p:txBody>
          <a:bodyPr/>
          <a:lstStyle/>
          <a:p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2. Fases de la acción de dialogo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43931AE-AC6F-44ED-A689-FA3F02568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797120"/>
              </p:ext>
            </p:extLst>
          </p:nvPr>
        </p:nvGraphicFramePr>
        <p:xfrm>
          <a:off x="964735" y="1803633"/>
          <a:ext cx="9697672" cy="475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78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598" y="825048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9812E296-5572-4109-A9D7-983D10BB9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5" y="3551735"/>
            <a:ext cx="3088747" cy="309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4422819-1779-471A-A42E-DC9C27A74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694818"/>
              </p:ext>
            </p:extLst>
          </p:nvPr>
        </p:nvGraphicFramePr>
        <p:xfrm>
          <a:off x="3741575" y="1735494"/>
          <a:ext cx="7856375" cy="484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FCD975A-B100-432A-ABF9-B76F07B6F769}"/>
              </a:ext>
            </a:extLst>
          </p:cNvPr>
          <p:cNvSpPr txBox="1"/>
          <p:nvPr/>
        </p:nvSpPr>
        <p:spPr>
          <a:xfrm>
            <a:off x="906011" y="1550828"/>
            <a:ext cx="7382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3.1 Divulgación y convocatoria a grupos de interés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688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AAF11-E489-445F-AF73-2A63BF27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51" y="799881"/>
            <a:ext cx="9144000" cy="598983"/>
          </a:xfrm>
        </p:spPr>
        <p:txBody>
          <a:bodyPr/>
          <a:lstStyle/>
          <a:p>
            <a:pPr algn="l"/>
            <a:r>
              <a:rPr lang="es-MX" sz="3200" b="1" dirty="0">
                <a:latin typeface="Montserrat ExtraBold" panose="02000505000000020004" pitchFamily="2" charset="77"/>
                <a:ea typeface="+mn-ea"/>
                <a:cs typeface="+mn-cs"/>
              </a:rPr>
              <a:t>3. Resultados y evidencias</a:t>
            </a:r>
            <a:endParaRPr lang="es-CO" sz="3200" b="1" dirty="0">
              <a:latin typeface="Montserrat ExtraBold" panose="02000505000000020004" pitchFamily="2" charset="77"/>
              <a:ea typeface="+mn-ea"/>
              <a:cs typeface="+mn-cs"/>
            </a:endParaRP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C213EE0F-EE53-4482-B227-BA1CBDEE9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5" y="2518169"/>
            <a:ext cx="2369242" cy="36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82A35400-6911-4CC4-A2B1-E85E3316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24" y="2214934"/>
            <a:ext cx="4862045" cy="21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7D52D6-3959-48BF-BBC3-F172D992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24" y="4528327"/>
            <a:ext cx="4794933" cy="21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id="{7FCE0032-6C87-4D6D-9E19-08FDD7B0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96" y="2518169"/>
            <a:ext cx="2391956" cy="35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ADB3EC-60A8-4B62-A325-B42C2D159895}"/>
              </a:ext>
            </a:extLst>
          </p:cNvPr>
          <p:cNvSpPr txBox="1"/>
          <p:nvPr/>
        </p:nvSpPr>
        <p:spPr>
          <a:xfrm>
            <a:off x="889233" y="1537424"/>
            <a:ext cx="6241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Bold" panose="02000505000000020004" pitchFamily="2" charset="77"/>
              </a:rPr>
              <a:t>3.2 Evidencias</a:t>
            </a:r>
            <a:endParaRPr lang="es-ES" sz="1800" b="1" dirty="0">
              <a:solidFill>
                <a:schemeClr val="tx2">
                  <a:lumMod val="60000"/>
                  <a:lumOff val="40000"/>
                </a:schemeClr>
              </a:solidFill>
              <a:latin typeface="Montserrat ExtraBold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17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8">
            <a:extLst>
              <a:ext uri="{FF2B5EF4-FFF2-40B4-BE49-F238E27FC236}">
                <a16:creationId xmlns:a16="http://schemas.microsoft.com/office/drawing/2014/main" id="{65A4EEB5-9A9E-42CF-81D5-7C45BF17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1" y="832981"/>
            <a:ext cx="4798196" cy="475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9">
            <a:extLst>
              <a:ext uri="{FF2B5EF4-FFF2-40B4-BE49-F238E27FC236}">
                <a16:creationId xmlns:a16="http://schemas.microsoft.com/office/drawing/2014/main" id="{626C9D75-B9B2-4E1F-88B9-499CD7D92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61" y="1793642"/>
            <a:ext cx="4705339" cy="475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8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2TV4CCKVFCYA-327339268-397</_dlc_DocId>
    <_dlc_DocIdUrl xmlns="81cc8fc0-8d1e-4295-8f37-5d076116407c">
      <Url>https://www.minjusticia.gov.co/servicio-ciudadano/_layouts/15/DocIdRedir.aspx?ID=2TV4CCKVFCYA-327339268-397</Url>
      <Description>2TV4CCKVFCYA-327339268-397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1BC544-4F56-4364-868E-DF2BA5B54DD1}"/>
</file>

<file path=customXml/itemProps2.xml><?xml version="1.0" encoding="utf-8"?>
<ds:datastoreItem xmlns:ds="http://schemas.openxmlformats.org/officeDocument/2006/customXml" ds:itemID="{89DC3CAB-C71E-4656-AE9E-DDFF80E4F2D6}"/>
</file>

<file path=customXml/itemProps3.xml><?xml version="1.0" encoding="utf-8"?>
<ds:datastoreItem xmlns:ds="http://schemas.openxmlformats.org/officeDocument/2006/customXml" ds:itemID="{097F3542-FC1F-4386-8AD0-915A4303BA85}"/>
</file>

<file path=customXml/itemProps4.xml><?xml version="1.0" encoding="utf-8"?>
<ds:datastoreItem xmlns:ds="http://schemas.openxmlformats.org/officeDocument/2006/customXml" ds:itemID="{0806A851-16B2-4996-9DEB-87ABA09522B0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896</Words>
  <Application>Microsoft Office PowerPoint</Application>
  <PresentationFormat>Panorámica</PresentationFormat>
  <Paragraphs>99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Gadugi</vt:lpstr>
      <vt:lpstr>Montserrat ExtraBold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Fases de la acción de dialogo</vt:lpstr>
      <vt:lpstr>3. Resultados y evidencias</vt:lpstr>
      <vt:lpstr>3. Resultados y evidencias</vt:lpstr>
      <vt:lpstr>Presentación de PowerPoint</vt:lpstr>
      <vt:lpstr>Presentación de PowerPoint</vt:lpstr>
      <vt:lpstr>3. Resultados y evidencias</vt:lpstr>
      <vt:lpstr>3. Resultados y evidencias</vt:lpstr>
      <vt:lpstr>3. Resultados y evidencias</vt:lpstr>
      <vt:lpstr>3. Resultados y evidencias</vt:lpstr>
      <vt:lpstr>3. Resultados y evidencias</vt:lpstr>
      <vt:lpstr>3. Resultados y evidencias</vt:lpstr>
      <vt:lpstr>3. Resultados y evidencias</vt:lpstr>
      <vt:lpstr>3. Resultados y evidencias</vt:lpstr>
      <vt:lpstr>4. Conclusiones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CLAUDIA MAYELLY VELA DIAZ</cp:lastModifiedBy>
  <cp:revision>13</cp:revision>
  <dcterms:created xsi:type="dcterms:W3CDTF">2022-08-21T22:49:05Z</dcterms:created>
  <dcterms:modified xsi:type="dcterms:W3CDTF">2022-09-26T17:07:07Z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343323f3-99f9-4b00-9c10-981b3093c679</vt:lpwstr>
  </property>
</Properties>
</file>