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presentation.xml" ContentType="application/vnd.openxmlformats-officedocument.presentationml.presentation.main+xml"/>
  <Override PartName="/ppt/diagrams/data3.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4.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theme/theme1.xml" ContentType="application/vnd.openxmlformats-officedocument.theme+xml"/>
  <Override PartName="/ppt/diagrams/layout2.xml" ContentType="application/vnd.openxmlformats-officedocument.drawingml.diagramLayout+xml"/>
  <Override PartName="/ppt/diagrams/drawing1.xml" ContentType="application/vnd.ms-office.drawingml.diagramDrawing+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2.xml" ContentType="application/vnd.openxmlformats-officedocument.theme+xml"/>
  <Override PartName="/ppt/diagrams/layout6.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14"/>
  </p:notesMasterIdLst>
  <p:sldIdLst>
    <p:sldId id="267" r:id="rId2"/>
    <p:sldId id="268" r:id="rId3"/>
    <p:sldId id="256" r:id="rId4"/>
    <p:sldId id="257" r:id="rId5"/>
    <p:sldId id="295" r:id="rId6"/>
    <p:sldId id="260" r:id="rId7"/>
    <p:sldId id="304" r:id="rId8"/>
    <p:sldId id="301" r:id="rId9"/>
    <p:sldId id="298" r:id="rId10"/>
    <p:sldId id="303" r:id="rId11"/>
    <p:sldId id="305" r:id="rId12"/>
    <p:sldId id="269"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FE1A12-BA45-49FE-B339-44AB9A496AF3}" v="1003" dt="2020-11-30T20:00:10.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7"/>
    <p:restoredTop sz="94620"/>
  </p:normalViewPr>
  <p:slideViewPr>
    <p:cSldViewPr snapToGrid="0" snapToObjects="1">
      <p:cViewPr varScale="1">
        <p:scale>
          <a:sx n="96" d="100"/>
          <a:sy n="96" d="100"/>
        </p:scale>
        <p:origin x="872"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23" Type="http://schemas.openxmlformats.org/officeDocument/2006/relationships/customXml" Target="../customXml/item4.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diagrams/_rels/data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87DA15-E15D-0E4E-8F80-CC073EAB4F8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C214AD8B-FAC1-DA48-8AB0-1E54970F7AC8}">
      <dgm:prSet phldrT="[Texto]"/>
      <dgm:spPr/>
      <dgm:t>
        <a:bodyPr/>
        <a:lstStyle/>
        <a:p>
          <a:pPr rtl="0"/>
          <a:r>
            <a:rPr lang="es-ES" dirty="0"/>
            <a:t>El reconocimiento y mirada de las niñas, niños y adolescentes de sus familiares como seres excepcionales y modelos a seguir.</a:t>
          </a:r>
        </a:p>
      </dgm:t>
    </dgm:pt>
    <dgm:pt modelId="{35912DBC-26DA-3249-8AD7-836FE6A45835}" type="parTrans" cxnId="{33CAA778-5535-EE42-AB23-E0AF7E21A43E}">
      <dgm:prSet/>
      <dgm:spPr/>
      <dgm:t>
        <a:bodyPr/>
        <a:lstStyle/>
        <a:p>
          <a:endParaRPr lang="es-ES" sz="1800"/>
        </a:p>
      </dgm:t>
    </dgm:pt>
    <dgm:pt modelId="{4CFBE991-470E-0943-A280-A4B91BDB793E}" type="sibTrans" cxnId="{33CAA778-5535-EE42-AB23-E0AF7E21A43E}">
      <dgm:prSet phldrT="01" phldr="0"/>
      <dgm:spPr/>
      <dgm:t>
        <a:bodyPr/>
        <a:lstStyle/>
        <a:p>
          <a:endParaRPr lang="es-ES"/>
        </a:p>
      </dgm:t>
    </dgm:pt>
    <dgm:pt modelId="{017502AD-2D46-3048-965D-B77EF34C3E7C}">
      <dgm:prSet phldrT="[Texto]"/>
      <dgm:spPr/>
      <dgm:t>
        <a:bodyPr/>
        <a:lstStyle/>
        <a:p>
          <a:r>
            <a:rPr lang="es-ES" dirty="0"/>
            <a:t>El vínculo, el afecto y el monitoreo como habilidades de las familias que requieren ser potenciadas y activadas.</a:t>
          </a:r>
        </a:p>
      </dgm:t>
    </dgm:pt>
    <dgm:pt modelId="{86A73E8A-192B-C04A-8EEB-9AC366F7641A}" type="parTrans" cxnId="{C6381C8C-5A07-2A46-9B61-C8C7806B0E70}">
      <dgm:prSet/>
      <dgm:spPr/>
      <dgm:t>
        <a:bodyPr/>
        <a:lstStyle/>
        <a:p>
          <a:endParaRPr lang="es-ES" sz="1800"/>
        </a:p>
      </dgm:t>
    </dgm:pt>
    <dgm:pt modelId="{4B4DB352-5F58-6C41-9984-B599E9A9E62F}" type="sibTrans" cxnId="{C6381C8C-5A07-2A46-9B61-C8C7806B0E70}">
      <dgm:prSet phldrT="02" phldr="0"/>
      <dgm:spPr/>
      <dgm:t>
        <a:bodyPr/>
        <a:lstStyle/>
        <a:p>
          <a:endParaRPr lang="es-ES"/>
        </a:p>
      </dgm:t>
    </dgm:pt>
    <dgm:pt modelId="{509DDF87-65B8-2E4A-BFBB-7D18D248B50C}">
      <dgm:prSet phldrT="[Texto]"/>
      <dgm:spPr/>
      <dgm:t>
        <a:bodyPr/>
        <a:lstStyle/>
        <a:p>
          <a:r>
            <a:rPr lang="es-ES" dirty="0"/>
            <a:t>Narrativa cercana para ofrecer recursos técnicos y prácticos para que las familias aumenten sus competencias parentales.</a:t>
          </a:r>
        </a:p>
      </dgm:t>
    </dgm:pt>
    <dgm:pt modelId="{FD590AA2-671E-8C47-889C-EBCF2EBA5D44}" type="parTrans" cxnId="{02FC2BEC-CADC-9940-8B3C-79734141C04F}">
      <dgm:prSet/>
      <dgm:spPr/>
      <dgm:t>
        <a:bodyPr/>
        <a:lstStyle/>
        <a:p>
          <a:endParaRPr lang="es-ES" sz="1800"/>
        </a:p>
      </dgm:t>
    </dgm:pt>
    <dgm:pt modelId="{FBEA31E7-A8F4-8746-BCBD-0EB3EB3EB99B}" type="sibTrans" cxnId="{02FC2BEC-CADC-9940-8B3C-79734141C04F}">
      <dgm:prSet phldrT="03" phldr="0"/>
      <dgm:spPr/>
      <dgm:t>
        <a:bodyPr/>
        <a:lstStyle/>
        <a:p>
          <a:endParaRPr lang="es-ES"/>
        </a:p>
      </dgm:t>
    </dgm:pt>
    <dgm:pt modelId="{7A85DE9F-8AFE-FA42-AF82-B9FBA9DEAF99}">
      <dgm:prSet phldrT="[Texto]"/>
      <dgm:spPr/>
      <dgm:t>
        <a:bodyPr/>
        <a:lstStyle/>
        <a:p>
          <a:r>
            <a:rPr lang="es-ES" dirty="0"/>
            <a:t>Cuando se activan y potencian las competencias parentales se contribuye al desarrollo emocional de las niñas, niños y adolescentes.</a:t>
          </a:r>
        </a:p>
      </dgm:t>
    </dgm:pt>
    <dgm:pt modelId="{6F1CD69F-7987-7642-AFE9-346E01199097}" type="parTrans" cxnId="{66E60ED4-BEB5-A646-A3AE-373E39972170}">
      <dgm:prSet/>
      <dgm:spPr/>
      <dgm:t>
        <a:bodyPr/>
        <a:lstStyle/>
        <a:p>
          <a:endParaRPr lang="es-ES"/>
        </a:p>
      </dgm:t>
    </dgm:pt>
    <dgm:pt modelId="{1BD39EF4-7DA6-884E-BFFE-91EDEF745F66}" type="sibTrans" cxnId="{66E60ED4-BEB5-A646-A3AE-373E39972170}">
      <dgm:prSet/>
      <dgm:spPr/>
      <dgm:t>
        <a:bodyPr/>
        <a:lstStyle/>
        <a:p>
          <a:endParaRPr lang="es-ES"/>
        </a:p>
      </dgm:t>
    </dgm:pt>
    <dgm:pt modelId="{3A36F982-C68F-4B44-BD6B-F78881ACE9F4}" type="pres">
      <dgm:prSet presAssocID="{C487DA15-E15D-0E4E-8F80-CC073EAB4F8A}" presName="linear" presStyleCnt="0">
        <dgm:presLayoutVars>
          <dgm:animLvl val="lvl"/>
          <dgm:resizeHandles val="exact"/>
        </dgm:presLayoutVars>
      </dgm:prSet>
      <dgm:spPr/>
    </dgm:pt>
    <dgm:pt modelId="{BD2A2D8B-AEE1-5843-8B83-9D4F978C9029}" type="pres">
      <dgm:prSet presAssocID="{C214AD8B-FAC1-DA48-8AB0-1E54970F7AC8}" presName="parentText" presStyleLbl="node1" presStyleIdx="0" presStyleCnt="4">
        <dgm:presLayoutVars>
          <dgm:chMax val="0"/>
          <dgm:bulletEnabled val="1"/>
        </dgm:presLayoutVars>
      </dgm:prSet>
      <dgm:spPr/>
    </dgm:pt>
    <dgm:pt modelId="{C58A5AFA-CB7D-CB45-A0C7-7E2A53135D7C}" type="pres">
      <dgm:prSet presAssocID="{4CFBE991-470E-0943-A280-A4B91BDB793E}" presName="spacer" presStyleCnt="0"/>
      <dgm:spPr/>
    </dgm:pt>
    <dgm:pt modelId="{3EEE0619-504A-2340-AA4F-3D60D9E48E8B}" type="pres">
      <dgm:prSet presAssocID="{017502AD-2D46-3048-965D-B77EF34C3E7C}" presName="parentText" presStyleLbl="node1" presStyleIdx="1" presStyleCnt="4">
        <dgm:presLayoutVars>
          <dgm:chMax val="0"/>
          <dgm:bulletEnabled val="1"/>
        </dgm:presLayoutVars>
      </dgm:prSet>
      <dgm:spPr/>
    </dgm:pt>
    <dgm:pt modelId="{BA8C9AF0-EC78-4746-8F19-6FDB577C92A2}" type="pres">
      <dgm:prSet presAssocID="{4B4DB352-5F58-6C41-9984-B599E9A9E62F}" presName="spacer" presStyleCnt="0"/>
      <dgm:spPr/>
    </dgm:pt>
    <dgm:pt modelId="{55A47839-955C-5147-A3C7-37C188E36433}" type="pres">
      <dgm:prSet presAssocID="{509DDF87-65B8-2E4A-BFBB-7D18D248B50C}" presName="parentText" presStyleLbl="node1" presStyleIdx="2" presStyleCnt="4">
        <dgm:presLayoutVars>
          <dgm:chMax val="0"/>
          <dgm:bulletEnabled val="1"/>
        </dgm:presLayoutVars>
      </dgm:prSet>
      <dgm:spPr/>
    </dgm:pt>
    <dgm:pt modelId="{8233FC71-C018-FF4D-AB51-3ADA83C1F8D3}" type="pres">
      <dgm:prSet presAssocID="{FBEA31E7-A8F4-8746-BCBD-0EB3EB3EB99B}" presName="spacer" presStyleCnt="0"/>
      <dgm:spPr/>
    </dgm:pt>
    <dgm:pt modelId="{0FD3EC0D-52D4-9F42-AF88-B67F46C00493}" type="pres">
      <dgm:prSet presAssocID="{7A85DE9F-8AFE-FA42-AF82-B9FBA9DEAF99}" presName="parentText" presStyleLbl="node1" presStyleIdx="3" presStyleCnt="4">
        <dgm:presLayoutVars>
          <dgm:chMax val="0"/>
          <dgm:bulletEnabled val="1"/>
        </dgm:presLayoutVars>
      </dgm:prSet>
      <dgm:spPr/>
    </dgm:pt>
  </dgm:ptLst>
  <dgm:cxnLst>
    <dgm:cxn modelId="{62683972-6927-EC41-9812-3D33DF15BAE5}" type="presOf" srcId="{017502AD-2D46-3048-965D-B77EF34C3E7C}" destId="{3EEE0619-504A-2340-AA4F-3D60D9E48E8B}" srcOrd="0" destOrd="0" presId="urn:microsoft.com/office/officeart/2005/8/layout/vList2"/>
    <dgm:cxn modelId="{33CAA778-5535-EE42-AB23-E0AF7E21A43E}" srcId="{C487DA15-E15D-0E4E-8F80-CC073EAB4F8A}" destId="{C214AD8B-FAC1-DA48-8AB0-1E54970F7AC8}" srcOrd="0" destOrd="0" parTransId="{35912DBC-26DA-3249-8AD7-836FE6A45835}" sibTransId="{4CFBE991-470E-0943-A280-A4B91BDB793E}"/>
    <dgm:cxn modelId="{C6381C8C-5A07-2A46-9B61-C8C7806B0E70}" srcId="{C487DA15-E15D-0E4E-8F80-CC073EAB4F8A}" destId="{017502AD-2D46-3048-965D-B77EF34C3E7C}" srcOrd="1" destOrd="0" parTransId="{86A73E8A-192B-C04A-8EEB-9AC366F7641A}" sibTransId="{4B4DB352-5F58-6C41-9984-B599E9A9E62F}"/>
    <dgm:cxn modelId="{58077BCC-E2B3-B74D-A67F-CAF88AD67FD3}" type="presOf" srcId="{7A85DE9F-8AFE-FA42-AF82-B9FBA9DEAF99}" destId="{0FD3EC0D-52D4-9F42-AF88-B67F46C00493}" srcOrd="0" destOrd="0" presId="urn:microsoft.com/office/officeart/2005/8/layout/vList2"/>
    <dgm:cxn modelId="{66E60ED4-BEB5-A646-A3AE-373E39972170}" srcId="{C487DA15-E15D-0E4E-8F80-CC073EAB4F8A}" destId="{7A85DE9F-8AFE-FA42-AF82-B9FBA9DEAF99}" srcOrd="3" destOrd="0" parTransId="{6F1CD69F-7987-7642-AFE9-346E01199097}" sibTransId="{1BD39EF4-7DA6-884E-BFFE-91EDEF745F66}"/>
    <dgm:cxn modelId="{02FC2BEC-CADC-9940-8B3C-79734141C04F}" srcId="{C487DA15-E15D-0E4E-8F80-CC073EAB4F8A}" destId="{509DDF87-65B8-2E4A-BFBB-7D18D248B50C}" srcOrd="2" destOrd="0" parTransId="{FD590AA2-671E-8C47-889C-EBCF2EBA5D44}" sibTransId="{FBEA31E7-A8F4-8746-BCBD-0EB3EB3EB99B}"/>
    <dgm:cxn modelId="{8FD868F2-4297-114A-9A82-AE6269EF2BD5}" type="presOf" srcId="{C214AD8B-FAC1-DA48-8AB0-1E54970F7AC8}" destId="{BD2A2D8B-AEE1-5843-8B83-9D4F978C9029}" srcOrd="0" destOrd="0" presId="urn:microsoft.com/office/officeart/2005/8/layout/vList2"/>
    <dgm:cxn modelId="{6F31ABFB-80A2-8A4D-8737-379764715E0D}" type="presOf" srcId="{C487DA15-E15D-0E4E-8F80-CC073EAB4F8A}" destId="{3A36F982-C68F-4B44-BD6B-F78881ACE9F4}" srcOrd="0" destOrd="0" presId="urn:microsoft.com/office/officeart/2005/8/layout/vList2"/>
    <dgm:cxn modelId="{9233CBFF-0B06-EB49-9A21-BD2631DF154A}" type="presOf" srcId="{509DDF87-65B8-2E4A-BFBB-7D18D248B50C}" destId="{55A47839-955C-5147-A3C7-37C188E36433}" srcOrd="0" destOrd="0" presId="urn:microsoft.com/office/officeart/2005/8/layout/vList2"/>
    <dgm:cxn modelId="{951665A3-5CFA-414E-BE97-262A4852F900}" type="presParOf" srcId="{3A36F982-C68F-4B44-BD6B-F78881ACE9F4}" destId="{BD2A2D8B-AEE1-5843-8B83-9D4F978C9029}" srcOrd="0" destOrd="0" presId="urn:microsoft.com/office/officeart/2005/8/layout/vList2"/>
    <dgm:cxn modelId="{69395B1F-DB4C-9D40-BA0C-C00CFCAF92F4}" type="presParOf" srcId="{3A36F982-C68F-4B44-BD6B-F78881ACE9F4}" destId="{C58A5AFA-CB7D-CB45-A0C7-7E2A53135D7C}" srcOrd="1" destOrd="0" presId="urn:microsoft.com/office/officeart/2005/8/layout/vList2"/>
    <dgm:cxn modelId="{0E5E8A5E-FE51-964A-A31A-A404B13A5316}" type="presParOf" srcId="{3A36F982-C68F-4B44-BD6B-F78881ACE9F4}" destId="{3EEE0619-504A-2340-AA4F-3D60D9E48E8B}" srcOrd="2" destOrd="0" presId="urn:microsoft.com/office/officeart/2005/8/layout/vList2"/>
    <dgm:cxn modelId="{B3E06E67-D315-DF49-AAE7-1388C8BA569E}" type="presParOf" srcId="{3A36F982-C68F-4B44-BD6B-F78881ACE9F4}" destId="{BA8C9AF0-EC78-4746-8F19-6FDB577C92A2}" srcOrd="3" destOrd="0" presId="urn:microsoft.com/office/officeart/2005/8/layout/vList2"/>
    <dgm:cxn modelId="{4A6B7333-331C-6042-8627-E681B169F8A9}" type="presParOf" srcId="{3A36F982-C68F-4B44-BD6B-F78881ACE9F4}" destId="{55A47839-955C-5147-A3C7-37C188E36433}" srcOrd="4" destOrd="0" presId="urn:microsoft.com/office/officeart/2005/8/layout/vList2"/>
    <dgm:cxn modelId="{F226C325-1A32-6949-85FA-42499F2D7092}" type="presParOf" srcId="{3A36F982-C68F-4B44-BD6B-F78881ACE9F4}" destId="{8233FC71-C018-FF4D-AB51-3ADA83C1F8D3}" srcOrd="5" destOrd="0" presId="urn:microsoft.com/office/officeart/2005/8/layout/vList2"/>
    <dgm:cxn modelId="{88766561-0E63-AC42-B61A-95B980D29380}" type="presParOf" srcId="{3A36F982-C68F-4B44-BD6B-F78881ACE9F4}" destId="{0FD3EC0D-52D4-9F42-AF88-B67F46C0049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0CCA3D-31F2-5441-98EC-3A9E70C67CC1}" type="doc">
      <dgm:prSet loTypeId="urn:microsoft.com/office/officeart/2008/layout/PictureStrips" loCatId="" qsTypeId="urn:microsoft.com/office/officeart/2005/8/quickstyle/simple4" qsCatId="simple" csTypeId="urn:microsoft.com/office/officeart/2005/8/colors/accent1_2" csCatId="accent1" phldr="1"/>
      <dgm:spPr/>
      <dgm:t>
        <a:bodyPr/>
        <a:lstStyle/>
        <a:p>
          <a:endParaRPr lang="es-ES"/>
        </a:p>
      </dgm:t>
    </dgm:pt>
    <dgm:pt modelId="{B2934F71-B2A7-1A40-8FF1-2918131B21E6}">
      <dgm:prSet phldrT="[Texto]" custT="1"/>
      <dgm:spPr/>
      <dgm:t>
        <a:bodyPr/>
        <a:lstStyle/>
        <a:p>
          <a:pPr algn="r"/>
          <a:endParaRPr lang="es-ES" sz="2800" b="1" dirty="0">
            <a:solidFill>
              <a:srgbClr val="660066"/>
            </a:solidFill>
            <a:latin typeface="Arial"/>
            <a:cs typeface="Arial"/>
          </a:endParaRPr>
        </a:p>
        <a:p>
          <a:pPr algn="r"/>
          <a:r>
            <a:rPr lang="es-ES" sz="2400" b="1" dirty="0">
              <a:solidFill>
                <a:schemeClr val="tx1"/>
              </a:solidFill>
              <a:latin typeface="Arial"/>
              <a:cs typeface="Arial"/>
            </a:rPr>
            <a:t>Cartilla: </a:t>
          </a:r>
        </a:p>
        <a:p>
          <a:pPr algn="r"/>
          <a:r>
            <a:rPr lang="es-ES" sz="2400" dirty="0">
              <a:solidFill>
                <a:schemeClr val="tx1"/>
              </a:solidFill>
              <a:latin typeface="Arial"/>
              <a:cs typeface="Arial"/>
            </a:rPr>
            <a:t>Reconoce tus </a:t>
          </a:r>
          <a:r>
            <a:rPr lang="es-ES" sz="2400" dirty="0" err="1">
              <a:solidFill>
                <a:schemeClr val="tx1"/>
              </a:solidFill>
              <a:latin typeface="Arial"/>
              <a:cs typeface="Arial"/>
            </a:rPr>
            <a:t>SuperPoderes</a:t>
          </a:r>
          <a:r>
            <a:rPr lang="es-ES" sz="2400" dirty="0">
              <a:solidFill>
                <a:schemeClr val="tx1"/>
              </a:solidFill>
              <a:latin typeface="Arial"/>
              <a:cs typeface="Arial"/>
            </a:rPr>
            <a:t> para Amar y Proteger</a:t>
          </a:r>
        </a:p>
        <a:p>
          <a:pPr algn="r"/>
          <a:r>
            <a:rPr lang="es-ES" sz="2400" b="1" dirty="0">
              <a:solidFill>
                <a:schemeClr val="tx1"/>
              </a:solidFill>
              <a:latin typeface="Arial"/>
              <a:cs typeface="Arial"/>
            </a:rPr>
            <a:t>Plegable: </a:t>
          </a:r>
          <a:r>
            <a:rPr lang="es-ES" sz="2400" dirty="0">
              <a:solidFill>
                <a:schemeClr val="tx1"/>
              </a:solidFill>
              <a:latin typeface="Arial"/>
              <a:cs typeface="Arial"/>
            </a:rPr>
            <a:t>Recomendaciones para orientadores escolares</a:t>
          </a:r>
        </a:p>
      </dgm:t>
    </dgm:pt>
    <dgm:pt modelId="{5ED8FC84-2DB3-BF4D-9261-824CE97F5EA1}" type="parTrans" cxnId="{087CA354-4139-704D-B314-FF078CDF8E26}">
      <dgm:prSet/>
      <dgm:spPr/>
      <dgm:t>
        <a:bodyPr/>
        <a:lstStyle/>
        <a:p>
          <a:endParaRPr lang="es-ES" sz="2800">
            <a:latin typeface="Arial"/>
            <a:cs typeface="Arial"/>
          </a:endParaRPr>
        </a:p>
      </dgm:t>
    </dgm:pt>
    <dgm:pt modelId="{A6687CBA-E2C2-AA48-B9A1-62ACD0BCBBE6}" type="sibTrans" cxnId="{087CA354-4139-704D-B314-FF078CDF8E26}">
      <dgm:prSet/>
      <dgm:spPr/>
      <dgm:t>
        <a:bodyPr/>
        <a:lstStyle/>
        <a:p>
          <a:endParaRPr lang="es-ES" sz="2800">
            <a:latin typeface="Arial"/>
            <a:cs typeface="Arial"/>
          </a:endParaRPr>
        </a:p>
      </dgm:t>
    </dgm:pt>
    <dgm:pt modelId="{151BA082-AA5F-484B-B0C6-864D1C13537A}">
      <dgm:prSet phldrT="[Texto]" custT="1"/>
      <dgm:spPr/>
      <dgm:t>
        <a:bodyPr/>
        <a:lstStyle/>
        <a:p>
          <a:pPr algn="r"/>
          <a:r>
            <a:rPr lang="es-ES" sz="2400" b="1" dirty="0">
              <a:solidFill>
                <a:schemeClr val="tx1"/>
              </a:solidFill>
              <a:latin typeface="Arial"/>
              <a:cs typeface="Arial"/>
            </a:rPr>
            <a:t>Cartilla: </a:t>
          </a:r>
        </a:p>
        <a:p>
          <a:pPr algn="r"/>
          <a:r>
            <a:rPr lang="es-ES" sz="2400" dirty="0">
              <a:solidFill>
                <a:schemeClr val="tx1"/>
              </a:solidFill>
              <a:latin typeface="Arial"/>
              <a:cs typeface="Arial"/>
            </a:rPr>
            <a:t>Activa tus </a:t>
          </a:r>
          <a:r>
            <a:rPr lang="es-ES" sz="2400" dirty="0" err="1">
              <a:solidFill>
                <a:schemeClr val="tx1"/>
              </a:solidFill>
              <a:latin typeface="Arial"/>
              <a:cs typeface="Arial"/>
            </a:rPr>
            <a:t>SuperPoderes</a:t>
          </a:r>
          <a:r>
            <a:rPr lang="es-ES" sz="2400" dirty="0">
              <a:solidFill>
                <a:schemeClr val="tx1"/>
              </a:solidFill>
              <a:latin typeface="Arial"/>
              <a:cs typeface="Arial"/>
            </a:rPr>
            <a:t> para Amar y Proteger</a:t>
          </a:r>
        </a:p>
        <a:p>
          <a:pPr algn="r"/>
          <a:r>
            <a:rPr lang="es-ES" sz="2400" b="1" dirty="0">
              <a:solidFill>
                <a:schemeClr val="tx1"/>
              </a:solidFill>
              <a:latin typeface="Arial"/>
              <a:cs typeface="Arial"/>
            </a:rPr>
            <a:t>Fichero</a:t>
          </a:r>
          <a:r>
            <a:rPr lang="es-ES" sz="2400" dirty="0">
              <a:solidFill>
                <a:schemeClr val="tx1"/>
              </a:solidFill>
              <a:latin typeface="Arial"/>
              <a:cs typeface="Arial"/>
            </a:rPr>
            <a:t> con actividades para las familias: Experimentando con los </a:t>
          </a:r>
          <a:r>
            <a:rPr lang="es-ES" sz="2400" dirty="0" err="1">
              <a:solidFill>
                <a:schemeClr val="tx1"/>
              </a:solidFill>
              <a:latin typeface="Arial"/>
              <a:cs typeface="Arial"/>
            </a:rPr>
            <a:t>SuperPoderes</a:t>
          </a:r>
          <a:endParaRPr lang="es-ES" sz="2400" dirty="0">
            <a:solidFill>
              <a:schemeClr val="tx1"/>
            </a:solidFill>
            <a:latin typeface="Arial"/>
            <a:cs typeface="Arial"/>
          </a:endParaRPr>
        </a:p>
      </dgm:t>
    </dgm:pt>
    <dgm:pt modelId="{24D2AF14-58DC-314E-B57B-F342095FFC89}" type="parTrans" cxnId="{E8451E37-0729-4242-AD7B-AFD0C95AA71F}">
      <dgm:prSet/>
      <dgm:spPr/>
      <dgm:t>
        <a:bodyPr/>
        <a:lstStyle/>
        <a:p>
          <a:endParaRPr lang="es-ES" sz="2800">
            <a:latin typeface="Arial"/>
            <a:cs typeface="Arial"/>
          </a:endParaRPr>
        </a:p>
      </dgm:t>
    </dgm:pt>
    <dgm:pt modelId="{7F113BB8-BBDF-E14D-8A2C-AC23720B572F}" type="sibTrans" cxnId="{E8451E37-0729-4242-AD7B-AFD0C95AA71F}">
      <dgm:prSet/>
      <dgm:spPr/>
      <dgm:t>
        <a:bodyPr/>
        <a:lstStyle/>
        <a:p>
          <a:endParaRPr lang="es-ES" sz="2800">
            <a:latin typeface="Arial"/>
            <a:cs typeface="Arial"/>
          </a:endParaRPr>
        </a:p>
      </dgm:t>
    </dgm:pt>
    <dgm:pt modelId="{7AC8FFDC-358F-6B44-BA3A-3CDAB15B24AA}">
      <dgm:prSet phldrT="[Texto]" custT="1"/>
      <dgm:spPr/>
      <dgm:t>
        <a:bodyPr/>
        <a:lstStyle/>
        <a:p>
          <a:pPr algn="r"/>
          <a:endParaRPr lang="es-ES" sz="2800" dirty="0">
            <a:latin typeface="Arial"/>
            <a:cs typeface="Arial"/>
          </a:endParaRPr>
        </a:p>
      </dgm:t>
    </dgm:pt>
    <dgm:pt modelId="{9ED8DC52-FE7C-0B4D-B58E-ED78C5E6AC3D}" type="parTrans" cxnId="{D88349AC-679B-0B43-9E4B-FDBE38786423}">
      <dgm:prSet/>
      <dgm:spPr/>
      <dgm:t>
        <a:bodyPr/>
        <a:lstStyle/>
        <a:p>
          <a:endParaRPr lang="es-ES" sz="2800">
            <a:latin typeface="Arial"/>
            <a:cs typeface="Arial"/>
          </a:endParaRPr>
        </a:p>
      </dgm:t>
    </dgm:pt>
    <dgm:pt modelId="{BD097B6F-9B5D-D545-8C1E-EAC4B5620A00}" type="sibTrans" cxnId="{D88349AC-679B-0B43-9E4B-FDBE38786423}">
      <dgm:prSet/>
      <dgm:spPr/>
      <dgm:t>
        <a:bodyPr/>
        <a:lstStyle/>
        <a:p>
          <a:endParaRPr lang="es-ES" sz="2800">
            <a:latin typeface="Arial"/>
            <a:cs typeface="Arial"/>
          </a:endParaRPr>
        </a:p>
      </dgm:t>
    </dgm:pt>
    <dgm:pt modelId="{CA3DBAB7-5315-1041-813B-A3C5D8A1CEE1}" type="pres">
      <dgm:prSet presAssocID="{8F0CCA3D-31F2-5441-98EC-3A9E70C67CC1}" presName="Name0" presStyleCnt="0">
        <dgm:presLayoutVars>
          <dgm:dir/>
          <dgm:resizeHandles val="exact"/>
        </dgm:presLayoutVars>
      </dgm:prSet>
      <dgm:spPr/>
    </dgm:pt>
    <dgm:pt modelId="{11D09C41-59C8-A34E-90C4-789EF7C02B7E}" type="pres">
      <dgm:prSet presAssocID="{B2934F71-B2A7-1A40-8FF1-2918131B21E6}" presName="composite" presStyleCnt="0"/>
      <dgm:spPr/>
    </dgm:pt>
    <dgm:pt modelId="{8D7E3528-8CAA-A844-8578-F79A4F193115}" type="pres">
      <dgm:prSet presAssocID="{B2934F71-B2A7-1A40-8FF1-2918131B21E6}" presName="rect1" presStyleLbl="trAlignAcc1" presStyleIdx="0" presStyleCnt="2" custScaleY="148627" custLinFactNeighborX="-576" custLinFactNeighborY="-61324">
        <dgm:presLayoutVars>
          <dgm:bulletEnabled val="1"/>
        </dgm:presLayoutVars>
      </dgm:prSet>
      <dgm:spPr/>
    </dgm:pt>
    <dgm:pt modelId="{7D858136-B1BC-A040-8554-00F42E466934}" type="pres">
      <dgm:prSet presAssocID="{B2934F71-B2A7-1A40-8FF1-2918131B21E6}" presName="rect2" presStyleLbl="fgImgPlace1" presStyleIdx="0" presStyleCnt="2" custLinFactNeighborX="-11332" custLinFactNeighborY="-11349"/>
      <dgm:spPr/>
    </dgm:pt>
    <dgm:pt modelId="{8B6D7529-4DF7-A344-9C20-BD954D647981}" type="pres">
      <dgm:prSet presAssocID="{A6687CBA-E2C2-AA48-B9A1-62ACD0BCBBE6}" presName="sibTrans" presStyleCnt="0"/>
      <dgm:spPr/>
    </dgm:pt>
    <dgm:pt modelId="{ED194DA6-BE63-7E4F-AE53-0F248FBC2625}" type="pres">
      <dgm:prSet presAssocID="{151BA082-AA5F-484B-B0C6-864D1C13537A}" presName="composite" presStyleCnt="0"/>
      <dgm:spPr/>
    </dgm:pt>
    <dgm:pt modelId="{1512BBC7-83CA-3642-8328-84FDE9DE8C2D}" type="pres">
      <dgm:prSet presAssocID="{151BA082-AA5F-484B-B0C6-864D1C13537A}" presName="rect1" presStyleLbl="trAlignAcc1" presStyleIdx="1" presStyleCnt="2" custScaleY="133088" custLinFactNeighborX="-576" custLinFactNeighborY="38105">
        <dgm:presLayoutVars>
          <dgm:bulletEnabled val="1"/>
        </dgm:presLayoutVars>
      </dgm:prSet>
      <dgm:spPr/>
    </dgm:pt>
    <dgm:pt modelId="{D13FEC96-F1F7-4149-BA8E-4A7263406EC5}" type="pres">
      <dgm:prSet presAssocID="{151BA082-AA5F-484B-B0C6-864D1C13537A}" presName="rect2" presStyleLbl="fgImgPlace1" presStyleIdx="1" presStyleCnt="2" custLinFactNeighborX="-233" custLinFactNeighborY="27849"/>
      <dgm:spPr/>
    </dgm:pt>
  </dgm:ptLst>
  <dgm:cxnLst>
    <dgm:cxn modelId="{39601D33-90E6-B249-A194-964B5C3547E1}" type="presOf" srcId="{7AC8FFDC-358F-6B44-BA3A-3CDAB15B24AA}" destId="{8D7E3528-8CAA-A844-8578-F79A4F193115}" srcOrd="0" destOrd="1" presId="urn:microsoft.com/office/officeart/2008/layout/PictureStrips"/>
    <dgm:cxn modelId="{E8451E37-0729-4242-AD7B-AFD0C95AA71F}" srcId="{8F0CCA3D-31F2-5441-98EC-3A9E70C67CC1}" destId="{151BA082-AA5F-484B-B0C6-864D1C13537A}" srcOrd="1" destOrd="0" parTransId="{24D2AF14-58DC-314E-B57B-F342095FFC89}" sibTransId="{7F113BB8-BBDF-E14D-8A2C-AC23720B572F}"/>
    <dgm:cxn modelId="{087CA354-4139-704D-B314-FF078CDF8E26}" srcId="{8F0CCA3D-31F2-5441-98EC-3A9E70C67CC1}" destId="{B2934F71-B2A7-1A40-8FF1-2918131B21E6}" srcOrd="0" destOrd="0" parTransId="{5ED8FC84-2DB3-BF4D-9261-824CE97F5EA1}" sibTransId="{A6687CBA-E2C2-AA48-B9A1-62ACD0BCBBE6}"/>
    <dgm:cxn modelId="{BAC77165-DA17-B248-B2A3-80EC93FC720D}" type="presOf" srcId="{B2934F71-B2A7-1A40-8FF1-2918131B21E6}" destId="{8D7E3528-8CAA-A844-8578-F79A4F193115}" srcOrd="0" destOrd="0" presId="urn:microsoft.com/office/officeart/2008/layout/PictureStrips"/>
    <dgm:cxn modelId="{AA5DA299-163D-D949-B199-0EE031EC1991}" type="presOf" srcId="{8F0CCA3D-31F2-5441-98EC-3A9E70C67CC1}" destId="{CA3DBAB7-5315-1041-813B-A3C5D8A1CEE1}" srcOrd="0" destOrd="0" presId="urn:microsoft.com/office/officeart/2008/layout/PictureStrips"/>
    <dgm:cxn modelId="{D88349AC-679B-0B43-9E4B-FDBE38786423}" srcId="{B2934F71-B2A7-1A40-8FF1-2918131B21E6}" destId="{7AC8FFDC-358F-6B44-BA3A-3CDAB15B24AA}" srcOrd="0" destOrd="0" parTransId="{9ED8DC52-FE7C-0B4D-B58E-ED78C5E6AC3D}" sibTransId="{BD097B6F-9B5D-D545-8C1E-EAC4B5620A00}"/>
    <dgm:cxn modelId="{E096D6B6-1BB1-FA48-A37C-F73599CC27F0}" type="presOf" srcId="{151BA082-AA5F-484B-B0C6-864D1C13537A}" destId="{1512BBC7-83CA-3642-8328-84FDE9DE8C2D}" srcOrd="0" destOrd="0" presId="urn:microsoft.com/office/officeart/2008/layout/PictureStrips"/>
    <dgm:cxn modelId="{6DFDBFB4-521C-7A4B-ABB4-F96A268E4CD8}" type="presParOf" srcId="{CA3DBAB7-5315-1041-813B-A3C5D8A1CEE1}" destId="{11D09C41-59C8-A34E-90C4-789EF7C02B7E}" srcOrd="0" destOrd="0" presId="urn:microsoft.com/office/officeart/2008/layout/PictureStrips"/>
    <dgm:cxn modelId="{7C56D48C-C6DA-B146-AB7F-163C0C699A0C}" type="presParOf" srcId="{11D09C41-59C8-A34E-90C4-789EF7C02B7E}" destId="{8D7E3528-8CAA-A844-8578-F79A4F193115}" srcOrd="0" destOrd="0" presId="urn:microsoft.com/office/officeart/2008/layout/PictureStrips"/>
    <dgm:cxn modelId="{05B7399F-2062-444B-9919-240B8B4541B4}" type="presParOf" srcId="{11D09C41-59C8-A34E-90C4-789EF7C02B7E}" destId="{7D858136-B1BC-A040-8554-00F42E466934}" srcOrd="1" destOrd="0" presId="urn:microsoft.com/office/officeart/2008/layout/PictureStrips"/>
    <dgm:cxn modelId="{533F7CDF-555A-C044-AF46-E1A98859F623}" type="presParOf" srcId="{CA3DBAB7-5315-1041-813B-A3C5D8A1CEE1}" destId="{8B6D7529-4DF7-A344-9C20-BD954D647981}" srcOrd="1" destOrd="0" presId="urn:microsoft.com/office/officeart/2008/layout/PictureStrips"/>
    <dgm:cxn modelId="{E155A94F-B9C0-D845-BA16-9E307814D9E7}" type="presParOf" srcId="{CA3DBAB7-5315-1041-813B-A3C5D8A1CEE1}" destId="{ED194DA6-BE63-7E4F-AE53-0F248FBC2625}" srcOrd="2" destOrd="0" presId="urn:microsoft.com/office/officeart/2008/layout/PictureStrips"/>
    <dgm:cxn modelId="{8F31281F-FF06-C841-9171-C6A9DB0F63F3}" type="presParOf" srcId="{ED194DA6-BE63-7E4F-AE53-0F248FBC2625}" destId="{1512BBC7-83CA-3642-8328-84FDE9DE8C2D}" srcOrd="0" destOrd="0" presId="urn:microsoft.com/office/officeart/2008/layout/PictureStrips"/>
    <dgm:cxn modelId="{3489E58C-303B-DD46-A682-31DB6AD3624F}" type="presParOf" srcId="{ED194DA6-BE63-7E4F-AE53-0F248FBC2625}" destId="{D13FEC96-F1F7-4149-BA8E-4A7263406EC5}"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BA1DE-AD0D-9143-9E9D-69828148AFC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0D803F91-4CE3-204A-BF23-A4F1250DB42D}">
      <dgm:prSet phldrT="[Texto]" custT="1"/>
      <dgm:spPr/>
      <dgm:t>
        <a:bodyPr/>
        <a:lstStyle/>
        <a:p>
          <a:pPr rtl="0"/>
          <a:r>
            <a:rPr lang="es-ES" sz="2000" b="1" dirty="0"/>
            <a:t>Sentidos</a:t>
          </a:r>
        </a:p>
      </dgm:t>
    </dgm:pt>
    <dgm:pt modelId="{3BE87CB6-46BF-C546-9084-D95D8D51A00E}" type="parTrans" cxnId="{D2F8DDF9-06F1-CB44-A764-A40D53B9192B}">
      <dgm:prSet/>
      <dgm:spPr/>
      <dgm:t>
        <a:bodyPr/>
        <a:lstStyle/>
        <a:p>
          <a:endParaRPr lang="es-ES" sz="2000"/>
        </a:p>
      </dgm:t>
    </dgm:pt>
    <dgm:pt modelId="{5DE5BE8F-422F-B846-85E5-D9BF68AB11FA}" type="sibTrans" cxnId="{D2F8DDF9-06F1-CB44-A764-A40D53B9192B}">
      <dgm:prSet/>
      <dgm:spPr/>
      <dgm:t>
        <a:bodyPr/>
        <a:lstStyle/>
        <a:p>
          <a:endParaRPr lang="es-ES" sz="2000"/>
        </a:p>
      </dgm:t>
    </dgm:pt>
    <dgm:pt modelId="{3A2C990A-24F0-B140-8361-E15D5A3EF4AD}">
      <dgm:prSet phldrT="[Texto]" custT="1"/>
      <dgm:spPr/>
      <dgm:t>
        <a:bodyPr/>
        <a:lstStyle/>
        <a:p>
          <a:r>
            <a:rPr lang="es-ES_tradnl" sz="2000" dirty="0"/>
            <a:t>Presentación de las competencias parentales como factores protectores.</a:t>
          </a:r>
          <a:endParaRPr lang="es-ES" sz="2000" dirty="0"/>
        </a:p>
      </dgm:t>
    </dgm:pt>
    <dgm:pt modelId="{8D071041-2CD4-D14C-B26C-C72F1E35912C}" type="parTrans" cxnId="{96083B84-CCBF-E94D-A211-E4C4F98380A8}">
      <dgm:prSet/>
      <dgm:spPr/>
      <dgm:t>
        <a:bodyPr/>
        <a:lstStyle/>
        <a:p>
          <a:endParaRPr lang="es-ES" sz="2000"/>
        </a:p>
      </dgm:t>
    </dgm:pt>
    <dgm:pt modelId="{39E2EBFB-3A23-294F-8B12-29B8EB38B70B}" type="sibTrans" cxnId="{96083B84-CCBF-E94D-A211-E4C4F98380A8}">
      <dgm:prSet/>
      <dgm:spPr/>
      <dgm:t>
        <a:bodyPr/>
        <a:lstStyle/>
        <a:p>
          <a:endParaRPr lang="es-ES" sz="2000"/>
        </a:p>
      </dgm:t>
    </dgm:pt>
    <dgm:pt modelId="{66450158-6783-B349-BB4C-4F9844C73048}">
      <dgm:prSet custT="1"/>
      <dgm:spPr/>
      <dgm:t>
        <a:bodyPr/>
        <a:lstStyle/>
        <a:p>
          <a:pPr rtl="0"/>
          <a:r>
            <a:rPr lang="es-ES_tradnl" sz="2000" dirty="0"/>
            <a:t>Presentación del vínculo, afecto y monitoreo como </a:t>
          </a:r>
          <a:r>
            <a:rPr lang="es-ES_tradnl" sz="2000" dirty="0" err="1"/>
            <a:t>SuperPoderes</a:t>
          </a:r>
          <a:r>
            <a:rPr lang="es-ES_tradnl" sz="2000" dirty="0"/>
            <a:t>.</a:t>
          </a:r>
        </a:p>
      </dgm:t>
    </dgm:pt>
    <dgm:pt modelId="{431D0CF3-5E8F-4343-A65C-3F0AE5D41E1F}" type="parTrans" cxnId="{8283F7E9-E4A9-C241-9B24-D7F5784A9883}">
      <dgm:prSet/>
      <dgm:spPr/>
      <dgm:t>
        <a:bodyPr/>
        <a:lstStyle/>
        <a:p>
          <a:endParaRPr lang="es-ES" sz="2000"/>
        </a:p>
      </dgm:t>
    </dgm:pt>
    <dgm:pt modelId="{CCE9825D-93F1-9B42-9E4E-42B6BA8EAAFF}" type="sibTrans" cxnId="{8283F7E9-E4A9-C241-9B24-D7F5784A9883}">
      <dgm:prSet/>
      <dgm:spPr/>
      <dgm:t>
        <a:bodyPr/>
        <a:lstStyle/>
        <a:p>
          <a:endParaRPr lang="es-ES" sz="2000"/>
        </a:p>
      </dgm:t>
    </dgm:pt>
    <dgm:pt modelId="{30C9352E-6243-4FE5-A445-D32694B3A2A1}">
      <dgm:prSet phldrT="[Texto]" custT="1"/>
      <dgm:spPr/>
      <dgm:t>
        <a:bodyPr/>
        <a:lstStyle/>
        <a:p>
          <a:pPr rtl="0"/>
          <a:r>
            <a:rPr lang="es-ES" sz="2000" b="1" dirty="0"/>
            <a:t>Presentación</a:t>
          </a:r>
        </a:p>
      </dgm:t>
    </dgm:pt>
    <dgm:pt modelId="{3EF8DA8A-16C4-423F-B2CB-8BA577D4F2E2}" type="parTrans" cxnId="{96D6A3DC-AFB3-4D6D-8014-B333082EEB5F}">
      <dgm:prSet/>
      <dgm:spPr/>
      <dgm:t>
        <a:bodyPr/>
        <a:lstStyle/>
        <a:p>
          <a:endParaRPr lang="es-CO" sz="2000"/>
        </a:p>
      </dgm:t>
    </dgm:pt>
    <dgm:pt modelId="{59821D94-727F-4867-BB99-445404F0DD9F}" type="sibTrans" cxnId="{96D6A3DC-AFB3-4D6D-8014-B333082EEB5F}">
      <dgm:prSet/>
      <dgm:spPr/>
      <dgm:t>
        <a:bodyPr/>
        <a:lstStyle/>
        <a:p>
          <a:endParaRPr lang="es-CO" sz="2000"/>
        </a:p>
      </dgm:t>
    </dgm:pt>
    <dgm:pt modelId="{202D5945-C0FF-4194-8C8D-5F214A598AE9}">
      <dgm:prSet phldrT="[Texto]" custT="1"/>
      <dgm:spPr/>
      <dgm:t>
        <a:bodyPr/>
        <a:lstStyle/>
        <a:p>
          <a:pPr rtl="0"/>
          <a:r>
            <a:rPr lang="es-ES" sz="2000" dirty="0"/>
            <a:t>Concepto caja de herramientas, estructura, objetivos.</a:t>
          </a:r>
        </a:p>
      </dgm:t>
    </dgm:pt>
    <dgm:pt modelId="{A92C8DC7-3878-4E81-811E-A1659F440FD2}" type="parTrans" cxnId="{4933E63D-DD3C-4F77-BB50-03EABD7AFE65}">
      <dgm:prSet/>
      <dgm:spPr/>
      <dgm:t>
        <a:bodyPr/>
        <a:lstStyle/>
        <a:p>
          <a:endParaRPr lang="es-CO" sz="2000"/>
        </a:p>
      </dgm:t>
    </dgm:pt>
    <dgm:pt modelId="{82230959-643D-468C-9753-7BF6F928498E}" type="sibTrans" cxnId="{4933E63D-DD3C-4F77-BB50-03EABD7AFE65}">
      <dgm:prSet/>
      <dgm:spPr/>
      <dgm:t>
        <a:bodyPr/>
        <a:lstStyle/>
        <a:p>
          <a:endParaRPr lang="es-CO" sz="2000"/>
        </a:p>
      </dgm:t>
    </dgm:pt>
    <dgm:pt modelId="{BFFAA1EA-1880-48BB-BAE7-50B7204D4C08}">
      <dgm:prSet custT="1"/>
      <dgm:spPr/>
      <dgm:t>
        <a:bodyPr/>
        <a:lstStyle/>
        <a:p>
          <a:pPr rtl="0"/>
          <a:r>
            <a:rPr lang="es-ES_tradnl" sz="2000" dirty="0" err="1"/>
            <a:t>SuperPoderes</a:t>
          </a:r>
          <a:r>
            <a:rPr lang="es-ES_tradnl" sz="2000" dirty="0"/>
            <a:t> en situaciones de cambio familiar.</a:t>
          </a:r>
        </a:p>
      </dgm:t>
    </dgm:pt>
    <dgm:pt modelId="{5B883B34-0D0E-4DDF-A7A5-ACE2C58E8A98}" type="parTrans" cxnId="{5B341E4A-2AA7-423A-8691-982B74CFC105}">
      <dgm:prSet/>
      <dgm:spPr/>
      <dgm:t>
        <a:bodyPr/>
        <a:lstStyle/>
        <a:p>
          <a:endParaRPr lang="es-CO" sz="2000"/>
        </a:p>
      </dgm:t>
    </dgm:pt>
    <dgm:pt modelId="{31BC2C5B-18D9-42F0-9CFB-DE729D34786A}" type="sibTrans" cxnId="{5B341E4A-2AA7-423A-8691-982B74CFC105}">
      <dgm:prSet/>
      <dgm:spPr/>
      <dgm:t>
        <a:bodyPr/>
        <a:lstStyle/>
        <a:p>
          <a:endParaRPr lang="es-CO" sz="2000"/>
        </a:p>
      </dgm:t>
    </dgm:pt>
    <dgm:pt modelId="{4DFB6668-9AF1-45A8-AE3C-F6707B5822EB}">
      <dgm:prSet phldrT="[Texto]" custT="1"/>
      <dgm:spPr/>
      <dgm:t>
        <a:bodyPr/>
        <a:lstStyle/>
        <a:p>
          <a:pPr rtl="0"/>
          <a:r>
            <a:rPr lang="es-ES" sz="2000" b="1"/>
            <a:t>Contextos</a:t>
          </a:r>
          <a:endParaRPr lang="es-ES_tradnl" sz="2000" dirty="0"/>
        </a:p>
      </dgm:t>
    </dgm:pt>
    <dgm:pt modelId="{2289D79B-4589-44C8-801C-BFEB69B67CCE}" type="parTrans" cxnId="{E2BF0DEA-15CB-4B34-B988-BCDADDBEBDC2}">
      <dgm:prSet/>
      <dgm:spPr/>
      <dgm:t>
        <a:bodyPr/>
        <a:lstStyle/>
        <a:p>
          <a:endParaRPr lang="es-CO" sz="2000"/>
        </a:p>
      </dgm:t>
    </dgm:pt>
    <dgm:pt modelId="{C86CA298-65D3-4369-B7E1-527DBC5113BC}" type="sibTrans" cxnId="{E2BF0DEA-15CB-4B34-B988-BCDADDBEBDC2}">
      <dgm:prSet/>
      <dgm:spPr/>
      <dgm:t>
        <a:bodyPr/>
        <a:lstStyle/>
        <a:p>
          <a:endParaRPr lang="es-CO" sz="2000"/>
        </a:p>
      </dgm:t>
    </dgm:pt>
    <dgm:pt modelId="{63C4B3EE-5CA7-4369-9A28-EE3C9DBC5F24}">
      <dgm:prSet phldrT="[Texto]" custT="1"/>
      <dgm:spPr/>
      <dgm:t>
        <a:bodyPr/>
        <a:lstStyle/>
        <a:p>
          <a:r>
            <a:rPr lang="es-ES_tradnl" sz="2000" dirty="0"/>
            <a:t>Presentación de contextos normativos (estándares internacionales) y enfoques dando prelación a las intersecciones que se dan entre la prevención del consumo, la infancia y adolescencia en el sector educativo. </a:t>
          </a:r>
          <a:endParaRPr lang="es-ES" sz="2000" dirty="0"/>
        </a:p>
      </dgm:t>
    </dgm:pt>
    <dgm:pt modelId="{FEBB3CFE-865E-42DC-BEE4-EA0DD3BF6416}" type="parTrans" cxnId="{7E411C15-9337-4718-B97B-2522AB7C4497}">
      <dgm:prSet/>
      <dgm:spPr/>
      <dgm:t>
        <a:bodyPr/>
        <a:lstStyle/>
        <a:p>
          <a:endParaRPr lang="es-CO" sz="2000"/>
        </a:p>
      </dgm:t>
    </dgm:pt>
    <dgm:pt modelId="{2466843F-F011-4910-B645-7CAA1EE5C433}" type="sibTrans" cxnId="{7E411C15-9337-4718-B97B-2522AB7C4497}">
      <dgm:prSet/>
      <dgm:spPr/>
      <dgm:t>
        <a:bodyPr/>
        <a:lstStyle/>
        <a:p>
          <a:endParaRPr lang="es-CO" sz="2000"/>
        </a:p>
      </dgm:t>
    </dgm:pt>
    <dgm:pt modelId="{EF1053E8-7853-40CB-9DCB-80FEE6A6CEBD}">
      <dgm:prSet custT="1"/>
      <dgm:spPr/>
      <dgm:t>
        <a:bodyPr/>
        <a:lstStyle/>
        <a:p>
          <a:pPr rtl="0"/>
          <a:r>
            <a:rPr lang="es-ES_tradnl" sz="2000" dirty="0"/>
            <a:t>Infografías, cuadros de diálogo entre personajes de la Alianza Familia-Escuela.</a:t>
          </a:r>
          <a:r>
            <a:rPr lang="es-ES_tradnl" sz="2000" b="1" dirty="0"/>
            <a:t> </a:t>
          </a:r>
          <a:endParaRPr lang="es-ES_tradnl" sz="2000" dirty="0"/>
        </a:p>
      </dgm:t>
    </dgm:pt>
    <dgm:pt modelId="{E44B4E05-3D42-4208-9A30-EBC6320F83C8}" type="parTrans" cxnId="{6E69C3B4-6ED2-483D-970D-FC1CC5D5E0C2}">
      <dgm:prSet/>
      <dgm:spPr/>
      <dgm:t>
        <a:bodyPr/>
        <a:lstStyle/>
        <a:p>
          <a:endParaRPr lang="es-CO" sz="2000"/>
        </a:p>
      </dgm:t>
    </dgm:pt>
    <dgm:pt modelId="{41888434-FE3D-4519-9472-F60068BAC806}" type="sibTrans" cxnId="{6E69C3B4-6ED2-483D-970D-FC1CC5D5E0C2}">
      <dgm:prSet/>
      <dgm:spPr/>
      <dgm:t>
        <a:bodyPr/>
        <a:lstStyle/>
        <a:p>
          <a:endParaRPr lang="es-CO" sz="2000"/>
        </a:p>
      </dgm:t>
    </dgm:pt>
    <dgm:pt modelId="{92476A23-FDA7-420F-920F-D35339269077}" type="pres">
      <dgm:prSet presAssocID="{231BA1DE-AD0D-9143-9E9D-69828148AFC8}" presName="linear" presStyleCnt="0">
        <dgm:presLayoutVars>
          <dgm:dir/>
          <dgm:animLvl val="lvl"/>
          <dgm:resizeHandles val="exact"/>
        </dgm:presLayoutVars>
      </dgm:prSet>
      <dgm:spPr/>
    </dgm:pt>
    <dgm:pt modelId="{BCAFFA48-C06A-4F94-B5BC-BFAF826C4ED3}" type="pres">
      <dgm:prSet presAssocID="{30C9352E-6243-4FE5-A445-D32694B3A2A1}" presName="parentLin" presStyleCnt="0"/>
      <dgm:spPr/>
    </dgm:pt>
    <dgm:pt modelId="{77A60037-1D5C-4216-8833-6112DF39B52C}" type="pres">
      <dgm:prSet presAssocID="{30C9352E-6243-4FE5-A445-D32694B3A2A1}" presName="parentLeftMargin" presStyleLbl="node1" presStyleIdx="0" presStyleCnt="3"/>
      <dgm:spPr/>
    </dgm:pt>
    <dgm:pt modelId="{C3ADAD36-0818-4AA6-8113-8D1306FAF88C}" type="pres">
      <dgm:prSet presAssocID="{30C9352E-6243-4FE5-A445-D32694B3A2A1}" presName="parentText" presStyleLbl="node1" presStyleIdx="0" presStyleCnt="3">
        <dgm:presLayoutVars>
          <dgm:chMax val="0"/>
          <dgm:bulletEnabled val="1"/>
        </dgm:presLayoutVars>
      </dgm:prSet>
      <dgm:spPr/>
    </dgm:pt>
    <dgm:pt modelId="{CD1E16A1-75E3-4C23-9F2A-26A40BA292ED}" type="pres">
      <dgm:prSet presAssocID="{30C9352E-6243-4FE5-A445-D32694B3A2A1}" presName="negativeSpace" presStyleCnt="0"/>
      <dgm:spPr/>
    </dgm:pt>
    <dgm:pt modelId="{A863083C-DFA7-473A-B4BA-7FCE2F2D5F39}" type="pres">
      <dgm:prSet presAssocID="{30C9352E-6243-4FE5-A445-D32694B3A2A1}" presName="childText" presStyleLbl="conFgAcc1" presStyleIdx="0" presStyleCnt="3">
        <dgm:presLayoutVars>
          <dgm:bulletEnabled val="1"/>
        </dgm:presLayoutVars>
      </dgm:prSet>
      <dgm:spPr/>
    </dgm:pt>
    <dgm:pt modelId="{D1C5180D-3532-4D3B-B168-C1D400371185}" type="pres">
      <dgm:prSet presAssocID="{59821D94-727F-4867-BB99-445404F0DD9F}" presName="spaceBetweenRectangles" presStyleCnt="0"/>
      <dgm:spPr/>
    </dgm:pt>
    <dgm:pt modelId="{F412C02F-5798-4A95-A241-4A7DE832EEB1}" type="pres">
      <dgm:prSet presAssocID="{0D803F91-4CE3-204A-BF23-A4F1250DB42D}" presName="parentLin" presStyleCnt="0"/>
      <dgm:spPr/>
    </dgm:pt>
    <dgm:pt modelId="{624F3D89-1C19-42A1-8687-906F46E0EAC7}" type="pres">
      <dgm:prSet presAssocID="{0D803F91-4CE3-204A-BF23-A4F1250DB42D}" presName="parentLeftMargin" presStyleLbl="node1" presStyleIdx="0" presStyleCnt="3"/>
      <dgm:spPr/>
    </dgm:pt>
    <dgm:pt modelId="{9156B7BF-A5AC-4C11-90A4-724C85E38AD2}" type="pres">
      <dgm:prSet presAssocID="{0D803F91-4CE3-204A-BF23-A4F1250DB42D}" presName="parentText" presStyleLbl="node1" presStyleIdx="1" presStyleCnt="3">
        <dgm:presLayoutVars>
          <dgm:chMax val="0"/>
          <dgm:bulletEnabled val="1"/>
        </dgm:presLayoutVars>
      </dgm:prSet>
      <dgm:spPr/>
    </dgm:pt>
    <dgm:pt modelId="{0308DC2C-E41F-4890-9D35-9EB0CA372804}" type="pres">
      <dgm:prSet presAssocID="{0D803F91-4CE3-204A-BF23-A4F1250DB42D}" presName="negativeSpace" presStyleCnt="0"/>
      <dgm:spPr/>
    </dgm:pt>
    <dgm:pt modelId="{DF7763B3-0BA2-4C74-9CCA-E7940692ABB1}" type="pres">
      <dgm:prSet presAssocID="{0D803F91-4CE3-204A-BF23-A4F1250DB42D}" presName="childText" presStyleLbl="conFgAcc1" presStyleIdx="1" presStyleCnt="3">
        <dgm:presLayoutVars>
          <dgm:bulletEnabled val="1"/>
        </dgm:presLayoutVars>
      </dgm:prSet>
      <dgm:spPr/>
    </dgm:pt>
    <dgm:pt modelId="{8A6209E9-4581-411E-8C51-E321227D9217}" type="pres">
      <dgm:prSet presAssocID="{5DE5BE8F-422F-B846-85E5-D9BF68AB11FA}" presName="spaceBetweenRectangles" presStyleCnt="0"/>
      <dgm:spPr/>
    </dgm:pt>
    <dgm:pt modelId="{12A1AD10-CFF6-4A90-BBBA-ACA12087612C}" type="pres">
      <dgm:prSet presAssocID="{4DFB6668-9AF1-45A8-AE3C-F6707B5822EB}" presName="parentLin" presStyleCnt="0"/>
      <dgm:spPr/>
    </dgm:pt>
    <dgm:pt modelId="{38B49E64-C914-470A-A3FA-012EBFB0EE0E}" type="pres">
      <dgm:prSet presAssocID="{4DFB6668-9AF1-45A8-AE3C-F6707B5822EB}" presName="parentLeftMargin" presStyleLbl="node1" presStyleIdx="1" presStyleCnt="3"/>
      <dgm:spPr/>
    </dgm:pt>
    <dgm:pt modelId="{D0425E79-F83C-4198-B364-5253C7DD6B6D}" type="pres">
      <dgm:prSet presAssocID="{4DFB6668-9AF1-45A8-AE3C-F6707B5822EB}" presName="parentText" presStyleLbl="node1" presStyleIdx="2" presStyleCnt="3">
        <dgm:presLayoutVars>
          <dgm:chMax val="0"/>
          <dgm:bulletEnabled val="1"/>
        </dgm:presLayoutVars>
      </dgm:prSet>
      <dgm:spPr/>
    </dgm:pt>
    <dgm:pt modelId="{6F0F1DD8-B013-49AA-AFC5-7A731D470C3C}" type="pres">
      <dgm:prSet presAssocID="{4DFB6668-9AF1-45A8-AE3C-F6707B5822EB}" presName="negativeSpace" presStyleCnt="0"/>
      <dgm:spPr/>
    </dgm:pt>
    <dgm:pt modelId="{7055441E-27BC-4D5D-8AA2-1F2332130118}" type="pres">
      <dgm:prSet presAssocID="{4DFB6668-9AF1-45A8-AE3C-F6707B5822EB}" presName="childText" presStyleLbl="conFgAcc1" presStyleIdx="2" presStyleCnt="3">
        <dgm:presLayoutVars>
          <dgm:bulletEnabled val="1"/>
        </dgm:presLayoutVars>
      </dgm:prSet>
      <dgm:spPr/>
    </dgm:pt>
  </dgm:ptLst>
  <dgm:cxnLst>
    <dgm:cxn modelId="{7E411C15-9337-4718-B97B-2522AB7C4497}" srcId="{4DFB6668-9AF1-45A8-AE3C-F6707B5822EB}" destId="{63C4B3EE-5CA7-4369-9A28-EE3C9DBC5F24}" srcOrd="0" destOrd="0" parTransId="{FEBB3CFE-865E-42DC-BEE4-EA0DD3BF6416}" sibTransId="{2466843F-F011-4910-B645-7CAA1EE5C433}"/>
    <dgm:cxn modelId="{7DF52E34-7288-42F9-848F-530756FD8634}" type="presOf" srcId="{0D803F91-4CE3-204A-BF23-A4F1250DB42D}" destId="{9156B7BF-A5AC-4C11-90A4-724C85E38AD2}" srcOrd="1" destOrd="0" presId="urn:microsoft.com/office/officeart/2005/8/layout/list1"/>
    <dgm:cxn modelId="{252C9535-1801-46A7-B0AC-3C425381BA18}" type="presOf" srcId="{63C4B3EE-5CA7-4369-9A28-EE3C9DBC5F24}" destId="{7055441E-27BC-4D5D-8AA2-1F2332130118}" srcOrd="0" destOrd="0" presId="urn:microsoft.com/office/officeart/2005/8/layout/list1"/>
    <dgm:cxn modelId="{4933E63D-DD3C-4F77-BB50-03EABD7AFE65}" srcId="{30C9352E-6243-4FE5-A445-D32694B3A2A1}" destId="{202D5945-C0FF-4194-8C8D-5F214A598AE9}" srcOrd="0" destOrd="0" parTransId="{A92C8DC7-3878-4E81-811E-A1659F440FD2}" sibTransId="{82230959-643D-468C-9753-7BF6F928498E}"/>
    <dgm:cxn modelId="{06EED146-58A9-4566-81B0-288405232C52}" type="presOf" srcId="{66450158-6783-B349-BB4C-4F9844C73048}" destId="{DF7763B3-0BA2-4C74-9CCA-E7940692ABB1}" srcOrd="0" destOrd="1" presId="urn:microsoft.com/office/officeart/2005/8/layout/list1"/>
    <dgm:cxn modelId="{5B341E4A-2AA7-423A-8691-982B74CFC105}" srcId="{0D803F91-4CE3-204A-BF23-A4F1250DB42D}" destId="{BFFAA1EA-1880-48BB-BAE7-50B7204D4C08}" srcOrd="2" destOrd="0" parTransId="{5B883B34-0D0E-4DDF-A7A5-ACE2C58E8A98}" sibTransId="{31BC2C5B-18D9-42F0-9CFB-DE729D34786A}"/>
    <dgm:cxn modelId="{92B7584F-4192-43FD-9C6C-163EF5A37BFB}" type="presOf" srcId="{EF1053E8-7853-40CB-9DCB-80FEE6A6CEBD}" destId="{7055441E-27BC-4D5D-8AA2-1F2332130118}" srcOrd="0" destOrd="1" presId="urn:microsoft.com/office/officeart/2005/8/layout/list1"/>
    <dgm:cxn modelId="{52E7955A-DC5C-4EC1-8662-42DB84525BB6}" type="presOf" srcId="{30C9352E-6243-4FE5-A445-D32694B3A2A1}" destId="{C3ADAD36-0818-4AA6-8113-8D1306FAF88C}" srcOrd="1" destOrd="0" presId="urn:microsoft.com/office/officeart/2005/8/layout/list1"/>
    <dgm:cxn modelId="{BB4B2C7D-6AAC-485D-BDD7-B504BBBBFC33}" type="presOf" srcId="{BFFAA1EA-1880-48BB-BAE7-50B7204D4C08}" destId="{DF7763B3-0BA2-4C74-9CCA-E7940692ABB1}" srcOrd="0" destOrd="2" presId="urn:microsoft.com/office/officeart/2005/8/layout/list1"/>
    <dgm:cxn modelId="{E5AC937F-6E17-404B-B046-B38BA6044EEC}" type="presOf" srcId="{3A2C990A-24F0-B140-8361-E15D5A3EF4AD}" destId="{DF7763B3-0BA2-4C74-9CCA-E7940692ABB1}" srcOrd="0" destOrd="0" presId="urn:microsoft.com/office/officeart/2005/8/layout/list1"/>
    <dgm:cxn modelId="{96083B84-CCBF-E94D-A211-E4C4F98380A8}" srcId="{0D803F91-4CE3-204A-BF23-A4F1250DB42D}" destId="{3A2C990A-24F0-B140-8361-E15D5A3EF4AD}" srcOrd="0" destOrd="0" parTransId="{8D071041-2CD4-D14C-B26C-C72F1E35912C}" sibTransId="{39E2EBFB-3A23-294F-8B12-29B8EB38B70B}"/>
    <dgm:cxn modelId="{C990F09D-8B3A-4CEC-A0CD-FB12A913990D}" type="presOf" srcId="{0D803F91-4CE3-204A-BF23-A4F1250DB42D}" destId="{624F3D89-1C19-42A1-8687-906F46E0EAC7}" srcOrd="0" destOrd="0" presId="urn:microsoft.com/office/officeart/2005/8/layout/list1"/>
    <dgm:cxn modelId="{BFC988A3-F726-4303-A235-E440196014BF}" type="presOf" srcId="{4DFB6668-9AF1-45A8-AE3C-F6707B5822EB}" destId="{38B49E64-C914-470A-A3FA-012EBFB0EE0E}" srcOrd="0" destOrd="0" presId="urn:microsoft.com/office/officeart/2005/8/layout/list1"/>
    <dgm:cxn modelId="{0ABF72AF-8E46-4220-85F2-85C5640EEEF5}" type="presOf" srcId="{4DFB6668-9AF1-45A8-AE3C-F6707B5822EB}" destId="{D0425E79-F83C-4198-B364-5253C7DD6B6D}" srcOrd="1" destOrd="0" presId="urn:microsoft.com/office/officeart/2005/8/layout/list1"/>
    <dgm:cxn modelId="{6E69C3B4-6ED2-483D-970D-FC1CC5D5E0C2}" srcId="{4DFB6668-9AF1-45A8-AE3C-F6707B5822EB}" destId="{EF1053E8-7853-40CB-9DCB-80FEE6A6CEBD}" srcOrd="1" destOrd="0" parTransId="{E44B4E05-3D42-4208-9A30-EBC6320F83C8}" sibTransId="{41888434-FE3D-4519-9472-F60068BAC806}"/>
    <dgm:cxn modelId="{96D6A3DC-AFB3-4D6D-8014-B333082EEB5F}" srcId="{231BA1DE-AD0D-9143-9E9D-69828148AFC8}" destId="{30C9352E-6243-4FE5-A445-D32694B3A2A1}" srcOrd="0" destOrd="0" parTransId="{3EF8DA8A-16C4-423F-B2CB-8BA577D4F2E2}" sibTransId="{59821D94-727F-4867-BB99-445404F0DD9F}"/>
    <dgm:cxn modelId="{CF7C8FDE-59C1-40C8-99D8-022990EDE76B}" type="presOf" srcId="{30C9352E-6243-4FE5-A445-D32694B3A2A1}" destId="{77A60037-1D5C-4216-8833-6112DF39B52C}" srcOrd="0" destOrd="0" presId="urn:microsoft.com/office/officeart/2005/8/layout/list1"/>
    <dgm:cxn modelId="{6A10D3DF-63ED-4C50-B3D4-754907186877}" type="presOf" srcId="{202D5945-C0FF-4194-8C8D-5F214A598AE9}" destId="{A863083C-DFA7-473A-B4BA-7FCE2F2D5F39}" srcOrd="0" destOrd="0" presId="urn:microsoft.com/office/officeart/2005/8/layout/list1"/>
    <dgm:cxn modelId="{6762FCE0-58D9-4FCB-8DE7-CCB433CF3C1D}" type="presOf" srcId="{231BA1DE-AD0D-9143-9E9D-69828148AFC8}" destId="{92476A23-FDA7-420F-920F-D35339269077}" srcOrd="0" destOrd="0" presId="urn:microsoft.com/office/officeart/2005/8/layout/list1"/>
    <dgm:cxn modelId="{8283F7E9-E4A9-C241-9B24-D7F5784A9883}" srcId="{0D803F91-4CE3-204A-BF23-A4F1250DB42D}" destId="{66450158-6783-B349-BB4C-4F9844C73048}" srcOrd="1" destOrd="0" parTransId="{431D0CF3-5E8F-4343-A65C-3F0AE5D41E1F}" sibTransId="{CCE9825D-93F1-9B42-9E4E-42B6BA8EAAFF}"/>
    <dgm:cxn modelId="{E2BF0DEA-15CB-4B34-B988-BCDADDBEBDC2}" srcId="{231BA1DE-AD0D-9143-9E9D-69828148AFC8}" destId="{4DFB6668-9AF1-45A8-AE3C-F6707B5822EB}" srcOrd="2" destOrd="0" parTransId="{2289D79B-4589-44C8-801C-BFEB69B67CCE}" sibTransId="{C86CA298-65D3-4369-B7E1-527DBC5113BC}"/>
    <dgm:cxn modelId="{D2F8DDF9-06F1-CB44-A764-A40D53B9192B}" srcId="{231BA1DE-AD0D-9143-9E9D-69828148AFC8}" destId="{0D803F91-4CE3-204A-BF23-A4F1250DB42D}" srcOrd="1" destOrd="0" parTransId="{3BE87CB6-46BF-C546-9084-D95D8D51A00E}" sibTransId="{5DE5BE8F-422F-B846-85E5-D9BF68AB11FA}"/>
    <dgm:cxn modelId="{F2B18FBF-FF08-4AF5-9442-6EB78E99A089}" type="presParOf" srcId="{92476A23-FDA7-420F-920F-D35339269077}" destId="{BCAFFA48-C06A-4F94-B5BC-BFAF826C4ED3}" srcOrd="0" destOrd="0" presId="urn:microsoft.com/office/officeart/2005/8/layout/list1"/>
    <dgm:cxn modelId="{330E162C-C8FA-4361-9561-94B537EA7F1B}" type="presParOf" srcId="{BCAFFA48-C06A-4F94-B5BC-BFAF826C4ED3}" destId="{77A60037-1D5C-4216-8833-6112DF39B52C}" srcOrd="0" destOrd="0" presId="urn:microsoft.com/office/officeart/2005/8/layout/list1"/>
    <dgm:cxn modelId="{4F2480F0-B073-4E44-BF7C-A6C5A7C5079F}" type="presParOf" srcId="{BCAFFA48-C06A-4F94-B5BC-BFAF826C4ED3}" destId="{C3ADAD36-0818-4AA6-8113-8D1306FAF88C}" srcOrd="1" destOrd="0" presId="urn:microsoft.com/office/officeart/2005/8/layout/list1"/>
    <dgm:cxn modelId="{D1A64FED-9D97-45A1-9E67-00F3C46AAFDD}" type="presParOf" srcId="{92476A23-FDA7-420F-920F-D35339269077}" destId="{CD1E16A1-75E3-4C23-9F2A-26A40BA292ED}" srcOrd="1" destOrd="0" presId="urn:microsoft.com/office/officeart/2005/8/layout/list1"/>
    <dgm:cxn modelId="{3418F2A8-7DC2-4A6A-946C-41E36CBF6468}" type="presParOf" srcId="{92476A23-FDA7-420F-920F-D35339269077}" destId="{A863083C-DFA7-473A-B4BA-7FCE2F2D5F39}" srcOrd="2" destOrd="0" presId="urn:microsoft.com/office/officeart/2005/8/layout/list1"/>
    <dgm:cxn modelId="{9B4B67B5-B056-4080-84DC-7FF3209F6E3A}" type="presParOf" srcId="{92476A23-FDA7-420F-920F-D35339269077}" destId="{D1C5180D-3532-4D3B-B168-C1D400371185}" srcOrd="3" destOrd="0" presId="urn:microsoft.com/office/officeart/2005/8/layout/list1"/>
    <dgm:cxn modelId="{D34A3A65-050B-4C21-BA84-08765E6B4DEA}" type="presParOf" srcId="{92476A23-FDA7-420F-920F-D35339269077}" destId="{F412C02F-5798-4A95-A241-4A7DE832EEB1}" srcOrd="4" destOrd="0" presId="urn:microsoft.com/office/officeart/2005/8/layout/list1"/>
    <dgm:cxn modelId="{BAE9AEB6-86AF-4A1C-9A38-39C78A01A7C7}" type="presParOf" srcId="{F412C02F-5798-4A95-A241-4A7DE832EEB1}" destId="{624F3D89-1C19-42A1-8687-906F46E0EAC7}" srcOrd="0" destOrd="0" presId="urn:microsoft.com/office/officeart/2005/8/layout/list1"/>
    <dgm:cxn modelId="{A1FC5A1A-857C-4175-B552-99AFD5DF92E5}" type="presParOf" srcId="{F412C02F-5798-4A95-A241-4A7DE832EEB1}" destId="{9156B7BF-A5AC-4C11-90A4-724C85E38AD2}" srcOrd="1" destOrd="0" presId="urn:microsoft.com/office/officeart/2005/8/layout/list1"/>
    <dgm:cxn modelId="{C4FC3E42-23D7-46B7-87D7-32DF4022C205}" type="presParOf" srcId="{92476A23-FDA7-420F-920F-D35339269077}" destId="{0308DC2C-E41F-4890-9D35-9EB0CA372804}" srcOrd="5" destOrd="0" presId="urn:microsoft.com/office/officeart/2005/8/layout/list1"/>
    <dgm:cxn modelId="{CCB289E9-7890-4D0A-B1CE-55BB5822E130}" type="presParOf" srcId="{92476A23-FDA7-420F-920F-D35339269077}" destId="{DF7763B3-0BA2-4C74-9CCA-E7940692ABB1}" srcOrd="6" destOrd="0" presId="urn:microsoft.com/office/officeart/2005/8/layout/list1"/>
    <dgm:cxn modelId="{20D3E21C-14A9-44DF-8C13-9DAD3B07C5EC}" type="presParOf" srcId="{92476A23-FDA7-420F-920F-D35339269077}" destId="{8A6209E9-4581-411E-8C51-E321227D9217}" srcOrd="7" destOrd="0" presId="urn:microsoft.com/office/officeart/2005/8/layout/list1"/>
    <dgm:cxn modelId="{70058B27-F80F-48B5-B313-93BD25B97658}" type="presParOf" srcId="{92476A23-FDA7-420F-920F-D35339269077}" destId="{12A1AD10-CFF6-4A90-BBBA-ACA12087612C}" srcOrd="8" destOrd="0" presId="urn:microsoft.com/office/officeart/2005/8/layout/list1"/>
    <dgm:cxn modelId="{000075F3-4415-43C6-8733-F903E4C0F78A}" type="presParOf" srcId="{12A1AD10-CFF6-4A90-BBBA-ACA12087612C}" destId="{38B49E64-C914-470A-A3FA-012EBFB0EE0E}" srcOrd="0" destOrd="0" presId="urn:microsoft.com/office/officeart/2005/8/layout/list1"/>
    <dgm:cxn modelId="{A1DAA53E-EF35-46ED-A8A7-D96EE490480B}" type="presParOf" srcId="{12A1AD10-CFF6-4A90-BBBA-ACA12087612C}" destId="{D0425E79-F83C-4198-B364-5253C7DD6B6D}" srcOrd="1" destOrd="0" presId="urn:microsoft.com/office/officeart/2005/8/layout/list1"/>
    <dgm:cxn modelId="{6988FC72-C29B-4F7D-97AD-E20C41FF82F3}" type="presParOf" srcId="{92476A23-FDA7-420F-920F-D35339269077}" destId="{6F0F1DD8-B013-49AA-AFC5-7A731D470C3C}" srcOrd="9" destOrd="0" presId="urn:microsoft.com/office/officeart/2005/8/layout/list1"/>
    <dgm:cxn modelId="{14781754-0EB9-46D1-8621-369A458D5930}" type="presParOf" srcId="{92476A23-FDA7-420F-920F-D35339269077}" destId="{7055441E-27BC-4D5D-8AA2-1F2332130118}"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1BA1DE-AD0D-9143-9E9D-69828148AFC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0D803F91-4CE3-204A-BF23-A4F1250DB42D}">
      <dgm:prSet phldrT="[Texto]" custT="1"/>
      <dgm:spPr/>
      <dgm:t>
        <a:bodyPr/>
        <a:lstStyle/>
        <a:p>
          <a:pPr rtl="0"/>
          <a:r>
            <a:rPr lang="es-ES" sz="2000" b="0" dirty="0"/>
            <a:t>Descripción de caja de herramientas.</a:t>
          </a:r>
        </a:p>
      </dgm:t>
    </dgm:pt>
    <dgm:pt modelId="{3BE87CB6-46BF-C546-9084-D95D8D51A00E}" type="parTrans" cxnId="{D2F8DDF9-06F1-CB44-A764-A40D53B9192B}">
      <dgm:prSet/>
      <dgm:spPr/>
      <dgm:t>
        <a:bodyPr/>
        <a:lstStyle/>
        <a:p>
          <a:endParaRPr lang="es-ES" sz="2000"/>
        </a:p>
      </dgm:t>
    </dgm:pt>
    <dgm:pt modelId="{5DE5BE8F-422F-B846-85E5-D9BF68AB11FA}" type="sibTrans" cxnId="{D2F8DDF9-06F1-CB44-A764-A40D53B9192B}">
      <dgm:prSet/>
      <dgm:spPr/>
      <dgm:t>
        <a:bodyPr/>
        <a:lstStyle/>
        <a:p>
          <a:endParaRPr lang="es-ES" sz="2000"/>
        </a:p>
      </dgm:t>
    </dgm:pt>
    <dgm:pt modelId="{30C9352E-6243-4FE5-A445-D32694B3A2A1}">
      <dgm:prSet phldrT="[Texto]" custT="1"/>
      <dgm:spPr/>
      <dgm:t>
        <a:bodyPr/>
        <a:lstStyle/>
        <a:p>
          <a:pPr rtl="0"/>
          <a:r>
            <a:rPr lang="es-ES" sz="2000" b="1" dirty="0"/>
            <a:t>Presentación</a:t>
          </a:r>
        </a:p>
      </dgm:t>
    </dgm:pt>
    <dgm:pt modelId="{3EF8DA8A-16C4-423F-B2CB-8BA577D4F2E2}" type="parTrans" cxnId="{96D6A3DC-AFB3-4D6D-8014-B333082EEB5F}">
      <dgm:prSet/>
      <dgm:spPr/>
      <dgm:t>
        <a:bodyPr/>
        <a:lstStyle/>
        <a:p>
          <a:endParaRPr lang="es-CO" sz="2000"/>
        </a:p>
      </dgm:t>
    </dgm:pt>
    <dgm:pt modelId="{59821D94-727F-4867-BB99-445404F0DD9F}" type="sibTrans" cxnId="{96D6A3DC-AFB3-4D6D-8014-B333082EEB5F}">
      <dgm:prSet/>
      <dgm:spPr/>
      <dgm:t>
        <a:bodyPr/>
        <a:lstStyle/>
        <a:p>
          <a:endParaRPr lang="es-CO" sz="2000"/>
        </a:p>
      </dgm:t>
    </dgm:pt>
    <dgm:pt modelId="{4DFB6668-9AF1-45A8-AE3C-F6707B5822EB}">
      <dgm:prSet phldrT="[Texto]" custT="1"/>
      <dgm:spPr/>
      <dgm:t>
        <a:bodyPr/>
        <a:lstStyle/>
        <a:p>
          <a:pPr rtl="0"/>
          <a:r>
            <a:rPr lang="es-ES" sz="2000" b="1" dirty="0"/>
            <a:t>Recomendaciones</a:t>
          </a:r>
          <a:endParaRPr lang="es-ES_tradnl" sz="2000" dirty="0"/>
        </a:p>
      </dgm:t>
    </dgm:pt>
    <dgm:pt modelId="{2289D79B-4589-44C8-801C-BFEB69B67CCE}" type="parTrans" cxnId="{E2BF0DEA-15CB-4B34-B988-BCDADDBEBDC2}">
      <dgm:prSet/>
      <dgm:spPr/>
      <dgm:t>
        <a:bodyPr/>
        <a:lstStyle/>
        <a:p>
          <a:endParaRPr lang="es-CO" sz="2000"/>
        </a:p>
      </dgm:t>
    </dgm:pt>
    <dgm:pt modelId="{C86CA298-65D3-4369-B7E1-527DBC5113BC}" type="sibTrans" cxnId="{E2BF0DEA-15CB-4B34-B988-BCDADDBEBDC2}">
      <dgm:prSet/>
      <dgm:spPr/>
      <dgm:t>
        <a:bodyPr/>
        <a:lstStyle/>
        <a:p>
          <a:endParaRPr lang="es-CO" sz="2000"/>
        </a:p>
      </dgm:t>
    </dgm:pt>
    <dgm:pt modelId="{63C4B3EE-5CA7-4369-9A28-EE3C9DBC5F24}">
      <dgm:prSet phldrT="[Texto]" custT="1"/>
      <dgm:spPr/>
      <dgm:t>
        <a:bodyPr/>
        <a:lstStyle/>
        <a:p>
          <a:r>
            <a:rPr lang="es-ES_tradnl" sz="2000" dirty="0"/>
            <a:t>Orientaciones para usar en talleres, reuniones, trabajo en casa.</a:t>
          </a:r>
          <a:endParaRPr lang="es-ES" sz="2000" dirty="0"/>
        </a:p>
      </dgm:t>
    </dgm:pt>
    <dgm:pt modelId="{FEBB3CFE-865E-42DC-BEE4-EA0DD3BF6416}" type="parTrans" cxnId="{7E411C15-9337-4718-B97B-2522AB7C4497}">
      <dgm:prSet/>
      <dgm:spPr/>
      <dgm:t>
        <a:bodyPr/>
        <a:lstStyle/>
        <a:p>
          <a:endParaRPr lang="es-CO" sz="2000"/>
        </a:p>
      </dgm:t>
    </dgm:pt>
    <dgm:pt modelId="{2466843F-F011-4910-B645-7CAA1EE5C433}" type="sibTrans" cxnId="{7E411C15-9337-4718-B97B-2522AB7C4497}">
      <dgm:prSet/>
      <dgm:spPr/>
      <dgm:t>
        <a:bodyPr/>
        <a:lstStyle/>
        <a:p>
          <a:endParaRPr lang="es-CO" sz="2000"/>
        </a:p>
      </dgm:t>
    </dgm:pt>
    <dgm:pt modelId="{C68DE953-A953-4DA7-B51D-9A1C980379F7}">
      <dgm:prSet phldrT="[Texto]" custT="1"/>
      <dgm:spPr/>
      <dgm:t>
        <a:bodyPr/>
        <a:lstStyle/>
        <a:p>
          <a:r>
            <a:rPr lang="es-ES" sz="2000" dirty="0"/>
            <a:t>Planeador</a:t>
          </a:r>
        </a:p>
      </dgm:t>
    </dgm:pt>
    <dgm:pt modelId="{11378BFB-8591-4E9A-A03A-94258C08C179}" type="parTrans" cxnId="{01EA8015-D507-4EBB-ACE3-1A6879F21CCA}">
      <dgm:prSet/>
      <dgm:spPr/>
      <dgm:t>
        <a:bodyPr/>
        <a:lstStyle/>
        <a:p>
          <a:endParaRPr lang="es-CO"/>
        </a:p>
      </dgm:t>
    </dgm:pt>
    <dgm:pt modelId="{F67B1133-53E0-45E8-9C5C-13AB32F990FD}" type="sibTrans" cxnId="{01EA8015-D507-4EBB-ACE3-1A6879F21CCA}">
      <dgm:prSet/>
      <dgm:spPr/>
      <dgm:t>
        <a:bodyPr/>
        <a:lstStyle/>
        <a:p>
          <a:endParaRPr lang="es-CO"/>
        </a:p>
      </dgm:t>
    </dgm:pt>
    <dgm:pt modelId="{84164189-775B-4640-9A29-3CA1AE577729}">
      <dgm:prSet phldrT="[Texto]" custT="1"/>
      <dgm:spPr/>
      <dgm:t>
        <a:bodyPr/>
        <a:lstStyle/>
        <a:p>
          <a:r>
            <a:rPr lang="es-ES" sz="2000" dirty="0"/>
            <a:t>Herramienta para planear el uso de la caja de herramientas en el siguiente año escolar.</a:t>
          </a:r>
        </a:p>
      </dgm:t>
    </dgm:pt>
    <dgm:pt modelId="{8D878C1A-A96F-4463-B583-08CBA5097EBC}" type="parTrans" cxnId="{12BA9F2D-9E8A-4B47-A6FA-FB277597F8C7}">
      <dgm:prSet/>
      <dgm:spPr/>
      <dgm:t>
        <a:bodyPr/>
        <a:lstStyle/>
        <a:p>
          <a:endParaRPr lang="es-CO"/>
        </a:p>
      </dgm:t>
    </dgm:pt>
    <dgm:pt modelId="{68B11AB9-975E-4A35-8455-1791A2C13AFF}" type="sibTrans" cxnId="{12BA9F2D-9E8A-4B47-A6FA-FB277597F8C7}">
      <dgm:prSet/>
      <dgm:spPr/>
      <dgm:t>
        <a:bodyPr/>
        <a:lstStyle/>
        <a:p>
          <a:endParaRPr lang="es-CO"/>
        </a:p>
      </dgm:t>
    </dgm:pt>
    <dgm:pt modelId="{92476A23-FDA7-420F-920F-D35339269077}" type="pres">
      <dgm:prSet presAssocID="{231BA1DE-AD0D-9143-9E9D-69828148AFC8}" presName="linear" presStyleCnt="0">
        <dgm:presLayoutVars>
          <dgm:dir/>
          <dgm:animLvl val="lvl"/>
          <dgm:resizeHandles val="exact"/>
        </dgm:presLayoutVars>
      </dgm:prSet>
      <dgm:spPr/>
    </dgm:pt>
    <dgm:pt modelId="{BCAFFA48-C06A-4F94-B5BC-BFAF826C4ED3}" type="pres">
      <dgm:prSet presAssocID="{30C9352E-6243-4FE5-A445-D32694B3A2A1}" presName="parentLin" presStyleCnt="0"/>
      <dgm:spPr/>
    </dgm:pt>
    <dgm:pt modelId="{77A60037-1D5C-4216-8833-6112DF39B52C}" type="pres">
      <dgm:prSet presAssocID="{30C9352E-6243-4FE5-A445-D32694B3A2A1}" presName="parentLeftMargin" presStyleLbl="node1" presStyleIdx="0" presStyleCnt="3"/>
      <dgm:spPr/>
    </dgm:pt>
    <dgm:pt modelId="{C3ADAD36-0818-4AA6-8113-8D1306FAF88C}" type="pres">
      <dgm:prSet presAssocID="{30C9352E-6243-4FE5-A445-D32694B3A2A1}" presName="parentText" presStyleLbl="node1" presStyleIdx="0" presStyleCnt="3">
        <dgm:presLayoutVars>
          <dgm:chMax val="0"/>
          <dgm:bulletEnabled val="1"/>
        </dgm:presLayoutVars>
      </dgm:prSet>
      <dgm:spPr/>
    </dgm:pt>
    <dgm:pt modelId="{CD1E16A1-75E3-4C23-9F2A-26A40BA292ED}" type="pres">
      <dgm:prSet presAssocID="{30C9352E-6243-4FE5-A445-D32694B3A2A1}" presName="negativeSpace" presStyleCnt="0"/>
      <dgm:spPr/>
    </dgm:pt>
    <dgm:pt modelId="{A863083C-DFA7-473A-B4BA-7FCE2F2D5F39}" type="pres">
      <dgm:prSet presAssocID="{30C9352E-6243-4FE5-A445-D32694B3A2A1}" presName="childText" presStyleLbl="conFgAcc1" presStyleIdx="0" presStyleCnt="3">
        <dgm:presLayoutVars>
          <dgm:bulletEnabled val="1"/>
        </dgm:presLayoutVars>
      </dgm:prSet>
      <dgm:spPr/>
    </dgm:pt>
    <dgm:pt modelId="{D1C5180D-3532-4D3B-B168-C1D400371185}" type="pres">
      <dgm:prSet presAssocID="{59821D94-727F-4867-BB99-445404F0DD9F}" presName="spaceBetweenRectangles" presStyleCnt="0"/>
      <dgm:spPr/>
    </dgm:pt>
    <dgm:pt modelId="{12A1AD10-CFF6-4A90-BBBA-ACA12087612C}" type="pres">
      <dgm:prSet presAssocID="{4DFB6668-9AF1-45A8-AE3C-F6707B5822EB}" presName="parentLin" presStyleCnt="0"/>
      <dgm:spPr/>
    </dgm:pt>
    <dgm:pt modelId="{38B49E64-C914-470A-A3FA-012EBFB0EE0E}" type="pres">
      <dgm:prSet presAssocID="{4DFB6668-9AF1-45A8-AE3C-F6707B5822EB}" presName="parentLeftMargin" presStyleLbl="node1" presStyleIdx="0" presStyleCnt="3"/>
      <dgm:spPr/>
    </dgm:pt>
    <dgm:pt modelId="{D0425E79-F83C-4198-B364-5253C7DD6B6D}" type="pres">
      <dgm:prSet presAssocID="{4DFB6668-9AF1-45A8-AE3C-F6707B5822EB}" presName="parentText" presStyleLbl="node1" presStyleIdx="1" presStyleCnt="3">
        <dgm:presLayoutVars>
          <dgm:chMax val="0"/>
          <dgm:bulletEnabled val="1"/>
        </dgm:presLayoutVars>
      </dgm:prSet>
      <dgm:spPr/>
    </dgm:pt>
    <dgm:pt modelId="{6F0F1DD8-B013-49AA-AFC5-7A731D470C3C}" type="pres">
      <dgm:prSet presAssocID="{4DFB6668-9AF1-45A8-AE3C-F6707B5822EB}" presName="negativeSpace" presStyleCnt="0"/>
      <dgm:spPr/>
    </dgm:pt>
    <dgm:pt modelId="{7055441E-27BC-4D5D-8AA2-1F2332130118}" type="pres">
      <dgm:prSet presAssocID="{4DFB6668-9AF1-45A8-AE3C-F6707B5822EB}" presName="childText" presStyleLbl="conFgAcc1" presStyleIdx="1" presStyleCnt="3">
        <dgm:presLayoutVars>
          <dgm:bulletEnabled val="1"/>
        </dgm:presLayoutVars>
      </dgm:prSet>
      <dgm:spPr/>
    </dgm:pt>
    <dgm:pt modelId="{8779C7A7-FB12-4795-B763-A5C43D68BBA8}" type="pres">
      <dgm:prSet presAssocID="{C86CA298-65D3-4369-B7E1-527DBC5113BC}" presName="spaceBetweenRectangles" presStyleCnt="0"/>
      <dgm:spPr/>
    </dgm:pt>
    <dgm:pt modelId="{1EC160C3-E516-44A1-A472-BD8C63FBB9F1}" type="pres">
      <dgm:prSet presAssocID="{C68DE953-A953-4DA7-B51D-9A1C980379F7}" presName="parentLin" presStyleCnt="0"/>
      <dgm:spPr/>
    </dgm:pt>
    <dgm:pt modelId="{1D733A73-CA3C-4EAF-A9C7-A11DE1E5B794}" type="pres">
      <dgm:prSet presAssocID="{C68DE953-A953-4DA7-B51D-9A1C980379F7}" presName="parentLeftMargin" presStyleLbl="node1" presStyleIdx="1" presStyleCnt="3"/>
      <dgm:spPr/>
    </dgm:pt>
    <dgm:pt modelId="{AEA544A7-3B0E-41B9-8A3B-E3480A8D9FFE}" type="pres">
      <dgm:prSet presAssocID="{C68DE953-A953-4DA7-B51D-9A1C980379F7}" presName="parentText" presStyleLbl="node1" presStyleIdx="2" presStyleCnt="3">
        <dgm:presLayoutVars>
          <dgm:chMax val="0"/>
          <dgm:bulletEnabled val="1"/>
        </dgm:presLayoutVars>
      </dgm:prSet>
      <dgm:spPr/>
    </dgm:pt>
    <dgm:pt modelId="{1C2798E0-D649-4104-BF6C-3EAD1F3C11EE}" type="pres">
      <dgm:prSet presAssocID="{C68DE953-A953-4DA7-B51D-9A1C980379F7}" presName="negativeSpace" presStyleCnt="0"/>
      <dgm:spPr/>
    </dgm:pt>
    <dgm:pt modelId="{B11D9B22-1EFA-4E09-9537-5C884623D2C5}" type="pres">
      <dgm:prSet presAssocID="{C68DE953-A953-4DA7-B51D-9A1C980379F7}" presName="childText" presStyleLbl="conFgAcc1" presStyleIdx="2" presStyleCnt="3">
        <dgm:presLayoutVars>
          <dgm:bulletEnabled val="1"/>
        </dgm:presLayoutVars>
      </dgm:prSet>
      <dgm:spPr/>
    </dgm:pt>
  </dgm:ptLst>
  <dgm:cxnLst>
    <dgm:cxn modelId="{71F1750D-9294-437A-9CF5-A1442106E6BE}" type="presOf" srcId="{C68DE953-A953-4DA7-B51D-9A1C980379F7}" destId="{AEA544A7-3B0E-41B9-8A3B-E3480A8D9FFE}" srcOrd="1" destOrd="0" presId="urn:microsoft.com/office/officeart/2005/8/layout/list1"/>
    <dgm:cxn modelId="{7E411C15-9337-4718-B97B-2522AB7C4497}" srcId="{4DFB6668-9AF1-45A8-AE3C-F6707B5822EB}" destId="{63C4B3EE-5CA7-4369-9A28-EE3C9DBC5F24}" srcOrd="0" destOrd="0" parTransId="{FEBB3CFE-865E-42DC-BEE4-EA0DD3BF6416}" sibTransId="{2466843F-F011-4910-B645-7CAA1EE5C433}"/>
    <dgm:cxn modelId="{01EA8015-D507-4EBB-ACE3-1A6879F21CCA}" srcId="{231BA1DE-AD0D-9143-9E9D-69828148AFC8}" destId="{C68DE953-A953-4DA7-B51D-9A1C980379F7}" srcOrd="2" destOrd="0" parTransId="{11378BFB-8591-4E9A-A03A-94258C08C179}" sibTransId="{F67B1133-53E0-45E8-9C5C-13AB32F990FD}"/>
    <dgm:cxn modelId="{12BA9F2D-9E8A-4B47-A6FA-FB277597F8C7}" srcId="{C68DE953-A953-4DA7-B51D-9A1C980379F7}" destId="{84164189-775B-4640-9A29-3CA1AE577729}" srcOrd="0" destOrd="0" parTransId="{8D878C1A-A96F-4463-B583-08CBA5097EBC}" sibTransId="{68B11AB9-975E-4A35-8455-1791A2C13AFF}"/>
    <dgm:cxn modelId="{252C9535-1801-46A7-B0AC-3C425381BA18}" type="presOf" srcId="{63C4B3EE-5CA7-4369-9A28-EE3C9DBC5F24}" destId="{7055441E-27BC-4D5D-8AA2-1F2332130118}" srcOrd="0" destOrd="0" presId="urn:microsoft.com/office/officeart/2005/8/layout/list1"/>
    <dgm:cxn modelId="{E764D847-382E-4457-875A-B1CB6CA17062}" type="presOf" srcId="{0D803F91-4CE3-204A-BF23-A4F1250DB42D}" destId="{A863083C-DFA7-473A-B4BA-7FCE2F2D5F39}" srcOrd="0" destOrd="0" presId="urn:microsoft.com/office/officeart/2005/8/layout/list1"/>
    <dgm:cxn modelId="{52E7955A-DC5C-4EC1-8662-42DB84525BB6}" type="presOf" srcId="{30C9352E-6243-4FE5-A445-D32694B3A2A1}" destId="{C3ADAD36-0818-4AA6-8113-8D1306FAF88C}" srcOrd="1" destOrd="0" presId="urn:microsoft.com/office/officeart/2005/8/layout/list1"/>
    <dgm:cxn modelId="{BFF94492-2E57-4D5B-AB71-FDBAC42F3464}" type="presOf" srcId="{84164189-775B-4640-9A29-3CA1AE577729}" destId="{B11D9B22-1EFA-4E09-9537-5C884623D2C5}" srcOrd="0" destOrd="0" presId="urn:microsoft.com/office/officeart/2005/8/layout/list1"/>
    <dgm:cxn modelId="{BFC988A3-F726-4303-A235-E440196014BF}" type="presOf" srcId="{4DFB6668-9AF1-45A8-AE3C-F6707B5822EB}" destId="{38B49E64-C914-470A-A3FA-012EBFB0EE0E}" srcOrd="0" destOrd="0" presId="urn:microsoft.com/office/officeart/2005/8/layout/list1"/>
    <dgm:cxn modelId="{0ABF72AF-8E46-4220-85F2-85C5640EEEF5}" type="presOf" srcId="{4DFB6668-9AF1-45A8-AE3C-F6707B5822EB}" destId="{D0425E79-F83C-4198-B364-5253C7DD6B6D}" srcOrd="1" destOrd="0" presId="urn:microsoft.com/office/officeart/2005/8/layout/list1"/>
    <dgm:cxn modelId="{68B9C2D6-FBEC-437F-B136-12B74050B566}" type="presOf" srcId="{C68DE953-A953-4DA7-B51D-9A1C980379F7}" destId="{1D733A73-CA3C-4EAF-A9C7-A11DE1E5B794}" srcOrd="0" destOrd="0" presId="urn:microsoft.com/office/officeart/2005/8/layout/list1"/>
    <dgm:cxn modelId="{96D6A3DC-AFB3-4D6D-8014-B333082EEB5F}" srcId="{231BA1DE-AD0D-9143-9E9D-69828148AFC8}" destId="{30C9352E-6243-4FE5-A445-D32694B3A2A1}" srcOrd="0" destOrd="0" parTransId="{3EF8DA8A-16C4-423F-B2CB-8BA577D4F2E2}" sibTransId="{59821D94-727F-4867-BB99-445404F0DD9F}"/>
    <dgm:cxn modelId="{CF7C8FDE-59C1-40C8-99D8-022990EDE76B}" type="presOf" srcId="{30C9352E-6243-4FE5-A445-D32694B3A2A1}" destId="{77A60037-1D5C-4216-8833-6112DF39B52C}" srcOrd="0" destOrd="0" presId="urn:microsoft.com/office/officeart/2005/8/layout/list1"/>
    <dgm:cxn modelId="{6762FCE0-58D9-4FCB-8DE7-CCB433CF3C1D}" type="presOf" srcId="{231BA1DE-AD0D-9143-9E9D-69828148AFC8}" destId="{92476A23-FDA7-420F-920F-D35339269077}" srcOrd="0" destOrd="0" presId="urn:microsoft.com/office/officeart/2005/8/layout/list1"/>
    <dgm:cxn modelId="{E2BF0DEA-15CB-4B34-B988-BCDADDBEBDC2}" srcId="{231BA1DE-AD0D-9143-9E9D-69828148AFC8}" destId="{4DFB6668-9AF1-45A8-AE3C-F6707B5822EB}" srcOrd="1" destOrd="0" parTransId="{2289D79B-4589-44C8-801C-BFEB69B67CCE}" sibTransId="{C86CA298-65D3-4369-B7E1-527DBC5113BC}"/>
    <dgm:cxn modelId="{D2F8DDF9-06F1-CB44-A764-A40D53B9192B}" srcId="{30C9352E-6243-4FE5-A445-D32694B3A2A1}" destId="{0D803F91-4CE3-204A-BF23-A4F1250DB42D}" srcOrd="0" destOrd="0" parTransId="{3BE87CB6-46BF-C546-9084-D95D8D51A00E}" sibTransId="{5DE5BE8F-422F-B846-85E5-D9BF68AB11FA}"/>
    <dgm:cxn modelId="{F2B18FBF-FF08-4AF5-9442-6EB78E99A089}" type="presParOf" srcId="{92476A23-FDA7-420F-920F-D35339269077}" destId="{BCAFFA48-C06A-4F94-B5BC-BFAF826C4ED3}" srcOrd="0" destOrd="0" presId="urn:microsoft.com/office/officeart/2005/8/layout/list1"/>
    <dgm:cxn modelId="{330E162C-C8FA-4361-9561-94B537EA7F1B}" type="presParOf" srcId="{BCAFFA48-C06A-4F94-B5BC-BFAF826C4ED3}" destId="{77A60037-1D5C-4216-8833-6112DF39B52C}" srcOrd="0" destOrd="0" presId="urn:microsoft.com/office/officeart/2005/8/layout/list1"/>
    <dgm:cxn modelId="{4F2480F0-B073-4E44-BF7C-A6C5A7C5079F}" type="presParOf" srcId="{BCAFFA48-C06A-4F94-B5BC-BFAF826C4ED3}" destId="{C3ADAD36-0818-4AA6-8113-8D1306FAF88C}" srcOrd="1" destOrd="0" presId="urn:microsoft.com/office/officeart/2005/8/layout/list1"/>
    <dgm:cxn modelId="{D1A64FED-9D97-45A1-9E67-00F3C46AAFDD}" type="presParOf" srcId="{92476A23-FDA7-420F-920F-D35339269077}" destId="{CD1E16A1-75E3-4C23-9F2A-26A40BA292ED}" srcOrd="1" destOrd="0" presId="urn:microsoft.com/office/officeart/2005/8/layout/list1"/>
    <dgm:cxn modelId="{3418F2A8-7DC2-4A6A-946C-41E36CBF6468}" type="presParOf" srcId="{92476A23-FDA7-420F-920F-D35339269077}" destId="{A863083C-DFA7-473A-B4BA-7FCE2F2D5F39}" srcOrd="2" destOrd="0" presId="urn:microsoft.com/office/officeart/2005/8/layout/list1"/>
    <dgm:cxn modelId="{9B4B67B5-B056-4080-84DC-7FF3209F6E3A}" type="presParOf" srcId="{92476A23-FDA7-420F-920F-D35339269077}" destId="{D1C5180D-3532-4D3B-B168-C1D400371185}" srcOrd="3" destOrd="0" presId="urn:microsoft.com/office/officeart/2005/8/layout/list1"/>
    <dgm:cxn modelId="{70058B27-F80F-48B5-B313-93BD25B97658}" type="presParOf" srcId="{92476A23-FDA7-420F-920F-D35339269077}" destId="{12A1AD10-CFF6-4A90-BBBA-ACA12087612C}" srcOrd="4" destOrd="0" presId="urn:microsoft.com/office/officeart/2005/8/layout/list1"/>
    <dgm:cxn modelId="{000075F3-4415-43C6-8733-F903E4C0F78A}" type="presParOf" srcId="{12A1AD10-CFF6-4A90-BBBA-ACA12087612C}" destId="{38B49E64-C914-470A-A3FA-012EBFB0EE0E}" srcOrd="0" destOrd="0" presId="urn:microsoft.com/office/officeart/2005/8/layout/list1"/>
    <dgm:cxn modelId="{A1DAA53E-EF35-46ED-A8A7-D96EE490480B}" type="presParOf" srcId="{12A1AD10-CFF6-4A90-BBBA-ACA12087612C}" destId="{D0425E79-F83C-4198-B364-5253C7DD6B6D}" srcOrd="1" destOrd="0" presId="urn:microsoft.com/office/officeart/2005/8/layout/list1"/>
    <dgm:cxn modelId="{6988FC72-C29B-4F7D-97AD-E20C41FF82F3}" type="presParOf" srcId="{92476A23-FDA7-420F-920F-D35339269077}" destId="{6F0F1DD8-B013-49AA-AFC5-7A731D470C3C}" srcOrd="5" destOrd="0" presId="urn:microsoft.com/office/officeart/2005/8/layout/list1"/>
    <dgm:cxn modelId="{14781754-0EB9-46D1-8621-369A458D5930}" type="presParOf" srcId="{92476A23-FDA7-420F-920F-D35339269077}" destId="{7055441E-27BC-4D5D-8AA2-1F2332130118}" srcOrd="6" destOrd="0" presId="urn:microsoft.com/office/officeart/2005/8/layout/list1"/>
    <dgm:cxn modelId="{435F8DC1-7C5E-42AF-B083-863623313597}" type="presParOf" srcId="{92476A23-FDA7-420F-920F-D35339269077}" destId="{8779C7A7-FB12-4795-B763-A5C43D68BBA8}" srcOrd="7" destOrd="0" presId="urn:microsoft.com/office/officeart/2005/8/layout/list1"/>
    <dgm:cxn modelId="{43B5FDB1-4E9B-4B61-8194-2AF108A20EBB}" type="presParOf" srcId="{92476A23-FDA7-420F-920F-D35339269077}" destId="{1EC160C3-E516-44A1-A472-BD8C63FBB9F1}" srcOrd="8" destOrd="0" presId="urn:microsoft.com/office/officeart/2005/8/layout/list1"/>
    <dgm:cxn modelId="{C515CF92-B01F-47A8-A64F-089886660B7A}" type="presParOf" srcId="{1EC160C3-E516-44A1-A472-BD8C63FBB9F1}" destId="{1D733A73-CA3C-4EAF-A9C7-A11DE1E5B794}" srcOrd="0" destOrd="0" presId="urn:microsoft.com/office/officeart/2005/8/layout/list1"/>
    <dgm:cxn modelId="{3DAAC4FA-378F-4945-B5D7-63C02EFA93C5}" type="presParOf" srcId="{1EC160C3-E516-44A1-A472-BD8C63FBB9F1}" destId="{AEA544A7-3B0E-41B9-8A3B-E3480A8D9FFE}" srcOrd="1" destOrd="0" presId="urn:microsoft.com/office/officeart/2005/8/layout/list1"/>
    <dgm:cxn modelId="{B40FCC56-B839-4911-B81E-C7E0D731F10E}" type="presParOf" srcId="{92476A23-FDA7-420F-920F-D35339269077}" destId="{1C2798E0-D649-4104-BF6C-3EAD1F3C11EE}" srcOrd="9" destOrd="0" presId="urn:microsoft.com/office/officeart/2005/8/layout/list1"/>
    <dgm:cxn modelId="{FD674C18-B261-4F10-9D8B-E3192D79A0E7}" type="presParOf" srcId="{92476A23-FDA7-420F-920F-D35339269077}" destId="{B11D9B22-1EFA-4E09-9537-5C884623D2C5}"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1BA1DE-AD0D-9143-9E9D-69828148AFC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0D803F91-4CE3-204A-BF23-A4F1250DB42D}">
      <dgm:prSet phldrT="[Texto]" custT="1"/>
      <dgm:spPr/>
      <dgm:t>
        <a:bodyPr/>
        <a:lstStyle/>
        <a:p>
          <a:pPr rtl="0"/>
          <a:r>
            <a:rPr lang="es-CO" sz="2000" dirty="0"/>
            <a:t>Recomendaciones, consejos, preguntas-respuestas, sugerencias, para que las familias implementen ejemplificando a través de una situación en la vida cotidiana.</a:t>
          </a:r>
          <a:endParaRPr lang="es-ES" sz="2000" b="0" dirty="0"/>
        </a:p>
      </dgm:t>
    </dgm:pt>
    <dgm:pt modelId="{3BE87CB6-46BF-C546-9084-D95D8D51A00E}" type="parTrans" cxnId="{D2F8DDF9-06F1-CB44-A764-A40D53B9192B}">
      <dgm:prSet/>
      <dgm:spPr/>
      <dgm:t>
        <a:bodyPr/>
        <a:lstStyle/>
        <a:p>
          <a:endParaRPr lang="es-ES" sz="2000"/>
        </a:p>
      </dgm:t>
    </dgm:pt>
    <dgm:pt modelId="{5DE5BE8F-422F-B846-85E5-D9BF68AB11FA}" type="sibTrans" cxnId="{D2F8DDF9-06F1-CB44-A764-A40D53B9192B}">
      <dgm:prSet/>
      <dgm:spPr/>
      <dgm:t>
        <a:bodyPr/>
        <a:lstStyle/>
        <a:p>
          <a:endParaRPr lang="es-ES" sz="2000"/>
        </a:p>
      </dgm:t>
    </dgm:pt>
    <dgm:pt modelId="{30C9352E-6243-4FE5-A445-D32694B3A2A1}">
      <dgm:prSet phldrT="[Texto]" custT="1"/>
      <dgm:spPr/>
      <dgm:t>
        <a:bodyPr/>
        <a:lstStyle/>
        <a:p>
          <a:pPr rtl="0"/>
          <a:r>
            <a:rPr lang="es-ES" sz="2000" b="1" dirty="0"/>
            <a:t>Consejos </a:t>
          </a:r>
          <a:r>
            <a:rPr lang="es-ES" sz="2000" b="1" dirty="0" err="1"/>
            <a:t>SuperPoderosos</a:t>
          </a:r>
          <a:endParaRPr lang="es-ES" sz="2000" b="1" dirty="0"/>
        </a:p>
      </dgm:t>
    </dgm:pt>
    <dgm:pt modelId="{3EF8DA8A-16C4-423F-B2CB-8BA577D4F2E2}" type="parTrans" cxnId="{96D6A3DC-AFB3-4D6D-8014-B333082EEB5F}">
      <dgm:prSet/>
      <dgm:spPr/>
      <dgm:t>
        <a:bodyPr/>
        <a:lstStyle/>
        <a:p>
          <a:endParaRPr lang="es-CO" sz="2000"/>
        </a:p>
      </dgm:t>
    </dgm:pt>
    <dgm:pt modelId="{59821D94-727F-4867-BB99-445404F0DD9F}" type="sibTrans" cxnId="{96D6A3DC-AFB3-4D6D-8014-B333082EEB5F}">
      <dgm:prSet/>
      <dgm:spPr/>
      <dgm:t>
        <a:bodyPr/>
        <a:lstStyle/>
        <a:p>
          <a:endParaRPr lang="es-CO" sz="2000"/>
        </a:p>
      </dgm:t>
    </dgm:pt>
    <dgm:pt modelId="{4DFB6668-9AF1-45A8-AE3C-F6707B5822EB}">
      <dgm:prSet phldrT="[Texto]" custT="1"/>
      <dgm:spPr/>
      <dgm:t>
        <a:bodyPr/>
        <a:lstStyle/>
        <a:p>
          <a:pPr rtl="0"/>
          <a:r>
            <a:rPr lang="es-ES" sz="2000" b="1" dirty="0" err="1"/>
            <a:t>SuperPoderes</a:t>
          </a:r>
          <a:r>
            <a:rPr lang="es-ES" sz="2000" b="1" dirty="0"/>
            <a:t> en Mundos Paralelos</a:t>
          </a:r>
          <a:endParaRPr lang="es-ES_tradnl" sz="2000" dirty="0"/>
        </a:p>
      </dgm:t>
    </dgm:pt>
    <dgm:pt modelId="{2289D79B-4589-44C8-801C-BFEB69B67CCE}" type="parTrans" cxnId="{E2BF0DEA-15CB-4B34-B988-BCDADDBEBDC2}">
      <dgm:prSet/>
      <dgm:spPr/>
      <dgm:t>
        <a:bodyPr/>
        <a:lstStyle/>
        <a:p>
          <a:endParaRPr lang="es-CO" sz="2000"/>
        </a:p>
      </dgm:t>
    </dgm:pt>
    <dgm:pt modelId="{C86CA298-65D3-4369-B7E1-527DBC5113BC}" type="sibTrans" cxnId="{E2BF0DEA-15CB-4B34-B988-BCDADDBEBDC2}">
      <dgm:prSet/>
      <dgm:spPr/>
      <dgm:t>
        <a:bodyPr/>
        <a:lstStyle/>
        <a:p>
          <a:endParaRPr lang="es-CO" sz="2000"/>
        </a:p>
      </dgm:t>
    </dgm:pt>
    <dgm:pt modelId="{63C4B3EE-5CA7-4369-9A28-EE3C9DBC5F24}">
      <dgm:prSet phldrT="[Texto]" custT="1"/>
      <dgm:spPr/>
      <dgm:t>
        <a:bodyPr/>
        <a:lstStyle/>
        <a:p>
          <a:r>
            <a:rPr lang="es-CO" sz="2000" dirty="0"/>
            <a:t>Biblioteca de producciones audiovisuales, escritas, sonoras, que las familias pueden consultar para profundizar.</a:t>
          </a:r>
          <a:endParaRPr lang="es-ES" sz="2000" dirty="0"/>
        </a:p>
      </dgm:t>
    </dgm:pt>
    <dgm:pt modelId="{FEBB3CFE-865E-42DC-BEE4-EA0DD3BF6416}" type="parTrans" cxnId="{7E411C15-9337-4718-B97B-2522AB7C4497}">
      <dgm:prSet/>
      <dgm:spPr/>
      <dgm:t>
        <a:bodyPr/>
        <a:lstStyle/>
        <a:p>
          <a:endParaRPr lang="es-CO" sz="2000"/>
        </a:p>
      </dgm:t>
    </dgm:pt>
    <dgm:pt modelId="{2466843F-F011-4910-B645-7CAA1EE5C433}" type="sibTrans" cxnId="{7E411C15-9337-4718-B97B-2522AB7C4497}">
      <dgm:prSet/>
      <dgm:spPr/>
      <dgm:t>
        <a:bodyPr/>
        <a:lstStyle/>
        <a:p>
          <a:endParaRPr lang="es-CO" sz="2000"/>
        </a:p>
      </dgm:t>
    </dgm:pt>
    <dgm:pt modelId="{D34305B4-EA63-420D-9708-AFB69F6CB606}">
      <dgm:prSet phldrT="[Texto]" custT="1"/>
      <dgm:spPr/>
      <dgm:t>
        <a:bodyPr/>
        <a:lstStyle/>
        <a:p>
          <a:r>
            <a:rPr lang="es-ES" sz="2000" dirty="0"/>
            <a:t>Curso de vida</a:t>
          </a:r>
        </a:p>
      </dgm:t>
    </dgm:pt>
    <dgm:pt modelId="{2C56B2A8-15C4-482D-9FDB-F2BE8D565216}" type="parTrans" cxnId="{92D6B6B4-BF4A-4E31-AB7B-3EC25F4F7D57}">
      <dgm:prSet/>
      <dgm:spPr/>
      <dgm:t>
        <a:bodyPr/>
        <a:lstStyle/>
        <a:p>
          <a:endParaRPr lang="es-CO"/>
        </a:p>
      </dgm:t>
    </dgm:pt>
    <dgm:pt modelId="{BE21D338-CB7B-4FB7-B563-8F97D4FEE178}" type="sibTrans" cxnId="{92D6B6B4-BF4A-4E31-AB7B-3EC25F4F7D57}">
      <dgm:prSet/>
      <dgm:spPr/>
      <dgm:t>
        <a:bodyPr/>
        <a:lstStyle/>
        <a:p>
          <a:endParaRPr lang="es-CO"/>
        </a:p>
      </dgm:t>
    </dgm:pt>
    <dgm:pt modelId="{C79BDFD6-48F2-4A4E-A97A-C92C595C32B2}">
      <dgm:prSet phldrT="[Texto]" custT="1"/>
      <dgm:spPr/>
      <dgm:t>
        <a:bodyPr/>
        <a:lstStyle/>
        <a:p>
          <a:r>
            <a:rPr lang="es-ES" sz="2000" dirty="0"/>
            <a:t>Primera infancia, Infancia y adolescencia.</a:t>
          </a:r>
        </a:p>
      </dgm:t>
    </dgm:pt>
    <dgm:pt modelId="{8EBFAA75-66B6-4D42-9BE1-12B2EFF7907C}" type="parTrans" cxnId="{2929FF72-178B-4807-B837-3D89062FA93B}">
      <dgm:prSet/>
      <dgm:spPr/>
      <dgm:t>
        <a:bodyPr/>
        <a:lstStyle/>
        <a:p>
          <a:endParaRPr lang="es-CO"/>
        </a:p>
      </dgm:t>
    </dgm:pt>
    <dgm:pt modelId="{FB0D20F0-C875-400F-8AF3-121822DCB63A}" type="sibTrans" cxnId="{2929FF72-178B-4807-B837-3D89062FA93B}">
      <dgm:prSet/>
      <dgm:spPr/>
      <dgm:t>
        <a:bodyPr/>
        <a:lstStyle/>
        <a:p>
          <a:endParaRPr lang="es-CO"/>
        </a:p>
      </dgm:t>
    </dgm:pt>
    <dgm:pt modelId="{92476A23-FDA7-420F-920F-D35339269077}" type="pres">
      <dgm:prSet presAssocID="{231BA1DE-AD0D-9143-9E9D-69828148AFC8}" presName="linear" presStyleCnt="0">
        <dgm:presLayoutVars>
          <dgm:dir/>
          <dgm:animLvl val="lvl"/>
          <dgm:resizeHandles val="exact"/>
        </dgm:presLayoutVars>
      </dgm:prSet>
      <dgm:spPr/>
    </dgm:pt>
    <dgm:pt modelId="{BCAFFA48-C06A-4F94-B5BC-BFAF826C4ED3}" type="pres">
      <dgm:prSet presAssocID="{30C9352E-6243-4FE5-A445-D32694B3A2A1}" presName="parentLin" presStyleCnt="0"/>
      <dgm:spPr/>
    </dgm:pt>
    <dgm:pt modelId="{77A60037-1D5C-4216-8833-6112DF39B52C}" type="pres">
      <dgm:prSet presAssocID="{30C9352E-6243-4FE5-A445-D32694B3A2A1}" presName="parentLeftMargin" presStyleLbl="node1" presStyleIdx="0" presStyleCnt="3"/>
      <dgm:spPr/>
    </dgm:pt>
    <dgm:pt modelId="{C3ADAD36-0818-4AA6-8113-8D1306FAF88C}" type="pres">
      <dgm:prSet presAssocID="{30C9352E-6243-4FE5-A445-D32694B3A2A1}" presName="parentText" presStyleLbl="node1" presStyleIdx="0" presStyleCnt="3">
        <dgm:presLayoutVars>
          <dgm:chMax val="0"/>
          <dgm:bulletEnabled val="1"/>
        </dgm:presLayoutVars>
      </dgm:prSet>
      <dgm:spPr/>
    </dgm:pt>
    <dgm:pt modelId="{CD1E16A1-75E3-4C23-9F2A-26A40BA292ED}" type="pres">
      <dgm:prSet presAssocID="{30C9352E-6243-4FE5-A445-D32694B3A2A1}" presName="negativeSpace" presStyleCnt="0"/>
      <dgm:spPr/>
    </dgm:pt>
    <dgm:pt modelId="{A863083C-DFA7-473A-B4BA-7FCE2F2D5F39}" type="pres">
      <dgm:prSet presAssocID="{30C9352E-6243-4FE5-A445-D32694B3A2A1}" presName="childText" presStyleLbl="conFgAcc1" presStyleIdx="0" presStyleCnt="3">
        <dgm:presLayoutVars>
          <dgm:bulletEnabled val="1"/>
        </dgm:presLayoutVars>
      </dgm:prSet>
      <dgm:spPr/>
    </dgm:pt>
    <dgm:pt modelId="{D1C5180D-3532-4D3B-B168-C1D400371185}" type="pres">
      <dgm:prSet presAssocID="{59821D94-727F-4867-BB99-445404F0DD9F}" presName="spaceBetweenRectangles" presStyleCnt="0"/>
      <dgm:spPr/>
    </dgm:pt>
    <dgm:pt modelId="{12A1AD10-CFF6-4A90-BBBA-ACA12087612C}" type="pres">
      <dgm:prSet presAssocID="{4DFB6668-9AF1-45A8-AE3C-F6707B5822EB}" presName="parentLin" presStyleCnt="0"/>
      <dgm:spPr/>
    </dgm:pt>
    <dgm:pt modelId="{38B49E64-C914-470A-A3FA-012EBFB0EE0E}" type="pres">
      <dgm:prSet presAssocID="{4DFB6668-9AF1-45A8-AE3C-F6707B5822EB}" presName="parentLeftMargin" presStyleLbl="node1" presStyleIdx="0" presStyleCnt="3"/>
      <dgm:spPr/>
    </dgm:pt>
    <dgm:pt modelId="{D0425E79-F83C-4198-B364-5253C7DD6B6D}" type="pres">
      <dgm:prSet presAssocID="{4DFB6668-9AF1-45A8-AE3C-F6707B5822EB}" presName="parentText" presStyleLbl="node1" presStyleIdx="1" presStyleCnt="3">
        <dgm:presLayoutVars>
          <dgm:chMax val="0"/>
          <dgm:bulletEnabled val="1"/>
        </dgm:presLayoutVars>
      </dgm:prSet>
      <dgm:spPr/>
    </dgm:pt>
    <dgm:pt modelId="{6F0F1DD8-B013-49AA-AFC5-7A731D470C3C}" type="pres">
      <dgm:prSet presAssocID="{4DFB6668-9AF1-45A8-AE3C-F6707B5822EB}" presName="negativeSpace" presStyleCnt="0"/>
      <dgm:spPr/>
    </dgm:pt>
    <dgm:pt modelId="{7055441E-27BC-4D5D-8AA2-1F2332130118}" type="pres">
      <dgm:prSet presAssocID="{4DFB6668-9AF1-45A8-AE3C-F6707B5822EB}" presName="childText" presStyleLbl="conFgAcc1" presStyleIdx="1" presStyleCnt="3" custLinFactNeighborX="-11442" custLinFactNeighborY="29880">
        <dgm:presLayoutVars>
          <dgm:bulletEnabled val="1"/>
        </dgm:presLayoutVars>
      </dgm:prSet>
      <dgm:spPr/>
    </dgm:pt>
    <dgm:pt modelId="{8D56889B-8E91-4AF2-9E7A-F1392A920CED}" type="pres">
      <dgm:prSet presAssocID="{C86CA298-65D3-4369-B7E1-527DBC5113BC}" presName="spaceBetweenRectangles" presStyleCnt="0"/>
      <dgm:spPr/>
    </dgm:pt>
    <dgm:pt modelId="{99B56C90-A749-452C-BA07-FF1E33999784}" type="pres">
      <dgm:prSet presAssocID="{D34305B4-EA63-420D-9708-AFB69F6CB606}" presName="parentLin" presStyleCnt="0"/>
      <dgm:spPr/>
    </dgm:pt>
    <dgm:pt modelId="{64C7718F-B368-4C75-AEEA-83268C82FDD1}" type="pres">
      <dgm:prSet presAssocID="{D34305B4-EA63-420D-9708-AFB69F6CB606}" presName="parentLeftMargin" presStyleLbl="node1" presStyleIdx="1" presStyleCnt="3"/>
      <dgm:spPr/>
    </dgm:pt>
    <dgm:pt modelId="{20527E3C-D23D-4149-8768-B1BFE60137CA}" type="pres">
      <dgm:prSet presAssocID="{D34305B4-EA63-420D-9708-AFB69F6CB606}" presName="parentText" presStyleLbl="node1" presStyleIdx="2" presStyleCnt="3">
        <dgm:presLayoutVars>
          <dgm:chMax val="0"/>
          <dgm:bulletEnabled val="1"/>
        </dgm:presLayoutVars>
      </dgm:prSet>
      <dgm:spPr/>
    </dgm:pt>
    <dgm:pt modelId="{B35BD132-C1FD-4DE7-87B8-B30867BB5B5B}" type="pres">
      <dgm:prSet presAssocID="{D34305B4-EA63-420D-9708-AFB69F6CB606}" presName="negativeSpace" presStyleCnt="0"/>
      <dgm:spPr/>
    </dgm:pt>
    <dgm:pt modelId="{8271C57A-6AEA-495B-85B7-59CFD7A163A0}" type="pres">
      <dgm:prSet presAssocID="{D34305B4-EA63-420D-9708-AFB69F6CB606}" presName="childText" presStyleLbl="conFgAcc1" presStyleIdx="2" presStyleCnt="3">
        <dgm:presLayoutVars>
          <dgm:bulletEnabled val="1"/>
        </dgm:presLayoutVars>
      </dgm:prSet>
      <dgm:spPr/>
    </dgm:pt>
  </dgm:ptLst>
  <dgm:cxnLst>
    <dgm:cxn modelId="{7E411C15-9337-4718-B97B-2522AB7C4497}" srcId="{4DFB6668-9AF1-45A8-AE3C-F6707B5822EB}" destId="{63C4B3EE-5CA7-4369-9A28-EE3C9DBC5F24}" srcOrd="0" destOrd="0" parTransId="{FEBB3CFE-865E-42DC-BEE4-EA0DD3BF6416}" sibTransId="{2466843F-F011-4910-B645-7CAA1EE5C433}"/>
    <dgm:cxn modelId="{252C9535-1801-46A7-B0AC-3C425381BA18}" type="presOf" srcId="{63C4B3EE-5CA7-4369-9A28-EE3C9DBC5F24}" destId="{7055441E-27BC-4D5D-8AA2-1F2332130118}" srcOrd="0" destOrd="0" presId="urn:microsoft.com/office/officeart/2005/8/layout/list1"/>
    <dgm:cxn modelId="{E764D847-382E-4457-875A-B1CB6CA17062}" type="presOf" srcId="{0D803F91-4CE3-204A-BF23-A4F1250DB42D}" destId="{A863083C-DFA7-473A-B4BA-7FCE2F2D5F39}" srcOrd="0" destOrd="0" presId="urn:microsoft.com/office/officeart/2005/8/layout/list1"/>
    <dgm:cxn modelId="{4A6BDF50-E5EE-4DAC-A84D-D74C14D1AB38}" type="presOf" srcId="{D34305B4-EA63-420D-9708-AFB69F6CB606}" destId="{20527E3C-D23D-4149-8768-B1BFE60137CA}" srcOrd="1" destOrd="0" presId="urn:microsoft.com/office/officeart/2005/8/layout/list1"/>
    <dgm:cxn modelId="{52E7955A-DC5C-4EC1-8662-42DB84525BB6}" type="presOf" srcId="{30C9352E-6243-4FE5-A445-D32694B3A2A1}" destId="{C3ADAD36-0818-4AA6-8113-8D1306FAF88C}" srcOrd="1" destOrd="0" presId="urn:microsoft.com/office/officeart/2005/8/layout/list1"/>
    <dgm:cxn modelId="{2929FF72-178B-4807-B837-3D89062FA93B}" srcId="{D34305B4-EA63-420D-9708-AFB69F6CB606}" destId="{C79BDFD6-48F2-4A4E-A97A-C92C595C32B2}" srcOrd="0" destOrd="0" parTransId="{8EBFAA75-66B6-4D42-9BE1-12B2EFF7907C}" sibTransId="{FB0D20F0-C875-400F-8AF3-121822DCB63A}"/>
    <dgm:cxn modelId="{98375275-D705-4E48-BD05-66801686803B}" type="presOf" srcId="{C79BDFD6-48F2-4A4E-A97A-C92C595C32B2}" destId="{8271C57A-6AEA-495B-85B7-59CFD7A163A0}" srcOrd="0" destOrd="0" presId="urn:microsoft.com/office/officeart/2005/8/layout/list1"/>
    <dgm:cxn modelId="{BFC988A3-F726-4303-A235-E440196014BF}" type="presOf" srcId="{4DFB6668-9AF1-45A8-AE3C-F6707B5822EB}" destId="{38B49E64-C914-470A-A3FA-012EBFB0EE0E}" srcOrd="0" destOrd="0" presId="urn:microsoft.com/office/officeart/2005/8/layout/list1"/>
    <dgm:cxn modelId="{0ABF72AF-8E46-4220-85F2-85C5640EEEF5}" type="presOf" srcId="{4DFB6668-9AF1-45A8-AE3C-F6707B5822EB}" destId="{D0425E79-F83C-4198-B364-5253C7DD6B6D}" srcOrd="1" destOrd="0" presId="urn:microsoft.com/office/officeart/2005/8/layout/list1"/>
    <dgm:cxn modelId="{92D6B6B4-BF4A-4E31-AB7B-3EC25F4F7D57}" srcId="{231BA1DE-AD0D-9143-9E9D-69828148AFC8}" destId="{D34305B4-EA63-420D-9708-AFB69F6CB606}" srcOrd="2" destOrd="0" parTransId="{2C56B2A8-15C4-482D-9FDB-F2BE8D565216}" sibTransId="{BE21D338-CB7B-4FB7-B563-8F97D4FEE178}"/>
    <dgm:cxn modelId="{96D6A3DC-AFB3-4D6D-8014-B333082EEB5F}" srcId="{231BA1DE-AD0D-9143-9E9D-69828148AFC8}" destId="{30C9352E-6243-4FE5-A445-D32694B3A2A1}" srcOrd="0" destOrd="0" parTransId="{3EF8DA8A-16C4-423F-B2CB-8BA577D4F2E2}" sibTransId="{59821D94-727F-4867-BB99-445404F0DD9F}"/>
    <dgm:cxn modelId="{CF7C8FDE-59C1-40C8-99D8-022990EDE76B}" type="presOf" srcId="{30C9352E-6243-4FE5-A445-D32694B3A2A1}" destId="{77A60037-1D5C-4216-8833-6112DF39B52C}" srcOrd="0" destOrd="0" presId="urn:microsoft.com/office/officeart/2005/8/layout/list1"/>
    <dgm:cxn modelId="{6762FCE0-58D9-4FCB-8DE7-CCB433CF3C1D}" type="presOf" srcId="{231BA1DE-AD0D-9143-9E9D-69828148AFC8}" destId="{92476A23-FDA7-420F-920F-D35339269077}" srcOrd="0" destOrd="0" presId="urn:microsoft.com/office/officeart/2005/8/layout/list1"/>
    <dgm:cxn modelId="{E2BF0DEA-15CB-4B34-B988-BCDADDBEBDC2}" srcId="{231BA1DE-AD0D-9143-9E9D-69828148AFC8}" destId="{4DFB6668-9AF1-45A8-AE3C-F6707B5822EB}" srcOrd="1" destOrd="0" parTransId="{2289D79B-4589-44C8-801C-BFEB69B67CCE}" sibTransId="{C86CA298-65D3-4369-B7E1-527DBC5113BC}"/>
    <dgm:cxn modelId="{A33BBFEC-E6C4-4C21-9BC9-742CB676D464}" type="presOf" srcId="{D34305B4-EA63-420D-9708-AFB69F6CB606}" destId="{64C7718F-B368-4C75-AEEA-83268C82FDD1}" srcOrd="0" destOrd="0" presId="urn:microsoft.com/office/officeart/2005/8/layout/list1"/>
    <dgm:cxn modelId="{D2F8DDF9-06F1-CB44-A764-A40D53B9192B}" srcId="{30C9352E-6243-4FE5-A445-D32694B3A2A1}" destId="{0D803F91-4CE3-204A-BF23-A4F1250DB42D}" srcOrd="0" destOrd="0" parTransId="{3BE87CB6-46BF-C546-9084-D95D8D51A00E}" sibTransId="{5DE5BE8F-422F-B846-85E5-D9BF68AB11FA}"/>
    <dgm:cxn modelId="{F2B18FBF-FF08-4AF5-9442-6EB78E99A089}" type="presParOf" srcId="{92476A23-FDA7-420F-920F-D35339269077}" destId="{BCAFFA48-C06A-4F94-B5BC-BFAF826C4ED3}" srcOrd="0" destOrd="0" presId="urn:microsoft.com/office/officeart/2005/8/layout/list1"/>
    <dgm:cxn modelId="{330E162C-C8FA-4361-9561-94B537EA7F1B}" type="presParOf" srcId="{BCAFFA48-C06A-4F94-B5BC-BFAF826C4ED3}" destId="{77A60037-1D5C-4216-8833-6112DF39B52C}" srcOrd="0" destOrd="0" presId="urn:microsoft.com/office/officeart/2005/8/layout/list1"/>
    <dgm:cxn modelId="{4F2480F0-B073-4E44-BF7C-A6C5A7C5079F}" type="presParOf" srcId="{BCAFFA48-C06A-4F94-B5BC-BFAF826C4ED3}" destId="{C3ADAD36-0818-4AA6-8113-8D1306FAF88C}" srcOrd="1" destOrd="0" presId="urn:microsoft.com/office/officeart/2005/8/layout/list1"/>
    <dgm:cxn modelId="{D1A64FED-9D97-45A1-9E67-00F3C46AAFDD}" type="presParOf" srcId="{92476A23-FDA7-420F-920F-D35339269077}" destId="{CD1E16A1-75E3-4C23-9F2A-26A40BA292ED}" srcOrd="1" destOrd="0" presId="urn:microsoft.com/office/officeart/2005/8/layout/list1"/>
    <dgm:cxn modelId="{3418F2A8-7DC2-4A6A-946C-41E36CBF6468}" type="presParOf" srcId="{92476A23-FDA7-420F-920F-D35339269077}" destId="{A863083C-DFA7-473A-B4BA-7FCE2F2D5F39}" srcOrd="2" destOrd="0" presId="urn:microsoft.com/office/officeart/2005/8/layout/list1"/>
    <dgm:cxn modelId="{9B4B67B5-B056-4080-84DC-7FF3209F6E3A}" type="presParOf" srcId="{92476A23-FDA7-420F-920F-D35339269077}" destId="{D1C5180D-3532-4D3B-B168-C1D400371185}" srcOrd="3" destOrd="0" presId="urn:microsoft.com/office/officeart/2005/8/layout/list1"/>
    <dgm:cxn modelId="{70058B27-F80F-48B5-B313-93BD25B97658}" type="presParOf" srcId="{92476A23-FDA7-420F-920F-D35339269077}" destId="{12A1AD10-CFF6-4A90-BBBA-ACA12087612C}" srcOrd="4" destOrd="0" presId="urn:microsoft.com/office/officeart/2005/8/layout/list1"/>
    <dgm:cxn modelId="{000075F3-4415-43C6-8733-F903E4C0F78A}" type="presParOf" srcId="{12A1AD10-CFF6-4A90-BBBA-ACA12087612C}" destId="{38B49E64-C914-470A-A3FA-012EBFB0EE0E}" srcOrd="0" destOrd="0" presId="urn:microsoft.com/office/officeart/2005/8/layout/list1"/>
    <dgm:cxn modelId="{A1DAA53E-EF35-46ED-A8A7-D96EE490480B}" type="presParOf" srcId="{12A1AD10-CFF6-4A90-BBBA-ACA12087612C}" destId="{D0425E79-F83C-4198-B364-5253C7DD6B6D}" srcOrd="1" destOrd="0" presId="urn:microsoft.com/office/officeart/2005/8/layout/list1"/>
    <dgm:cxn modelId="{6988FC72-C29B-4F7D-97AD-E20C41FF82F3}" type="presParOf" srcId="{92476A23-FDA7-420F-920F-D35339269077}" destId="{6F0F1DD8-B013-49AA-AFC5-7A731D470C3C}" srcOrd="5" destOrd="0" presId="urn:microsoft.com/office/officeart/2005/8/layout/list1"/>
    <dgm:cxn modelId="{14781754-0EB9-46D1-8621-369A458D5930}" type="presParOf" srcId="{92476A23-FDA7-420F-920F-D35339269077}" destId="{7055441E-27BC-4D5D-8AA2-1F2332130118}" srcOrd="6" destOrd="0" presId="urn:microsoft.com/office/officeart/2005/8/layout/list1"/>
    <dgm:cxn modelId="{1B0B574B-3D22-4EF0-B469-0B9C1808B9E4}" type="presParOf" srcId="{92476A23-FDA7-420F-920F-D35339269077}" destId="{8D56889B-8E91-4AF2-9E7A-F1392A920CED}" srcOrd="7" destOrd="0" presId="urn:microsoft.com/office/officeart/2005/8/layout/list1"/>
    <dgm:cxn modelId="{46D9C564-12DD-4338-A987-E1526D3DD5BF}" type="presParOf" srcId="{92476A23-FDA7-420F-920F-D35339269077}" destId="{99B56C90-A749-452C-BA07-FF1E33999784}" srcOrd="8" destOrd="0" presId="urn:microsoft.com/office/officeart/2005/8/layout/list1"/>
    <dgm:cxn modelId="{06B53D28-1390-47D1-96E1-2FDB3FD22EED}" type="presParOf" srcId="{99B56C90-A749-452C-BA07-FF1E33999784}" destId="{64C7718F-B368-4C75-AEEA-83268C82FDD1}" srcOrd="0" destOrd="0" presId="urn:microsoft.com/office/officeart/2005/8/layout/list1"/>
    <dgm:cxn modelId="{9C57B214-8501-437E-88CC-9BF140E74B1D}" type="presParOf" srcId="{99B56C90-A749-452C-BA07-FF1E33999784}" destId="{20527E3C-D23D-4149-8768-B1BFE60137CA}" srcOrd="1" destOrd="0" presId="urn:microsoft.com/office/officeart/2005/8/layout/list1"/>
    <dgm:cxn modelId="{55253655-059D-4ECA-90E3-8ACB026A4343}" type="presParOf" srcId="{92476A23-FDA7-420F-920F-D35339269077}" destId="{B35BD132-C1FD-4DE7-87B8-B30867BB5B5B}" srcOrd="9" destOrd="0" presId="urn:microsoft.com/office/officeart/2005/8/layout/list1"/>
    <dgm:cxn modelId="{1A6FAD55-064D-435D-BC99-CA3B8D545C3A}" type="presParOf" srcId="{92476A23-FDA7-420F-920F-D35339269077}" destId="{8271C57A-6AEA-495B-85B7-59CFD7A163A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1BA1DE-AD0D-9143-9E9D-69828148AFC8}"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s-ES"/>
        </a:p>
      </dgm:t>
    </dgm:pt>
    <dgm:pt modelId="{0D803F91-4CE3-204A-BF23-A4F1250DB42D}">
      <dgm:prSet phldrT="[Texto]" custT="1"/>
      <dgm:spPr/>
      <dgm:t>
        <a:bodyPr/>
        <a:lstStyle/>
        <a:p>
          <a:pPr rtl="0"/>
          <a:r>
            <a:rPr lang="es-CO" sz="2000" dirty="0"/>
            <a:t>Recursos tipo: actividades, juegos, experiencias para desarrollar en los diferentes entornos en los que se desarrolla la vida familiar.</a:t>
          </a:r>
          <a:endParaRPr lang="es-ES" sz="2000" b="0" dirty="0"/>
        </a:p>
      </dgm:t>
    </dgm:pt>
    <dgm:pt modelId="{3BE87CB6-46BF-C546-9084-D95D8D51A00E}" type="parTrans" cxnId="{D2F8DDF9-06F1-CB44-A764-A40D53B9192B}">
      <dgm:prSet/>
      <dgm:spPr/>
      <dgm:t>
        <a:bodyPr/>
        <a:lstStyle/>
        <a:p>
          <a:endParaRPr lang="es-ES" sz="2000"/>
        </a:p>
      </dgm:t>
    </dgm:pt>
    <dgm:pt modelId="{5DE5BE8F-422F-B846-85E5-D9BF68AB11FA}" type="sibTrans" cxnId="{D2F8DDF9-06F1-CB44-A764-A40D53B9192B}">
      <dgm:prSet/>
      <dgm:spPr/>
      <dgm:t>
        <a:bodyPr/>
        <a:lstStyle/>
        <a:p>
          <a:endParaRPr lang="es-ES" sz="2000"/>
        </a:p>
      </dgm:t>
    </dgm:pt>
    <dgm:pt modelId="{30C9352E-6243-4FE5-A445-D32694B3A2A1}">
      <dgm:prSet phldrT="[Texto]" custT="1"/>
      <dgm:spPr/>
      <dgm:t>
        <a:bodyPr/>
        <a:lstStyle/>
        <a:p>
          <a:pPr rtl="0"/>
          <a:r>
            <a:rPr lang="es-ES" sz="3200" b="1" dirty="0"/>
            <a:t>Fichero</a:t>
          </a:r>
        </a:p>
      </dgm:t>
    </dgm:pt>
    <dgm:pt modelId="{3EF8DA8A-16C4-423F-B2CB-8BA577D4F2E2}" type="parTrans" cxnId="{96D6A3DC-AFB3-4D6D-8014-B333082EEB5F}">
      <dgm:prSet/>
      <dgm:spPr/>
      <dgm:t>
        <a:bodyPr/>
        <a:lstStyle/>
        <a:p>
          <a:endParaRPr lang="es-CO" sz="2000"/>
        </a:p>
      </dgm:t>
    </dgm:pt>
    <dgm:pt modelId="{59821D94-727F-4867-BB99-445404F0DD9F}" type="sibTrans" cxnId="{96D6A3DC-AFB3-4D6D-8014-B333082EEB5F}">
      <dgm:prSet/>
      <dgm:spPr/>
      <dgm:t>
        <a:bodyPr/>
        <a:lstStyle/>
        <a:p>
          <a:endParaRPr lang="es-CO" sz="2000"/>
        </a:p>
      </dgm:t>
    </dgm:pt>
    <dgm:pt modelId="{D34305B4-EA63-420D-9708-AFB69F6CB606}">
      <dgm:prSet phldrT="[Texto]" custT="1"/>
      <dgm:spPr/>
      <dgm:t>
        <a:bodyPr/>
        <a:lstStyle/>
        <a:p>
          <a:r>
            <a:rPr lang="es-ES" sz="2800" dirty="0"/>
            <a:t>Curso de vida</a:t>
          </a:r>
        </a:p>
      </dgm:t>
    </dgm:pt>
    <dgm:pt modelId="{2C56B2A8-15C4-482D-9FDB-F2BE8D565216}" type="parTrans" cxnId="{92D6B6B4-BF4A-4E31-AB7B-3EC25F4F7D57}">
      <dgm:prSet/>
      <dgm:spPr/>
      <dgm:t>
        <a:bodyPr/>
        <a:lstStyle/>
        <a:p>
          <a:endParaRPr lang="es-CO"/>
        </a:p>
      </dgm:t>
    </dgm:pt>
    <dgm:pt modelId="{BE21D338-CB7B-4FB7-B563-8F97D4FEE178}" type="sibTrans" cxnId="{92D6B6B4-BF4A-4E31-AB7B-3EC25F4F7D57}">
      <dgm:prSet/>
      <dgm:spPr/>
      <dgm:t>
        <a:bodyPr/>
        <a:lstStyle/>
        <a:p>
          <a:endParaRPr lang="es-CO"/>
        </a:p>
      </dgm:t>
    </dgm:pt>
    <dgm:pt modelId="{C79BDFD6-48F2-4A4E-A97A-C92C595C32B2}">
      <dgm:prSet phldrT="[Texto]" custT="1"/>
      <dgm:spPr/>
      <dgm:t>
        <a:bodyPr/>
        <a:lstStyle/>
        <a:p>
          <a:r>
            <a:rPr lang="es-ES" sz="2000" dirty="0"/>
            <a:t>Primera infancia, Infancia y adolescencia.</a:t>
          </a:r>
        </a:p>
      </dgm:t>
    </dgm:pt>
    <dgm:pt modelId="{8EBFAA75-66B6-4D42-9BE1-12B2EFF7907C}" type="parTrans" cxnId="{2929FF72-178B-4807-B837-3D89062FA93B}">
      <dgm:prSet/>
      <dgm:spPr/>
      <dgm:t>
        <a:bodyPr/>
        <a:lstStyle/>
        <a:p>
          <a:endParaRPr lang="es-CO"/>
        </a:p>
      </dgm:t>
    </dgm:pt>
    <dgm:pt modelId="{FB0D20F0-C875-400F-8AF3-121822DCB63A}" type="sibTrans" cxnId="{2929FF72-178B-4807-B837-3D89062FA93B}">
      <dgm:prSet/>
      <dgm:spPr/>
      <dgm:t>
        <a:bodyPr/>
        <a:lstStyle/>
        <a:p>
          <a:endParaRPr lang="es-CO"/>
        </a:p>
      </dgm:t>
    </dgm:pt>
    <dgm:pt modelId="{590DC36E-BA04-40AE-B76E-0C20BEB3CA44}" type="pres">
      <dgm:prSet presAssocID="{231BA1DE-AD0D-9143-9E9D-69828148AFC8}" presName="linear" presStyleCnt="0">
        <dgm:presLayoutVars>
          <dgm:dir/>
          <dgm:animLvl val="lvl"/>
          <dgm:resizeHandles val="exact"/>
        </dgm:presLayoutVars>
      </dgm:prSet>
      <dgm:spPr/>
    </dgm:pt>
    <dgm:pt modelId="{59396E58-6787-4BE1-B129-9D52EB06A014}" type="pres">
      <dgm:prSet presAssocID="{30C9352E-6243-4FE5-A445-D32694B3A2A1}" presName="parentLin" presStyleCnt="0"/>
      <dgm:spPr/>
    </dgm:pt>
    <dgm:pt modelId="{BB0BA124-F349-4D7E-AC8C-C0C3D2BEAB3A}" type="pres">
      <dgm:prSet presAssocID="{30C9352E-6243-4FE5-A445-D32694B3A2A1}" presName="parentLeftMargin" presStyleLbl="node1" presStyleIdx="0" presStyleCnt="2"/>
      <dgm:spPr/>
    </dgm:pt>
    <dgm:pt modelId="{51D72785-68BE-428D-B326-90A400512F12}" type="pres">
      <dgm:prSet presAssocID="{30C9352E-6243-4FE5-A445-D32694B3A2A1}" presName="parentText" presStyleLbl="node1" presStyleIdx="0" presStyleCnt="2">
        <dgm:presLayoutVars>
          <dgm:chMax val="0"/>
          <dgm:bulletEnabled val="1"/>
        </dgm:presLayoutVars>
      </dgm:prSet>
      <dgm:spPr/>
    </dgm:pt>
    <dgm:pt modelId="{3EDFDC90-4C96-4A9C-8017-99586C1BC440}" type="pres">
      <dgm:prSet presAssocID="{30C9352E-6243-4FE5-A445-D32694B3A2A1}" presName="negativeSpace" presStyleCnt="0"/>
      <dgm:spPr/>
    </dgm:pt>
    <dgm:pt modelId="{29A3961D-0E85-4631-959C-0E5B8982AB5C}" type="pres">
      <dgm:prSet presAssocID="{30C9352E-6243-4FE5-A445-D32694B3A2A1}" presName="childText" presStyleLbl="conFgAcc1" presStyleIdx="0" presStyleCnt="2">
        <dgm:presLayoutVars>
          <dgm:bulletEnabled val="1"/>
        </dgm:presLayoutVars>
      </dgm:prSet>
      <dgm:spPr/>
    </dgm:pt>
    <dgm:pt modelId="{E18B427D-E462-41B7-B72D-51E865372FA7}" type="pres">
      <dgm:prSet presAssocID="{59821D94-727F-4867-BB99-445404F0DD9F}" presName="spaceBetweenRectangles" presStyleCnt="0"/>
      <dgm:spPr/>
    </dgm:pt>
    <dgm:pt modelId="{0F26AEBA-F906-4E6D-A733-1274BB80663D}" type="pres">
      <dgm:prSet presAssocID="{D34305B4-EA63-420D-9708-AFB69F6CB606}" presName="parentLin" presStyleCnt="0"/>
      <dgm:spPr/>
    </dgm:pt>
    <dgm:pt modelId="{D474B796-B297-4FE4-9FA7-81FCC44CB90A}" type="pres">
      <dgm:prSet presAssocID="{D34305B4-EA63-420D-9708-AFB69F6CB606}" presName="parentLeftMargin" presStyleLbl="node1" presStyleIdx="0" presStyleCnt="2"/>
      <dgm:spPr/>
    </dgm:pt>
    <dgm:pt modelId="{2B96AE36-D042-4660-BD96-A8838EB58A33}" type="pres">
      <dgm:prSet presAssocID="{D34305B4-EA63-420D-9708-AFB69F6CB606}" presName="parentText" presStyleLbl="node1" presStyleIdx="1" presStyleCnt="2">
        <dgm:presLayoutVars>
          <dgm:chMax val="0"/>
          <dgm:bulletEnabled val="1"/>
        </dgm:presLayoutVars>
      </dgm:prSet>
      <dgm:spPr/>
    </dgm:pt>
    <dgm:pt modelId="{B886AE3A-F2EF-4FF9-A6F9-B6474D4E3C02}" type="pres">
      <dgm:prSet presAssocID="{D34305B4-EA63-420D-9708-AFB69F6CB606}" presName="negativeSpace" presStyleCnt="0"/>
      <dgm:spPr/>
    </dgm:pt>
    <dgm:pt modelId="{68BEFB8F-358E-4E5A-8394-141FA23357FB}" type="pres">
      <dgm:prSet presAssocID="{D34305B4-EA63-420D-9708-AFB69F6CB606}" presName="childText" presStyleLbl="conFgAcc1" presStyleIdx="1" presStyleCnt="2">
        <dgm:presLayoutVars>
          <dgm:bulletEnabled val="1"/>
        </dgm:presLayoutVars>
      </dgm:prSet>
      <dgm:spPr/>
    </dgm:pt>
  </dgm:ptLst>
  <dgm:cxnLst>
    <dgm:cxn modelId="{2BC6A80F-C018-41E9-AF4B-C2412F7C24FA}" type="presOf" srcId="{231BA1DE-AD0D-9143-9E9D-69828148AFC8}" destId="{590DC36E-BA04-40AE-B76E-0C20BEB3CA44}" srcOrd="0" destOrd="0" presId="urn:microsoft.com/office/officeart/2005/8/layout/list1"/>
    <dgm:cxn modelId="{B4754617-DB11-45AD-A2A0-D867AB28F1F1}" type="presOf" srcId="{0D803F91-4CE3-204A-BF23-A4F1250DB42D}" destId="{29A3961D-0E85-4631-959C-0E5B8982AB5C}" srcOrd="0" destOrd="0" presId="urn:microsoft.com/office/officeart/2005/8/layout/list1"/>
    <dgm:cxn modelId="{B6192463-5A87-4EC9-9FD4-9703A9E32125}" type="presOf" srcId="{C79BDFD6-48F2-4A4E-A97A-C92C595C32B2}" destId="{68BEFB8F-358E-4E5A-8394-141FA23357FB}" srcOrd="0" destOrd="0" presId="urn:microsoft.com/office/officeart/2005/8/layout/list1"/>
    <dgm:cxn modelId="{EF95F463-1836-47B6-9481-8E32B7171028}" type="presOf" srcId="{D34305B4-EA63-420D-9708-AFB69F6CB606}" destId="{D474B796-B297-4FE4-9FA7-81FCC44CB90A}" srcOrd="0" destOrd="0" presId="urn:microsoft.com/office/officeart/2005/8/layout/list1"/>
    <dgm:cxn modelId="{2929FF72-178B-4807-B837-3D89062FA93B}" srcId="{D34305B4-EA63-420D-9708-AFB69F6CB606}" destId="{C79BDFD6-48F2-4A4E-A97A-C92C595C32B2}" srcOrd="0" destOrd="0" parTransId="{8EBFAA75-66B6-4D42-9BE1-12B2EFF7907C}" sibTransId="{FB0D20F0-C875-400F-8AF3-121822DCB63A}"/>
    <dgm:cxn modelId="{92D6B6B4-BF4A-4E31-AB7B-3EC25F4F7D57}" srcId="{231BA1DE-AD0D-9143-9E9D-69828148AFC8}" destId="{D34305B4-EA63-420D-9708-AFB69F6CB606}" srcOrd="1" destOrd="0" parTransId="{2C56B2A8-15C4-482D-9FDB-F2BE8D565216}" sibTransId="{BE21D338-CB7B-4FB7-B563-8F97D4FEE178}"/>
    <dgm:cxn modelId="{EA58EFB4-44D9-439D-8748-91D6DD62E5DB}" type="presOf" srcId="{30C9352E-6243-4FE5-A445-D32694B3A2A1}" destId="{BB0BA124-F349-4D7E-AC8C-C0C3D2BEAB3A}" srcOrd="0" destOrd="0" presId="urn:microsoft.com/office/officeart/2005/8/layout/list1"/>
    <dgm:cxn modelId="{AC964DD1-7C50-48E3-B592-6138E8D84674}" type="presOf" srcId="{30C9352E-6243-4FE5-A445-D32694B3A2A1}" destId="{51D72785-68BE-428D-B326-90A400512F12}" srcOrd="1" destOrd="0" presId="urn:microsoft.com/office/officeart/2005/8/layout/list1"/>
    <dgm:cxn modelId="{96D6A3DC-AFB3-4D6D-8014-B333082EEB5F}" srcId="{231BA1DE-AD0D-9143-9E9D-69828148AFC8}" destId="{30C9352E-6243-4FE5-A445-D32694B3A2A1}" srcOrd="0" destOrd="0" parTransId="{3EF8DA8A-16C4-423F-B2CB-8BA577D4F2E2}" sibTransId="{59821D94-727F-4867-BB99-445404F0DD9F}"/>
    <dgm:cxn modelId="{D2F8DDF9-06F1-CB44-A764-A40D53B9192B}" srcId="{30C9352E-6243-4FE5-A445-D32694B3A2A1}" destId="{0D803F91-4CE3-204A-BF23-A4F1250DB42D}" srcOrd="0" destOrd="0" parTransId="{3BE87CB6-46BF-C546-9084-D95D8D51A00E}" sibTransId="{5DE5BE8F-422F-B846-85E5-D9BF68AB11FA}"/>
    <dgm:cxn modelId="{DF29D5FB-D489-4AC5-B5B7-BC2F7CC49E7F}" type="presOf" srcId="{D34305B4-EA63-420D-9708-AFB69F6CB606}" destId="{2B96AE36-D042-4660-BD96-A8838EB58A33}" srcOrd="1" destOrd="0" presId="urn:microsoft.com/office/officeart/2005/8/layout/list1"/>
    <dgm:cxn modelId="{83BE2326-7E19-442E-B634-C67053929967}" type="presParOf" srcId="{590DC36E-BA04-40AE-B76E-0C20BEB3CA44}" destId="{59396E58-6787-4BE1-B129-9D52EB06A014}" srcOrd="0" destOrd="0" presId="urn:microsoft.com/office/officeart/2005/8/layout/list1"/>
    <dgm:cxn modelId="{D1B4EC58-2C96-4C61-AE7A-D1131FD20AC6}" type="presParOf" srcId="{59396E58-6787-4BE1-B129-9D52EB06A014}" destId="{BB0BA124-F349-4D7E-AC8C-C0C3D2BEAB3A}" srcOrd="0" destOrd="0" presId="urn:microsoft.com/office/officeart/2005/8/layout/list1"/>
    <dgm:cxn modelId="{E5848B20-391B-4953-8E0A-EEB45E256D43}" type="presParOf" srcId="{59396E58-6787-4BE1-B129-9D52EB06A014}" destId="{51D72785-68BE-428D-B326-90A400512F12}" srcOrd="1" destOrd="0" presId="urn:microsoft.com/office/officeart/2005/8/layout/list1"/>
    <dgm:cxn modelId="{4E87943E-89F8-4951-9D80-DDA1C59BD123}" type="presParOf" srcId="{590DC36E-BA04-40AE-B76E-0C20BEB3CA44}" destId="{3EDFDC90-4C96-4A9C-8017-99586C1BC440}" srcOrd="1" destOrd="0" presId="urn:microsoft.com/office/officeart/2005/8/layout/list1"/>
    <dgm:cxn modelId="{58D4EDE3-1912-4202-A390-61CDB576E63A}" type="presParOf" srcId="{590DC36E-BA04-40AE-B76E-0C20BEB3CA44}" destId="{29A3961D-0E85-4631-959C-0E5B8982AB5C}" srcOrd="2" destOrd="0" presId="urn:microsoft.com/office/officeart/2005/8/layout/list1"/>
    <dgm:cxn modelId="{03797AA4-15FA-4ED1-A56E-E6C9882FD009}" type="presParOf" srcId="{590DC36E-BA04-40AE-B76E-0C20BEB3CA44}" destId="{E18B427D-E462-41B7-B72D-51E865372FA7}" srcOrd="3" destOrd="0" presId="urn:microsoft.com/office/officeart/2005/8/layout/list1"/>
    <dgm:cxn modelId="{B9769134-9219-4D13-A236-4E63A5A4BDC3}" type="presParOf" srcId="{590DC36E-BA04-40AE-B76E-0C20BEB3CA44}" destId="{0F26AEBA-F906-4E6D-A733-1274BB80663D}" srcOrd="4" destOrd="0" presId="urn:microsoft.com/office/officeart/2005/8/layout/list1"/>
    <dgm:cxn modelId="{C022B56C-FABE-4576-9791-5D476962FE39}" type="presParOf" srcId="{0F26AEBA-F906-4E6D-A733-1274BB80663D}" destId="{D474B796-B297-4FE4-9FA7-81FCC44CB90A}" srcOrd="0" destOrd="0" presId="urn:microsoft.com/office/officeart/2005/8/layout/list1"/>
    <dgm:cxn modelId="{4293640F-8CB0-4CC1-B0AA-698CE51A848E}" type="presParOf" srcId="{0F26AEBA-F906-4E6D-A733-1274BB80663D}" destId="{2B96AE36-D042-4660-BD96-A8838EB58A33}" srcOrd="1" destOrd="0" presId="urn:microsoft.com/office/officeart/2005/8/layout/list1"/>
    <dgm:cxn modelId="{320E87E7-AEDA-467E-AA79-3BD2A564F36E}" type="presParOf" srcId="{590DC36E-BA04-40AE-B76E-0C20BEB3CA44}" destId="{B886AE3A-F2EF-4FF9-A6F9-B6474D4E3C02}" srcOrd="5" destOrd="0" presId="urn:microsoft.com/office/officeart/2005/8/layout/list1"/>
    <dgm:cxn modelId="{56861B30-CEA2-48B7-A5B7-71BF072D3C60}" type="presParOf" srcId="{590DC36E-BA04-40AE-B76E-0C20BEB3CA44}" destId="{68BEFB8F-358E-4E5A-8394-141FA23357FB}"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2C86AF-A342-E546-8194-0B83E53BD999}" type="doc">
      <dgm:prSet loTypeId="urn:microsoft.com/office/officeart/2018/2/layout/IconLabelList" loCatId="icon" qsTypeId="urn:microsoft.com/office/officeart/2005/8/quickstyle/simple1" qsCatId="simple" csTypeId="urn:microsoft.com/office/officeart/2005/8/colors/accent1_2" csCatId="accent1" phldr="1"/>
      <dgm:spPr/>
    </dgm:pt>
    <dgm:pt modelId="{4ED7EB50-D81E-3D4C-8352-A2F2BC4ABD74}">
      <dgm:prSet phldrT="[Texto]" custT="1"/>
      <dgm:spPr/>
      <dgm:t>
        <a:bodyPr/>
        <a:lstStyle/>
        <a:p>
          <a:pPr>
            <a:lnSpc>
              <a:spcPct val="100000"/>
            </a:lnSpc>
          </a:pPr>
          <a:r>
            <a:rPr lang="es-ES" sz="2000" dirty="0"/>
            <a:t>Habilidades y competencias parentales fortalecidas</a:t>
          </a:r>
        </a:p>
      </dgm:t>
    </dgm:pt>
    <dgm:pt modelId="{C7795469-E38D-0B4B-8922-532629E3FB5B}" type="parTrans" cxnId="{92F2D548-3255-4542-A451-9382DC57D92A}">
      <dgm:prSet/>
      <dgm:spPr/>
      <dgm:t>
        <a:bodyPr/>
        <a:lstStyle/>
        <a:p>
          <a:endParaRPr lang="es-ES" sz="2800"/>
        </a:p>
      </dgm:t>
    </dgm:pt>
    <dgm:pt modelId="{4219E85E-748B-BF4F-B796-A1802F920BFD}" type="sibTrans" cxnId="{92F2D548-3255-4542-A451-9382DC57D92A}">
      <dgm:prSet/>
      <dgm:spPr/>
      <dgm:t>
        <a:bodyPr/>
        <a:lstStyle/>
        <a:p>
          <a:endParaRPr lang="es-ES" sz="2800"/>
        </a:p>
      </dgm:t>
    </dgm:pt>
    <dgm:pt modelId="{D8CCC988-BA10-8040-A3AD-72D2AB8B806C}">
      <dgm:prSet phldrT="[Texto]" custT="1"/>
      <dgm:spPr/>
      <dgm:t>
        <a:bodyPr/>
        <a:lstStyle/>
        <a:p>
          <a:pPr>
            <a:lnSpc>
              <a:spcPct val="100000"/>
            </a:lnSpc>
          </a:pPr>
          <a:r>
            <a:rPr lang="es-ES" sz="2000" dirty="0"/>
            <a:t>Hijas e hijos amados, protegidos con desarrollo emocional potenciado, felices y tejiendo grandes recuerdos con sus familias </a:t>
          </a:r>
        </a:p>
      </dgm:t>
    </dgm:pt>
    <dgm:pt modelId="{7B52C29D-4D9A-CB47-A457-B081E10E71E1}" type="parTrans" cxnId="{BF929989-878E-1744-9437-35428FF0554F}">
      <dgm:prSet/>
      <dgm:spPr/>
      <dgm:t>
        <a:bodyPr/>
        <a:lstStyle/>
        <a:p>
          <a:endParaRPr lang="es-ES" sz="2800"/>
        </a:p>
      </dgm:t>
    </dgm:pt>
    <dgm:pt modelId="{6FF54CD3-C572-6844-A2D6-2A0478352998}" type="sibTrans" cxnId="{BF929989-878E-1744-9437-35428FF0554F}">
      <dgm:prSet/>
      <dgm:spPr/>
      <dgm:t>
        <a:bodyPr/>
        <a:lstStyle/>
        <a:p>
          <a:endParaRPr lang="es-ES" sz="2800"/>
        </a:p>
      </dgm:t>
    </dgm:pt>
    <dgm:pt modelId="{4E0341F2-2157-7848-8D4F-E021FD33FAE7}">
      <dgm:prSet phldrT="[Texto]" custT="1"/>
      <dgm:spPr/>
      <dgm:t>
        <a:bodyPr/>
        <a:lstStyle/>
        <a:p>
          <a:pPr>
            <a:lnSpc>
              <a:spcPct val="100000"/>
            </a:lnSpc>
          </a:pPr>
          <a:r>
            <a:rPr lang="es-ES" sz="2000" dirty="0"/>
            <a:t>SuperPoderes activados</a:t>
          </a:r>
        </a:p>
      </dgm:t>
    </dgm:pt>
    <dgm:pt modelId="{1409B2A8-8A85-F949-AD7E-DDAA521497FD}" type="parTrans" cxnId="{E3D424DC-89A8-4E46-9F4C-86E9AED1FB17}">
      <dgm:prSet/>
      <dgm:spPr/>
      <dgm:t>
        <a:bodyPr/>
        <a:lstStyle/>
        <a:p>
          <a:endParaRPr lang="es-ES" sz="2800"/>
        </a:p>
      </dgm:t>
    </dgm:pt>
    <dgm:pt modelId="{DDA485FA-1FE0-E246-9F3C-506192B1D79E}" type="sibTrans" cxnId="{E3D424DC-89A8-4E46-9F4C-86E9AED1FB17}">
      <dgm:prSet/>
      <dgm:spPr/>
      <dgm:t>
        <a:bodyPr/>
        <a:lstStyle/>
        <a:p>
          <a:endParaRPr lang="es-ES" sz="2800"/>
        </a:p>
      </dgm:t>
    </dgm:pt>
    <dgm:pt modelId="{776285CA-BBB6-4802-8AA0-CC882B2C2EAF}" type="pres">
      <dgm:prSet presAssocID="{CC2C86AF-A342-E546-8194-0B83E53BD999}" presName="root" presStyleCnt="0">
        <dgm:presLayoutVars>
          <dgm:dir/>
          <dgm:resizeHandles val="exact"/>
        </dgm:presLayoutVars>
      </dgm:prSet>
      <dgm:spPr/>
    </dgm:pt>
    <dgm:pt modelId="{6C78C295-BCB3-4146-A2FE-9CF1EBFBF6ED}" type="pres">
      <dgm:prSet presAssocID="{4E0341F2-2157-7848-8D4F-E021FD33FAE7}" presName="compNode" presStyleCnt="0"/>
      <dgm:spPr/>
    </dgm:pt>
    <dgm:pt modelId="{6167E8B8-6CE2-4D30-9B33-4F8EC63245B6}" type="pres">
      <dgm:prSet presAssocID="{4E0341F2-2157-7848-8D4F-E021FD33FAE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F76F013D-F6A3-445A-8F4B-6C10E9C20A5A}" type="pres">
      <dgm:prSet presAssocID="{4E0341F2-2157-7848-8D4F-E021FD33FAE7}" presName="spaceRect" presStyleCnt="0"/>
      <dgm:spPr/>
    </dgm:pt>
    <dgm:pt modelId="{EDFE9BE4-819F-4916-8BD0-5A8B3745630E}" type="pres">
      <dgm:prSet presAssocID="{4E0341F2-2157-7848-8D4F-E021FD33FAE7}" presName="textRect" presStyleLbl="revTx" presStyleIdx="0" presStyleCnt="3">
        <dgm:presLayoutVars>
          <dgm:chMax val="1"/>
          <dgm:chPref val="1"/>
        </dgm:presLayoutVars>
      </dgm:prSet>
      <dgm:spPr/>
    </dgm:pt>
    <dgm:pt modelId="{99D40484-2531-4D19-B8AE-B9114763E425}" type="pres">
      <dgm:prSet presAssocID="{DDA485FA-1FE0-E246-9F3C-506192B1D79E}" presName="sibTrans" presStyleCnt="0"/>
      <dgm:spPr/>
    </dgm:pt>
    <dgm:pt modelId="{A4DE4554-7428-4F70-B8CD-43BBED51E16B}" type="pres">
      <dgm:prSet presAssocID="{4ED7EB50-D81E-3D4C-8352-A2F2BC4ABD74}" presName="compNode" presStyleCnt="0"/>
      <dgm:spPr/>
    </dgm:pt>
    <dgm:pt modelId="{114FF8B4-3D04-414F-95B5-75979B42FFBE}" type="pres">
      <dgm:prSet presAssocID="{4ED7EB50-D81E-3D4C-8352-A2F2BC4ABD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razón"/>
        </a:ext>
      </dgm:extLst>
    </dgm:pt>
    <dgm:pt modelId="{34BEBA6F-7595-4B1F-929C-B9778936AC7C}" type="pres">
      <dgm:prSet presAssocID="{4ED7EB50-D81E-3D4C-8352-A2F2BC4ABD74}" presName="spaceRect" presStyleCnt="0"/>
      <dgm:spPr/>
    </dgm:pt>
    <dgm:pt modelId="{E1B05A54-5090-4E3F-80BF-1FE49219A0BB}" type="pres">
      <dgm:prSet presAssocID="{4ED7EB50-D81E-3D4C-8352-A2F2BC4ABD74}" presName="textRect" presStyleLbl="revTx" presStyleIdx="1" presStyleCnt="3">
        <dgm:presLayoutVars>
          <dgm:chMax val="1"/>
          <dgm:chPref val="1"/>
        </dgm:presLayoutVars>
      </dgm:prSet>
      <dgm:spPr/>
    </dgm:pt>
    <dgm:pt modelId="{F6D7D865-A56E-4091-872D-957CA9C25FEA}" type="pres">
      <dgm:prSet presAssocID="{4219E85E-748B-BF4F-B796-A1802F920BFD}" presName="sibTrans" presStyleCnt="0"/>
      <dgm:spPr/>
    </dgm:pt>
    <dgm:pt modelId="{CDA0CA62-0E7D-45B1-A947-68564F0FB8BD}" type="pres">
      <dgm:prSet presAssocID="{D8CCC988-BA10-8040-A3AD-72D2AB8B806C}" presName="compNode" presStyleCnt="0"/>
      <dgm:spPr/>
    </dgm:pt>
    <dgm:pt modelId="{27866BCB-4ABC-4711-8340-C88312404472}" type="pres">
      <dgm:prSet presAssocID="{D8CCC988-BA10-8040-A3AD-72D2AB8B806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Niños"/>
        </a:ext>
      </dgm:extLst>
    </dgm:pt>
    <dgm:pt modelId="{E163469A-A47E-45B3-BA7E-A60874E07621}" type="pres">
      <dgm:prSet presAssocID="{D8CCC988-BA10-8040-A3AD-72D2AB8B806C}" presName="spaceRect" presStyleCnt="0"/>
      <dgm:spPr/>
    </dgm:pt>
    <dgm:pt modelId="{6FC99890-75C4-4F7C-B1A9-9F1DA8659A70}" type="pres">
      <dgm:prSet presAssocID="{D8CCC988-BA10-8040-A3AD-72D2AB8B806C}" presName="textRect" presStyleLbl="revTx" presStyleIdx="2" presStyleCnt="3">
        <dgm:presLayoutVars>
          <dgm:chMax val="1"/>
          <dgm:chPref val="1"/>
        </dgm:presLayoutVars>
      </dgm:prSet>
      <dgm:spPr/>
    </dgm:pt>
  </dgm:ptLst>
  <dgm:cxnLst>
    <dgm:cxn modelId="{6A67B538-19F7-4341-8B99-997DD3A8867F}" type="presOf" srcId="{4ED7EB50-D81E-3D4C-8352-A2F2BC4ABD74}" destId="{E1B05A54-5090-4E3F-80BF-1FE49219A0BB}" srcOrd="0" destOrd="0" presId="urn:microsoft.com/office/officeart/2018/2/layout/IconLabelList"/>
    <dgm:cxn modelId="{9BB7EC3F-EFC6-524A-8C4F-63F504788231}" type="presOf" srcId="{CC2C86AF-A342-E546-8194-0B83E53BD999}" destId="{776285CA-BBB6-4802-8AA0-CC882B2C2EAF}" srcOrd="0" destOrd="0" presId="urn:microsoft.com/office/officeart/2018/2/layout/IconLabelList"/>
    <dgm:cxn modelId="{92F2D548-3255-4542-A451-9382DC57D92A}" srcId="{CC2C86AF-A342-E546-8194-0B83E53BD999}" destId="{4ED7EB50-D81E-3D4C-8352-A2F2BC4ABD74}" srcOrd="1" destOrd="0" parTransId="{C7795469-E38D-0B4B-8922-532629E3FB5B}" sibTransId="{4219E85E-748B-BF4F-B796-A1802F920BFD}"/>
    <dgm:cxn modelId="{BF929989-878E-1744-9437-35428FF0554F}" srcId="{CC2C86AF-A342-E546-8194-0B83E53BD999}" destId="{D8CCC988-BA10-8040-A3AD-72D2AB8B806C}" srcOrd="2" destOrd="0" parTransId="{7B52C29D-4D9A-CB47-A457-B081E10E71E1}" sibTransId="{6FF54CD3-C572-6844-A2D6-2A0478352998}"/>
    <dgm:cxn modelId="{E3D424DC-89A8-4E46-9F4C-86E9AED1FB17}" srcId="{CC2C86AF-A342-E546-8194-0B83E53BD999}" destId="{4E0341F2-2157-7848-8D4F-E021FD33FAE7}" srcOrd="0" destOrd="0" parTransId="{1409B2A8-8A85-F949-AD7E-DDAA521497FD}" sibTransId="{DDA485FA-1FE0-E246-9F3C-506192B1D79E}"/>
    <dgm:cxn modelId="{A088E0DD-CFF5-9349-A42A-E454F2BA824C}" type="presOf" srcId="{D8CCC988-BA10-8040-A3AD-72D2AB8B806C}" destId="{6FC99890-75C4-4F7C-B1A9-9F1DA8659A70}" srcOrd="0" destOrd="0" presId="urn:microsoft.com/office/officeart/2018/2/layout/IconLabelList"/>
    <dgm:cxn modelId="{67433FF3-174A-6844-A796-884CD5EA8910}" type="presOf" srcId="{4E0341F2-2157-7848-8D4F-E021FD33FAE7}" destId="{EDFE9BE4-819F-4916-8BD0-5A8B3745630E}" srcOrd="0" destOrd="0" presId="urn:microsoft.com/office/officeart/2018/2/layout/IconLabelList"/>
    <dgm:cxn modelId="{D71D58BC-DB58-3240-90A0-396ED6774F50}" type="presParOf" srcId="{776285CA-BBB6-4802-8AA0-CC882B2C2EAF}" destId="{6C78C295-BCB3-4146-A2FE-9CF1EBFBF6ED}" srcOrd="0" destOrd="0" presId="urn:microsoft.com/office/officeart/2018/2/layout/IconLabelList"/>
    <dgm:cxn modelId="{4C75361C-D2CD-B542-A0B5-435E6E7F349F}" type="presParOf" srcId="{6C78C295-BCB3-4146-A2FE-9CF1EBFBF6ED}" destId="{6167E8B8-6CE2-4D30-9B33-4F8EC63245B6}" srcOrd="0" destOrd="0" presId="urn:microsoft.com/office/officeart/2018/2/layout/IconLabelList"/>
    <dgm:cxn modelId="{9DF06E40-EADC-B84D-8311-A5EB374B34F9}" type="presParOf" srcId="{6C78C295-BCB3-4146-A2FE-9CF1EBFBF6ED}" destId="{F76F013D-F6A3-445A-8F4B-6C10E9C20A5A}" srcOrd="1" destOrd="0" presId="urn:microsoft.com/office/officeart/2018/2/layout/IconLabelList"/>
    <dgm:cxn modelId="{F26E7448-A7FE-5240-A363-4AAAAB6529B7}" type="presParOf" srcId="{6C78C295-BCB3-4146-A2FE-9CF1EBFBF6ED}" destId="{EDFE9BE4-819F-4916-8BD0-5A8B3745630E}" srcOrd="2" destOrd="0" presId="urn:microsoft.com/office/officeart/2018/2/layout/IconLabelList"/>
    <dgm:cxn modelId="{8812CB6F-ADC4-C941-B66A-5850DE4C927D}" type="presParOf" srcId="{776285CA-BBB6-4802-8AA0-CC882B2C2EAF}" destId="{99D40484-2531-4D19-B8AE-B9114763E425}" srcOrd="1" destOrd="0" presId="urn:microsoft.com/office/officeart/2018/2/layout/IconLabelList"/>
    <dgm:cxn modelId="{C9B6CDCA-D7DD-3F41-B59C-77034B4C6FC9}" type="presParOf" srcId="{776285CA-BBB6-4802-8AA0-CC882B2C2EAF}" destId="{A4DE4554-7428-4F70-B8CD-43BBED51E16B}" srcOrd="2" destOrd="0" presId="urn:microsoft.com/office/officeart/2018/2/layout/IconLabelList"/>
    <dgm:cxn modelId="{F85C7DDB-8621-1047-B132-5EB04311D089}" type="presParOf" srcId="{A4DE4554-7428-4F70-B8CD-43BBED51E16B}" destId="{114FF8B4-3D04-414F-95B5-75979B42FFBE}" srcOrd="0" destOrd="0" presId="urn:microsoft.com/office/officeart/2018/2/layout/IconLabelList"/>
    <dgm:cxn modelId="{6E37A726-501C-C44B-9157-D01860A24127}" type="presParOf" srcId="{A4DE4554-7428-4F70-B8CD-43BBED51E16B}" destId="{34BEBA6F-7595-4B1F-929C-B9778936AC7C}" srcOrd="1" destOrd="0" presId="urn:microsoft.com/office/officeart/2018/2/layout/IconLabelList"/>
    <dgm:cxn modelId="{D05172CD-8197-A648-8A7E-A9781834614C}" type="presParOf" srcId="{A4DE4554-7428-4F70-B8CD-43BBED51E16B}" destId="{E1B05A54-5090-4E3F-80BF-1FE49219A0BB}" srcOrd="2" destOrd="0" presId="urn:microsoft.com/office/officeart/2018/2/layout/IconLabelList"/>
    <dgm:cxn modelId="{DBE3291D-1D7A-664E-B7E1-1AD65BD8ADE4}" type="presParOf" srcId="{776285CA-BBB6-4802-8AA0-CC882B2C2EAF}" destId="{F6D7D865-A56E-4091-872D-957CA9C25FEA}" srcOrd="3" destOrd="0" presId="urn:microsoft.com/office/officeart/2018/2/layout/IconLabelList"/>
    <dgm:cxn modelId="{DE13488C-BA1D-FB41-B7CC-7B5D05720E7D}" type="presParOf" srcId="{776285CA-BBB6-4802-8AA0-CC882B2C2EAF}" destId="{CDA0CA62-0E7D-45B1-A947-68564F0FB8BD}" srcOrd="4" destOrd="0" presId="urn:microsoft.com/office/officeart/2018/2/layout/IconLabelList"/>
    <dgm:cxn modelId="{52B27D10-36D7-DF4A-87F0-44CF3151CAC0}" type="presParOf" srcId="{CDA0CA62-0E7D-45B1-A947-68564F0FB8BD}" destId="{27866BCB-4ABC-4711-8340-C88312404472}" srcOrd="0" destOrd="0" presId="urn:microsoft.com/office/officeart/2018/2/layout/IconLabelList"/>
    <dgm:cxn modelId="{8E4B57C2-12C7-8843-83A9-4CED1DCD49B7}" type="presParOf" srcId="{CDA0CA62-0E7D-45B1-A947-68564F0FB8BD}" destId="{E163469A-A47E-45B3-BA7E-A60874E07621}" srcOrd="1" destOrd="0" presId="urn:microsoft.com/office/officeart/2018/2/layout/IconLabelList"/>
    <dgm:cxn modelId="{B78D842E-CE1C-B34D-989C-AC5BACBFAFE4}" type="presParOf" srcId="{CDA0CA62-0E7D-45B1-A947-68564F0FB8BD}" destId="{6FC99890-75C4-4F7C-B1A9-9F1DA8659A7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A2D8B-AEE1-5843-8B83-9D4F978C9029}">
      <dsp:nvSpPr>
        <dsp:cNvPr id="0" name=""/>
        <dsp:cNvSpPr/>
      </dsp:nvSpPr>
      <dsp:spPr>
        <a:xfrm>
          <a:off x="0" y="98878"/>
          <a:ext cx="5990771" cy="1154789"/>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s-ES" sz="2100" kern="1200" dirty="0"/>
            <a:t>El reconocimiento y mirada de las niñas, niños y adolescentes de sus familiares como seres excepcionales y modelos a seguir.</a:t>
          </a:r>
        </a:p>
      </dsp:txBody>
      <dsp:txXfrm>
        <a:off x="56372" y="155250"/>
        <a:ext cx="5878027" cy="1042045"/>
      </dsp:txXfrm>
    </dsp:sp>
    <dsp:sp modelId="{3EEE0619-504A-2340-AA4F-3D60D9E48E8B}">
      <dsp:nvSpPr>
        <dsp:cNvPr id="0" name=""/>
        <dsp:cNvSpPr/>
      </dsp:nvSpPr>
      <dsp:spPr>
        <a:xfrm>
          <a:off x="0" y="1314148"/>
          <a:ext cx="5990771" cy="1154789"/>
        </a:xfrm>
        <a:prstGeom prst="roundRect">
          <a:avLst/>
        </a:prstGeom>
        <a:solidFill>
          <a:schemeClr val="accent2">
            <a:hueOff val="-1036716"/>
            <a:satOff val="-5484"/>
            <a:lumOff val="-209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El vínculo, el afecto y el monitoreo como habilidades de las familias que requieren ser potenciadas y activadas.</a:t>
          </a:r>
        </a:p>
      </dsp:txBody>
      <dsp:txXfrm>
        <a:off x="56372" y="1370520"/>
        <a:ext cx="5878027" cy="1042045"/>
      </dsp:txXfrm>
    </dsp:sp>
    <dsp:sp modelId="{55A47839-955C-5147-A3C7-37C188E36433}">
      <dsp:nvSpPr>
        <dsp:cNvPr id="0" name=""/>
        <dsp:cNvSpPr/>
      </dsp:nvSpPr>
      <dsp:spPr>
        <a:xfrm>
          <a:off x="0" y="2529418"/>
          <a:ext cx="5990771" cy="1154789"/>
        </a:xfrm>
        <a:prstGeom prst="roundRect">
          <a:avLst/>
        </a:prstGeom>
        <a:solidFill>
          <a:schemeClr val="accent2">
            <a:hueOff val="-2073432"/>
            <a:satOff val="-10969"/>
            <a:lumOff val="-418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Narrativa cercana para ofrecer recursos técnicos y prácticos para que las familias aumenten sus competencias parentales.</a:t>
          </a:r>
        </a:p>
      </dsp:txBody>
      <dsp:txXfrm>
        <a:off x="56372" y="2585790"/>
        <a:ext cx="5878027" cy="1042045"/>
      </dsp:txXfrm>
    </dsp:sp>
    <dsp:sp modelId="{0FD3EC0D-52D4-9F42-AF88-B67F46C00493}">
      <dsp:nvSpPr>
        <dsp:cNvPr id="0" name=""/>
        <dsp:cNvSpPr/>
      </dsp:nvSpPr>
      <dsp:spPr>
        <a:xfrm>
          <a:off x="0" y="3744688"/>
          <a:ext cx="5990771" cy="1154789"/>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Cuando se activan y potencian las competencias parentales se contribuye al desarrollo emocional de las niñas, niños y adolescentes.</a:t>
          </a:r>
        </a:p>
      </dsp:txBody>
      <dsp:txXfrm>
        <a:off x="56372" y="3801060"/>
        <a:ext cx="5878027" cy="1042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E3528-8CAA-A844-8578-F79A4F193115}">
      <dsp:nvSpPr>
        <dsp:cNvPr id="0" name=""/>
        <dsp:cNvSpPr/>
      </dsp:nvSpPr>
      <dsp:spPr>
        <a:xfrm>
          <a:off x="214287" y="0"/>
          <a:ext cx="5884479" cy="2733101"/>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45548" tIns="106680" rIns="106680" bIns="106680" numCol="1" spcCol="1270" anchor="t" anchorCtr="0">
          <a:noAutofit/>
        </a:bodyPr>
        <a:lstStyle/>
        <a:p>
          <a:pPr marL="0" lvl="0" indent="0" algn="r" defTabSz="1244600">
            <a:lnSpc>
              <a:spcPct val="90000"/>
            </a:lnSpc>
            <a:spcBef>
              <a:spcPct val="0"/>
            </a:spcBef>
            <a:spcAft>
              <a:spcPct val="35000"/>
            </a:spcAft>
            <a:buNone/>
          </a:pPr>
          <a:endParaRPr lang="es-ES" sz="2800" b="1" kern="1200" dirty="0">
            <a:solidFill>
              <a:srgbClr val="660066"/>
            </a:solidFill>
            <a:latin typeface="Arial"/>
            <a:cs typeface="Arial"/>
          </a:endParaRPr>
        </a:p>
        <a:p>
          <a:pPr marL="0" lvl="0" indent="0" algn="r" defTabSz="1244600">
            <a:lnSpc>
              <a:spcPct val="90000"/>
            </a:lnSpc>
            <a:spcBef>
              <a:spcPct val="0"/>
            </a:spcBef>
            <a:spcAft>
              <a:spcPct val="35000"/>
            </a:spcAft>
            <a:buNone/>
          </a:pPr>
          <a:r>
            <a:rPr lang="es-ES" sz="2400" b="1" kern="1200" dirty="0">
              <a:solidFill>
                <a:schemeClr val="tx1"/>
              </a:solidFill>
              <a:latin typeface="Arial"/>
              <a:cs typeface="Arial"/>
            </a:rPr>
            <a:t>Cartilla: </a:t>
          </a:r>
        </a:p>
        <a:p>
          <a:pPr marL="0" lvl="0" indent="0" algn="r" defTabSz="1244600">
            <a:lnSpc>
              <a:spcPct val="90000"/>
            </a:lnSpc>
            <a:spcBef>
              <a:spcPct val="0"/>
            </a:spcBef>
            <a:spcAft>
              <a:spcPct val="35000"/>
            </a:spcAft>
            <a:buNone/>
          </a:pPr>
          <a:r>
            <a:rPr lang="es-ES" sz="2400" kern="1200" dirty="0">
              <a:solidFill>
                <a:schemeClr val="tx1"/>
              </a:solidFill>
              <a:latin typeface="Arial"/>
              <a:cs typeface="Arial"/>
            </a:rPr>
            <a:t>Reconoce tus </a:t>
          </a:r>
          <a:r>
            <a:rPr lang="es-ES" sz="2400" kern="1200" dirty="0" err="1">
              <a:solidFill>
                <a:schemeClr val="tx1"/>
              </a:solidFill>
              <a:latin typeface="Arial"/>
              <a:cs typeface="Arial"/>
            </a:rPr>
            <a:t>SuperPoderes</a:t>
          </a:r>
          <a:r>
            <a:rPr lang="es-ES" sz="2400" kern="1200" dirty="0">
              <a:solidFill>
                <a:schemeClr val="tx1"/>
              </a:solidFill>
              <a:latin typeface="Arial"/>
              <a:cs typeface="Arial"/>
            </a:rPr>
            <a:t> para Amar y Proteger</a:t>
          </a:r>
        </a:p>
        <a:p>
          <a:pPr marL="0" lvl="0" indent="0" algn="r" defTabSz="1244600">
            <a:lnSpc>
              <a:spcPct val="90000"/>
            </a:lnSpc>
            <a:spcBef>
              <a:spcPct val="0"/>
            </a:spcBef>
            <a:spcAft>
              <a:spcPct val="35000"/>
            </a:spcAft>
            <a:buNone/>
          </a:pPr>
          <a:r>
            <a:rPr lang="es-ES" sz="2400" b="1" kern="1200" dirty="0">
              <a:solidFill>
                <a:schemeClr val="tx1"/>
              </a:solidFill>
              <a:latin typeface="Arial"/>
              <a:cs typeface="Arial"/>
            </a:rPr>
            <a:t>Plegable: </a:t>
          </a:r>
          <a:r>
            <a:rPr lang="es-ES" sz="2400" kern="1200" dirty="0">
              <a:solidFill>
                <a:schemeClr val="tx1"/>
              </a:solidFill>
              <a:latin typeface="Arial"/>
              <a:cs typeface="Arial"/>
            </a:rPr>
            <a:t>Recomendaciones para orientadores escolares</a:t>
          </a:r>
        </a:p>
        <a:p>
          <a:pPr marL="285750" lvl="1" indent="-285750" algn="r" defTabSz="1244600">
            <a:lnSpc>
              <a:spcPct val="90000"/>
            </a:lnSpc>
            <a:spcBef>
              <a:spcPct val="0"/>
            </a:spcBef>
            <a:spcAft>
              <a:spcPct val="15000"/>
            </a:spcAft>
            <a:buChar char="•"/>
          </a:pPr>
          <a:endParaRPr lang="es-ES" sz="2800" kern="1200" dirty="0">
            <a:latin typeface="Arial"/>
            <a:cs typeface="Arial"/>
          </a:endParaRPr>
        </a:p>
      </dsp:txBody>
      <dsp:txXfrm>
        <a:off x="214287" y="0"/>
        <a:ext cx="5884479" cy="2733101"/>
      </dsp:txXfrm>
    </dsp:sp>
    <dsp:sp modelId="{7D858136-B1BC-A040-8554-00F42E466934}">
      <dsp:nvSpPr>
        <dsp:cNvPr id="0" name=""/>
        <dsp:cNvSpPr/>
      </dsp:nvSpPr>
      <dsp:spPr>
        <a:xfrm>
          <a:off x="0" y="481583"/>
          <a:ext cx="1287229" cy="1930844"/>
        </a:xfrm>
        <a:prstGeom prst="rect">
          <a:avLst/>
        </a:prstGeom>
        <a:solidFill>
          <a:schemeClr val="accent1">
            <a:tint val="5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512BBC7-83CA-3642-8328-84FDE9DE8C2D}">
      <dsp:nvSpPr>
        <dsp:cNvPr id="0" name=""/>
        <dsp:cNvSpPr/>
      </dsp:nvSpPr>
      <dsp:spPr>
        <a:xfrm>
          <a:off x="214287" y="3982019"/>
          <a:ext cx="5884479" cy="2447355"/>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45548" tIns="91440" rIns="91440" bIns="91440" numCol="1" spcCol="1270" anchor="ctr" anchorCtr="0">
          <a:noAutofit/>
        </a:bodyPr>
        <a:lstStyle/>
        <a:p>
          <a:pPr marL="0" lvl="0" indent="0" algn="r" defTabSz="1066800">
            <a:lnSpc>
              <a:spcPct val="90000"/>
            </a:lnSpc>
            <a:spcBef>
              <a:spcPct val="0"/>
            </a:spcBef>
            <a:spcAft>
              <a:spcPct val="35000"/>
            </a:spcAft>
            <a:buNone/>
          </a:pPr>
          <a:r>
            <a:rPr lang="es-ES" sz="2400" b="1" kern="1200" dirty="0">
              <a:solidFill>
                <a:schemeClr val="tx1"/>
              </a:solidFill>
              <a:latin typeface="Arial"/>
              <a:cs typeface="Arial"/>
            </a:rPr>
            <a:t>Cartilla: </a:t>
          </a:r>
        </a:p>
        <a:p>
          <a:pPr marL="0" lvl="0" indent="0" algn="r" defTabSz="1066800">
            <a:lnSpc>
              <a:spcPct val="90000"/>
            </a:lnSpc>
            <a:spcBef>
              <a:spcPct val="0"/>
            </a:spcBef>
            <a:spcAft>
              <a:spcPct val="35000"/>
            </a:spcAft>
            <a:buNone/>
          </a:pPr>
          <a:r>
            <a:rPr lang="es-ES" sz="2400" kern="1200" dirty="0">
              <a:solidFill>
                <a:schemeClr val="tx1"/>
              </a:solidFill>
              <a:latin typeface="Arial"/>
              <a:cs typeface="Arial"/>
            </a:rPr>
            <a:t>Activa tus </a:t>
          </a:r>
          <a:r>
            <a:rPr lang="es-ES" sz="2400" kern="1200" dirty="0" err="1">
              <a:solidFill>
                <a:schemeClr val="tx1"/>
              </a:solidFill>
              <a:latin typeface="Arial"/>
              <a:cs typeface="Arial"/>
            </a:rPr>
            <a:t>SuperPoderes</a:t>
          </a:r>
          <a:r>
            <a:rPr lang="es-ES" sz="2400" kern="1200" dirty="0">
              <a:solidFill>
                <a:schemeClr val="tx1"/>
              </a:solidFill>
              <a:latin typeface="Arial"/>
              <a:cs typeface="Arial"/>
            </a:rPr>
            <a:t> para Amar y Proteger</a:t>
          </a:r>
        </a:p>
        <a:p>
          <a:pPr marL="0" lvl="0" indent="0" algn="r" defTabSz="1066800">
            <a:lnSpc>
              <a:spcPct val="90000"/>
            </a:lnSpc>
            <a:spcBef>
              <a:spcPct val="0"/>
            </a:spcBef>
            <a:spcAft>
              <a:spcPct val="35000"/>
            </a:spcAft>
            <a:buNone/>
          </a:pPr>
          <a:r>
            <a:rPr lang="es-ES" sz="2400" b="1" kern="1200" dirty="0">
              <a:solidFill>
                <a:schemeClr val="tx1"/>
              </a:solidFill>
              <a:latin typeface="Arial"/>
              <a:cs typeface="Arial"/>
            </a:rPr>
            <a:t>Fichero</a:t>
          </a:r>
          <a:r>
            <a:rPr lang="es-ES" sz="2400" kern="1200" dirty="0">
              <a:solidFill>
                <a:schemeClr val="tx1"/>
              </a:solidFill>
              <a:latin typeface="Arial"/>
              <a:cs typeface="Arial"/>
            </a:rPr>
            <a:t> con actividades para las familias: Experimentando con los </a:t>
          </a:r>
          <a:r>
            <a:rPr lang="es-ES" sz="2400" kern="1200" dirty="0" err="1">
              <a:solidFill>
                <a:schemeClr val="tx1"/>
              </a:solidFill>
              <a:latin typeface="Arial"/>
              <a:cs typeface="Arial"/>
            </a:rPr>
            <a:t>SuperPoderes</a:t>
          </a:r>
          <a:endParaRPr lang="es-ES" sz="2400" kern="1200" dirty="0">
            <a:solidFill>
              <a:schemeClr val="tx1"/>
            </a:solidFill>
            <a:latin typeface="Arial"/>
            <a:cs typeface="Arial"/>
          </a:endParaRPr>
        </a:p>
      </dsp:txBody>
      <dsp:txXfrm>
        <a:off x="214287" y="3982019"/>
        <a:ext cx="5884479" cy="2447355"/>
      </dsp:txXfrm>
    </dsp:sp>
    <dsp:sp modelId="{D13FEC96-F1F7-4149-BA8E-4A7263406EC5}">
      <dsp:nvSpPr>
        <dsp:cNvPr id="0" name=""/>
        <dsp:cNvSpPr/>
      </dsp:nvSpPr>
      <dsp:spPr>
        <a:xfrm>
          <a:off x="0" y="4039116"/>
          <a:ext cx="1287229" cy="1930844"/>
        </a:xfrm>
        <a:prstGeom prst="rect">
          <a:avLst/>
        </a:prstGeom>
        <a:solidFill>
          <a:schemeClr val="accent1">
            <a:tint val="5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3083C-DFA7-473A-B4BA-7FCE2F2D5F39}">
      <dsp:nvSpPr>
        <dsp:cNvPr id="0" name=""/>
        <dsp:cNvSpPr/>
      </dsp:nvSpPr>
      <dsp:spPr>
        <a:xfrm>
          <a:off x="0" y="268365"/>
          <a:ext cx="6951568" cy="744187"/>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9519" tIns="312420" rIns="539519" bIns="142240" numCol="1" spcCol="1270" anchor="t" anchorCtr="0">
          <a:noAutofit/>
        </a:bodyPr>
        <a:lstStyle/>
        <a:p>
          <a:pPr marL="228600" lvl="1" indent="-228600" algn="l" defTabSz="889000" rtl="0">
            <a:lnSpc>
              <a:spcPct val="90000"/>
            </a:lnSpc>
            <a:spcBef>
              <a:spcPct val="0"/>
            </a:spcBef>
            <a:spcAft>
              <a:spcPct val="15000"/>
            </a:spcAft>
            <a:buChar char="•"/>
          </a:pPr>
          <a:r>
            <a:rPr lang="es-ES" sz="2000" kern="1200" dirty="0"/>
            <a:t>Concepto caja de herramientas, estructura, objetivos.</a:t>
          </a:r>
        </a:p>
      </dsp:txBody>
      <dsp:txXfrm>
        <a:off x="0" y="268365"/>
        <a:ext cx="6951568" cy="744187"/>
      </dsp:txXfrm>
    </dsp:sp>
    <dsp:sp modelId="{C3ADAD36-0818-4AA6-8113-8D1306FAF88C}">
      <dsp:nvSpPr>
        <dsp:cNvPr id="0" name=""/>
        <dsp:cNvSpPr/>
      </dsp:nvSpPr>
      <dsp:spPr>
        <a:xfrm>
          <a:off x="347578" y="46965"/>
          <a:ext cx="4866097" cy="4428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927" tIns="0" rIns="183927" bIns="0" numCol="1" spcCol="1270" anchor="ctr" anchorCtr="0">
          <a:noAutofit/>
        </a:bodyPr>
        <a:lstStyle/>
        <a:p>
          <a:pPr marL="0" lvl="0" indent="0" algn="l" defTabSz="889000" rtl="0">
            <a:lnSpc>
              <a:spcPct val="90000"/>
            </a:lnSpc>
            <a:spcBef>
              <a:spcPct val="0"/>
            </a:spcBef>
            <a:spcAft>
              <a:spcPct val="35000"/>
            </a:spcAft>
            <a:buNone/>
          </a:pPr>
          <a:r>
            <a:rPr lang="es-ES" sz="2000" b="1" kern="1200" dirty="0"/>
            <a:t>Presentación</a:t>
          </a:r>
        </a:p>
      </dsp:txBody>
      <dsp:txXfrm>
        <a:off x="369194" y="68581"/>
        <a:ext cx="4822865" cy="399568"/>
      </dsp:txXfrm>
    </dsp:sp>
    <dsp:sp modelId="{DF7763B3-0BA2-4C74-9CCA-E7940692ABB1}">
      <dsp:nvSpPr>
        <dsp:cNvPr id="0" name=""/>
        <dsp:cNvSpPr/>
      </dsp:nvSpPr>
      <dsp:spPr>
        <a:xfrm>
          <a:off x="0" y="1314952"/>
          <a:ext cx="6951568" cy="1984500"/>
        </a:xfrm>
        <a:prstGeom prst="rect">
          <a:avLst/>
        </a:prstGeom>
        <a:solidFill>
          <a:schemeClr val="lt1">
            <a:alpha val="90000"/>
            <a:hueOff val="0"/>
            <a:satOff val="0"/>
            <a:lumOff val="0"/>
            <a:alphaOff val="0"/>
          </a:schemeClr>
        </a:solidFill>
        <a:ln w="19050" cap="rnd" cmpd="sng" algn="ctr">
          <a:solidFill>
            <a:schemeClr val="accent2">
              <a:hueOff val="-1555074"/>
              <a:satOff val="-8227"/>
              <a:lumOff val="-31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9519" tIns="312420" rIns="539519" bIns="142240" numCol="1" spcCol="1270" anchor="t" anchorCtr="0">
          <a:noAutofit/>
        </a:bodyPr>
        <a:lstStyle/>
        <a:p>
          <a:pPr marL="228600" lvl="1" indent="-228600" algn="l" defTabSz="889000">
            <a:lnSpc>
              <a:spcPct val="90000"/>
            </a:lnSpc>
            <a:spcBef>
              <a:spcPct val="0"/>
            </a:spcBef>
            <a:spcAft>
              <a:spcPct val="15000"/>
            </a:spcAft>
            <a:buChar char="•"/>
          </a:pPr>
          <a:r>
            <a:rPr lang="es-ES_tradnl" sz="2000" kern="1200" dirty="0"/>
            <a:t>Presentación de las competencias parentales como factores protectores.</a:t>
          </a:r>
          <a:endParaRPr lang="es-ES" sz="2000" kern="1200" dirty="0"/>
        </a:p>
        <a:p>
          <a:pPr marL="228600" lvl="1" indent="-228600" algn="l" defTabSz="889000" rtl="0">
            <a:lnSpc>
              <a:spcPct val="90000"/>
            </a:lnSpc>
            <a:spcBef>
              <a:spcPct val="0"/>
            </a:spcBef>
            <a:spcAft>
              <a:spcPct val="15000"/>
            </a:spcAft>
            <a:buChar char="•"/>
          </a:pPr>
          <a:r>
            <a:rPr lang="es-ES_tradnl" sz="2000" kern="1200" dirty="0"/>
            <a:t>Presentación del vínculo, afecto y monitoreo como </a:t>
          </a:r>
          <a:r>
            <a:rPr lang="es-ES_tradnl" sz="2000" kern="1200" dirty="0" err="1"/>
            <a:t>SuperPoderes</a:t>
          </a:r>
          <a:r>
            <a:rPr lang="es-ES_tradnl" sz="2000" kern="1200" dirty="0"/>
            <a:t>.</a:t>
          </a:r>
        </a:p>
        <a:p>
          <a:pPr marL="228600" lvl="1" indent="-228600" algn="l" defTabSz="889000" rtl="0">
            <a:lnSpc>
              <a:spcPct val="90000"/>
            </a:lnSpc>
            <a:spcBef>
              <a:spcPct val="0"/>
            </a:spcBef>
            <a:spcAft>
              <a:spcPct val="15000"/>
            </a:spcAft>
            <a:buChar char="•"/>
          </a:pPr>
          <a:r>
            <a:rPr lang="es-ES_tradnl" sz="2000" kern="1200" dirty="0" err="1"/>
            <a:t>SuperPoderes</a:t>
          </a:r>
          <a:r>
            <a:rPr lang="es-ES_tradnl" sz="2000" kern="1200" dirty="0"/>
            <a:t> en situaciones de cambio familiar.</a:t>
          </a:r>
        </a:p>
      </dsp:txBody>
      <dsp:txXfrm>
        <a:off x="0" y="1314952"/>
        <a:ext cx="6951568" cy="1984500"/>
      </dsp:txXfrm>
    </dsp:sp>
    <dsp:sp modelId="{9156B7BF-A5AC-4C11-90A4-724C85E38AD2}">
      <dsp:nvSpPr>
        <dsp:cNvPr id="0" name=""/>
        <dsp:cNvSpPr/>
      </dsp:nvSpPr>
      <dsp:spPr>
        <a:xfrm>
          <a:off x="347578" y="1093552"/>
          <a:ext cx="4866097" cy="442800"/>
        </a:xfrm>
        <a:prstGeom prst="roundRect">
          <a:avLst/>
        </a:prstGeom>
        <a:solidFill>
          <a:schemeClr val="accent2">
            <a:hueOff val="-1555074"/>
            <a:satOff val="-8227"/>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927" tIns="0" rIns="183927" bIns="0" numCol="1" spcCol="1270" anchor="ctr" anchorCtr="0">
          <a:noAutofit/>
        </a:bodyPr>
        <a:lstStyle/>
        <a:p>
          <a:pPr marL="0" lvl="0" indent="0" algn="l" defTabSz="889000" rtl="0">
            <a:lnSpc>
              <a:spcPct val="90000"/>
            </a:lnSpc>
            <a:spcBef>
              <a:spcPct val="0"/>
            </a:spcBef>
            <a:spcAft>
              <a:spcPct val="35000"/>
            </a:spcAft>
            <a:buNone/>
          </a:pPr>
          <a:r>
            <a:rPr lang="es-ES" sz="2000" b="1" kern="1200" dirty="0"/>
            <a:t>Sentidos</a:t>
          </a:r>
        </a:p>
      </dsp:txBody>
      <dsp:txXfrm>
        <a:off x="369194" y="1115168"/>
        <a:ext cx="4822865" cy="399568"/>
      </dsp:txXfrm>
    </dsp:sp>
    <dsp:sp modelId="{7055441E-27BC-4D5D-8AA2-1F2332130118}">
      <dsp:nvSpPr>
        <dsp:cNvPr id="0" name=""/>
        <dsp:cNvSpPr/>
      </dsp:nvSpPr>
      <dsp:spPr>
        <a:xfrm>
          <a:off x="0" y="3601852"/>
          <a:ext cx="6951568" cy="2457000"/>
        </a:xfrm>
        <a:prstGeom prst="rect">
          <a:avLst/>
        </a:prstGeom>
        <a:solidFill>
          <a:schemeClr val="lt1">
            <a:alpha val="90000"/>
            <a:hueOff val="0"/>
            <a:satOff val="0"/>
            <a:lumOff val="0"/>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9519" tIns="312420" rIns="539519" bIns="142240" numCol="1" spcCol="1270" anchor="t" anchorCtr="0">
          <a:noAutofit/>
        </a:bodyPr>
        <a:lstStyle/>
        <a:p>
          <a:pPr marL="228600" lvl="1" indent="-228600" algn="l" defTabSz="889000">
            <a:lnSpc>
              <a:spcPct val="90000"/>
            </a:lnSpc>
            <a:spcBef>
              <a:spcPct val="0"/>
            </a:spcBef>
            <a:spcAft>
              <a:spcPct val="15000"/>
            </a:spcAft>
            <a:buChar char="•"/>
          </a:pPr>
          <a:r>
            <a:rPr lang="es-ES_tradnl" sz="2000" kern="1200" dirty="0"/>
            <a:t>Presentación de contextos normativos (estándares internacionales) y enfoques dando prelación a las intersecciones que se dan entre la prevención del consumo, la infancia y adolescencia en el sector educativo. </a:t>
          </a:r>
          <a:endParaRPr lang="es-ES" sz="2000" kern="1200" dirty="0"/>
        </a:p>
        <a:p>
          <a:pPr marL="228600" lvl="1" indent="-228600" algn="l" defTabSz="889000" rtl="0">
            <a:lnSpc>
              <a:spcPct val="90000"/>
            </a:lnSpc>
            <a:spcBef>
              <a:spcPct val="0"/>
            </a:spcBef>
            <a:spcAft>
              <a:spcPct val="15000"/>
            </a:spcAft>
            <a:buChar char="•"/>
          </a:pPr>
          <a:r>
            <a:rPr lang="es-ES_tradnl" sz="2000" kern="1200" dirty="0"/>
            <a:t>Infografías, cuadros de diálogo entre personajes de la Alianza Familia-Escuela.</a:t>
          </a:r>
          <a:r>
            <a:rPr lang="es-ES_tradnl" sz="2000" b="1" kern="1200" dirty="0"/>
            <a:t> </a:t>
          </a:r>
          <a:endParaRPr lang="es-ES_tradnl" sz="2000" kern="1200" dirty="0"/>
        </a:p>
      </dsp:txBody>
      <dsp:txXfrm>
        <a:off x="0" y="3601852"/>
        <a:ext cx="6951568" cy="2457000"/>
      </dsp:txXfrm>
    </dsp:sp>
    <dsp:sp modelId="{D0425E79-F83C-4198-B364-5253C7DD6B6D}">
      <dsp:nvSpPr>
        <dsp:cNvPr id="0" name=""/>
        <dsp:cNvSpPr/>
      </dsp:nvSpPr>
      <dsp:spPr>
        <a:xfrm>
          <a:off x="347578" y="3380452"/>
          <a:ext cx="4866097" cy="442800"/>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3927" tIns="0" rIns="183927" bIns="0" numCol="1" spcCol="1270" anchor="ctr" anchorCtr="0">
          <a:noAutofit/>
        </a:bodyPr>
        <a:lstStyle/>
        <a:p>
          <a:pPr marL="0" lvl="0" indent="0" algn="l" defTabSz="889000" rtl="0">
            <a:lnSpc>
              <a:spcPct val="90000"/>
            </a:lnSpc>
            <a:spcBef>
              <a:spcPct val="0"/>
            </a:spcBef>
            <a:spcAft>
              <a:spcPct val="35000"/>
            </a:spcAft>
            <a:buNone/>
          </a:pPr>
          <a:r>
            <a:rPr lang="es-ES" sz="2000" b="1" kern="1200"/>
            <a:t>Contextos</a:t>
          </a:r>
          <a:endParaRPr lang="es-ES_tradnl" sz="2000" kern="1200" dirty="0"/>
        </a:p>
      </dsp:txBody>
      <dsp:txXfrm>
        <a:off x="369194" y="3402068"/>
        <a:ext cx="4822865"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3083C-DFA7-473A-B4BA-7FCE2F2D5F39}">
      <dsp:nvSpPr>
        <dsp:cNvPr id="0" name=""/>
        <dsp:cNvSpPr/>
      </dsp:nvSpPr>
      <dsp:spPr>
        <a:xfrm>
          <a:off x="0" y="498140"/>
          <a:ext cx="6749756" cy="11088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3856" tIns="666496" rIns="523856" bIns="142240" numCol="1" spcCol="1270" anchor="t" anchorCtr="0">
          <a:noAutofit/>
        </a:bodyPr>
        <a:lstStyle/>
        <a:p>
          <a:pPr marL="228600" lvl="1" indent="-228600" algn="l" defTabSz="889000" rtl="0">
            <a:lnSpc>
              <a:spcPct val="90000"/>
            </a:lnSpc>
            <a:spcBef>
              <a:spcPct val="0"/>
            </a:spcBef>
            <a:spcAft>
              <a:spcPct val="15000"/>
            </a:spcAft>
            <a:buChar char="•"/>
          </a:pPr>
          <a:r>
            <a:rPr lang="es-ES" sz="2000" b="0" kern="1200" dirty="0"/>
            <a:t>Descripción de caja de herramientas.</a:t>
          </a:r>
        </a:p>
      </dsp:txBody>
      <dsp:txXfrm>
        <a:off x="0" y="498140"/>
        <a:ext cx="6749756" cy="1108800"/>
      </dsp:txXfrm>
    </dsp:sp>
    <dsp:sp modelId="{C3ADAD36-0818-4AA6-8113-8D1306FAF88C}">
      <dsp:nvSpPr>
        <dsp:cNvPr id="0" name=""/>
        <dsp:cNvSpPr/>
      </dsp:nvSpPr>
      <dsp:spPr>
        <a:xfrm>
          <a:off x="337487" y="25820"/>
          <a:ext cx="4724829" cy="9446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587" tIns="0" rIns="178587" bIns="0" numCol="1" spcCol="1270" anchor="ctr" anchorCtr="0">
          <a:noAutofit/>
        </a:bodyPr>
        <a:lstStyle/>
        <a:p>
          <a:pPr marL="0" lvl="0" indent="0" algn="l" defTabSz="889000" rtl="0">
            <a:lnSpc>
              <a:spcPct val="90000"/>
            </a:lnSpc>
            <a:spcBef>
              <a:spcPct val="0"/>
            </a:spcBef>
            <a:spcAft>
              <a:spcPct val="35000"/>
            </a:spcAft>
            <a:buNone/>
          </a:pPr>
          <a:r>
            <a:rPr lang="es-ES" sz="2000" b="1" kern="1200" dirty="0"/>
            <a:t>Presentación</a:t>
          </a:r>
        </a:p>
      </dsp:txBody>
      <dsp:txXfrm>
        <a:off x="383601" y="71934"/>
        <a:ext cx="4632601" cy="852412"/>
      </dsp:txXfrm>
    </dsp:sp>
    <dsp:sp modelId="{7055441E-27BC-4D5D-8AA2-1F2332130118}">
      <dsp:nvSpPr>
        <dsp:cNvPr id="0" name=""/>
        <dsp:cNvSpPr/>
      </dsp:nvSpPr>
      <dsp:spPr>
        <a:xfrm>
          <a:off x="0" y="2252060"/>
          <a:ext cx="6749756" cy="1386000"/>
        </a:xfrm>
        <a:prstGeom prst="rect">
          <a:avLst/>
        </a:prstGeom>
        <a:solidFill>
          <a:schemeClr val="lt1">
            <a:alpha val="90000"/>
            <a:hueOff val="0"/>
            <a:satOff val="0"/>
            <a:lumOff val="0"/>
            <a:alphaOff val="0"/>
          </a:schemeClr>
        </a:solidFill>
        <a:ln w="19050" cap="rnd" cmpd="sng" algn="ctr">
          <a:solidFill>
            <a:schemeClr val="accent2">
              <a:hueOff val="-1555074"/>
              <a:satOff val="-8227"/>
              <a:lumOff val="-31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3856" tIns="666496" rIns="523856" bIns="142240" numCol="1" spcCol="1270" anchor="t" anchorCtr="0">
          <a:noAutofit/>
        </a:bodyPr>
        <a:lstStyle/>
        <a:p>
          <a:pPr marL="228600" lvl="1" indent="-228600" algn="l" defTabSz="889000">
            <a:lnSpc>
              <a:spcPct val="90000"/>
            </a:lnSpc>
            <a:spcBef>
              <a:spcPct val="0"/>
            </a:spcBef>
            <a:spcAft>
              <a:spcPct val="15000"/>
            </a:spcAft>
            <a:buChar char="•"/>
          </a:pPr>
          <a:r>
            <a:rPr lang="es-ES_tradnl" sz="2000" kern="1200" dirty="0"/>
            <a:t>Orientaciones para usar en talleres, reuniones, trabajo en casa.</a:t>
          </a:r>
          <a:endParaRPr lang="es-ES" sz="2000" kern="1200" dirty="0"/>
        </a:p>
      </dsp:txBody>
      <dsp:txXfrm>
        <a:off x="0" y="2252060"/>
        <a:ext cx="6749756" cy="1386000"/>
      </dsp:txXfrm>
    </dsp:sp>
    <dsp:sp modelId="{D0425E79-F83C-4198-B364-5253C7DD6B6D}">
      <dsp:nvSpPr>
        <dsp:cNvPr id="0" name=""/>
        <dsp:cNvSpPr/>
      </dsp:nvSpPr>
      <dsp:spPr>
        <a:xfrm>
          <a:off x="337487" y="1779740"/>
          <a:ext cx="4724829" cy="944640"/>
        </a:xfrm>
        <a:prstGeom prst="roundRect">
          <a:avLst/>
        </a:prstGeom>
        <a:solidFill>
          <a:schemeClr val="accent2">
            <a:hueOff val="-1555074"/>
            <a:satOff val="-8227"/>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587" tIns="0" rIns="178587" bIns="0" numCol="1" spcCol="1270" anchor="ctr" anchorCtr="0">
          <a:noAutofit/>
        </a:bodyPr>
        <a:lstStyle/>
        <a:p>
          <a:pPr marL="0" lvl="0" indent="0" algn="l" defTabSz="889000" rtl="0">
            <a:lnSpc>
              <a:spcPct val="90000"/>
            </a:lnSpc>
            <a:spcBef>
              <a:spcPct val="0"/>
            </a:spcBef>
            <a:spcAft>
              <a:spcPct val="35000"/>
            </a:spcAft>
            <a:buNone/>
          </a:pPr>
          <a:r>
            <a:rPr lang="es-ES" sz="2000" b="1" kern="1200" dirty="0"/>
            <a:t>Recomendaciones</a:t>
          </a:r>
          <a:endParaRPr lang="es-ES_tradnl" sz="2000" kern="1200" dirty="0"/>
        </a:p>
      </dsp:txBody>
      <dsp:txXfrm>
        <a:off x="383601" y="1825854"/>
        <a:ext cx="4632601" cy="852412"/>
      </dsp:txXfrm>
    </dsp:sp>
    <dsp:sp modelId="{B11D9B22-1EFA-4E09-9537-5C884623D2C5}">
      <dsp:nvSpPr>
        <dsp:cNvPr id="0" name=""/>
        <dsp:cNvSpPr/>
      </dsp:nvSpPr>
      <dsp:spPr>
        <a:xfrm>
          <a:off x="0" y="4283180"/>
          <a:ext cx="6749756" cy="1386000"/>
        </a:xfrm>
        <a:prstGeom prst="rect">
          <a:avLst/>
        </a:prstGeom>
        <a:solidFill>
          <a:schemeClr val="lt1">
            <a:alpha val="90000"/>
            <a:hueOff val="0"/>
            <a:satOff val="0"/>
            <a:lumOff val="0"/>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23856" tIns="666496" rIns="523856"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Herramienta para planear el uso de la caja de herramientas en el siguiente año escolar.</a:t>
          </a:r>
        </a:p>
      </dsp:txBody>
      <dsp:txXfrm>
        <a:off x="0" y="4283180"/>
        <a:ext cx="6749756" cy="1386000"/>
      </dsp:txXfrm>
    </dsp:sp>
    <dsp:sp modelId="{AEA544A7-3B0E-41B9-8A3B-E3480A8D9FFE}">
      <dsp:nvSpPr>
        <dsp:cNvPr id="0" name=""/>
        <dsp:cNvSpPr/>
      </dsp:nvSpPr>
      <dsp:spPr>
        <a:xfrm>
          <a:off x="337487" y="3810860"/>
          <a:ext cx="4724829" cy="944640"/>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8587" tIns="0" rIns="178587" bIns="0" numCol="1" spcCol="1270" anchor="ctr" anchorCtr="0">
          <a:noAutofit/>
        </a:bodyPr>
        <a:lstStyle/>
        <a:p>
          <a:pPr marL="0" lvl="0" indent="0" algn="l" defTabSz="889000">
            <a:lnSpc>
              <a:spcPct val="90000"/>
            </a:lnSpc>
            <a:spcBef>
              <a:spcPct val="0"/>
            </a:spcBef>
            <a:spcAft>
              <a:spcPct val="35000"/>
            </a:spcAft>
            <a:buNone/>
          </a:pPr>
          <a:r>
            <a:rPr lang="es-ES" sz="2000" kern="1200" dirty="0"/>
            <a:t>Planeador</a:t>
          </a:r>
        </a:p>
      </dsp:txBody>
      <dsp:txXfrm>
        <a:off x="383601" y="3856974"/>
        <a:ext cx="4632601" cy="852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3083C-DFA7-473A-B4BA-7FCE2F2D5F39}">
      <dsp:nvSpPr>
        <dsp:cNvPr id="0" name=""/>
        <dsp:cNvSpPr/>
      </dsp:nvSpPr>
      <dsp:spPr>
        <a:xfrm>
          <a:off x="0" y="451048"/>
          <a:ext cx="6369870" cy="18900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4373" tIns="624840" rIns="494373" bIns="142240" numCol="1" spcCol="1270" anchor="t" anchorCtr="0">
          <a:noAutofit/>
        </a:bodyPr>
        <a:lstStyle/>
        <a:p>
          <a:pPr marL="228600" lvl="1" indent="-228600" algn="l" defTabSz="889000" rtl="0">
            <a:lnSpc>
              <a:spcPct val="90000"/>
            </a:lnSpc>
            <a:spcBef>
              <a:spcPct val="0"/>
            </a:spcBef>
            <a:spcAft>
              <a:spcPct val="15000"/>
            </a:spcAft>
            <a:buChar char="•"/>
          </a:pPr>
          <a:r>
            <a:rPr lang="es-CO" sz="2000" kern="1200" dirty="0"/>
            <a:t>Recomendaciones, consejos, preguntas-respuestas, sugerencias, para que las familias implementen ejemplificando a través de una situación en la vida cotidiana.</a:t>
          </a:r>
          <a:endParaRPr lang="es-ES" sz="2000" b="0" kern="1200" dirty="0"/>
        </a:p>
      </dsp:txBody>
      <dsp:txXfrm>
        <a:off x="0" y="451048"/>
        <a:ext cx="6369870" cy="1890000"/>
      </dsp:txXfrm>
    </dsp:sp>
    <dsp:sp modelId="{C3ADAD36-0818-4AA6-8113-8D1306FAF88C}">
      <dsp:nvSpPr>
        <dsp:cNvPr id="0" name=""/>
        <dsp:cNvSpPr/>
      </dsp:nvSpPr>
      <dsp:spPr>
        <a:xfrm>
          <a:off x="318493" y="8248"/>
          <a:ext cx="4458909" cy="8856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536" tIns="0" rIns="168536" bIns="0" numCol="1" spcCol="1270" anchor="ctr" anchorCtr="0">
          <a:noAutofit/>
        </a:bodyPr>
        <a:lstStyle/>
        <a:p>
          <a:pPr marL="0" lvl="0" indent="0" algn="l" defTabSz="889000" rtl="0">
            <a:lnSpc>
              <a:spcPct val="90000"/>
            </a:lnSpc>
            <a:spcBef>
              <a:spcPct val="0"/>
            </a:spcBef>
            <a:spcAft>
              <a:spcPct val="35000"/>
            </a:spcAft>
            <a:buNone/>
          </a:pPr>
          <a:r>
            <a:rPr lang="es-ES" sz="2000" b="1" kern="1200" dirty="0"/>
            <a:t>Consejos </a:t>
          </a:r>
          <a:r>
            <a:rPr lang="es-ES" sz="2000" b="1" kern="1200" dirty="0" err="1"/>
            <a:t>SuperPoderosos</a:t>
          </a:r>
          <a:endParaRPr lang="es-ES" sz="2000" b="1" kern="1200" dirty="0"/>
        </a:p>
      </dsp:txBody>
      <dsp:txXfrm>
        <a:off x="361724" y="51479"/>
        <a:ext cx="4372447" cy="799138"/>
      </dsp:txXfrm>
    </dsp:sp>
    <dsp:sp modelId="{7055441E-27BC-4D5D-8AA2-1F2332130118}">
      <dsp:nvSpPr>
        <dsp:cNvPr id="0" name=""/>
        <dsp:cNvSpPr/>
      </dsp:nvSpPr>
      <dsp:spPr>
        <a:xfrm>
          <a:off x="0" y="2994254"/>
          <a:ext cx="6369870" cy="1606500"/>
        </a:xfrm>
        <a:prstGeom prst="rect">
          <a:avLst/>
        </a:prstGeom>
        <a:solidFill>
          <a:schemeClr val="lt1">
            <a:alpha val="90000"/>
            <a:hueOff val="0"/>
            <a:satOff val="0"/>
            <a:lumOff val="0"/>
            <a:alphaOff val="0"/>
          </a:schemeClr>
        </a:solidFill>
        <a:ln w="19050" cap="rnd" cmpd="sng" algn="ctr">
          <a:solidFill>
            <a:schemeClr val="accent2">
              <a:hueOff val="-1555074"/>
              <a:satOff val="-8227"/>
              <a:lumOff val="-31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4373" tIns="624840" rIns="494373" bIns="142240" numCol="1" spcCol="1270" anchor="t" anchorCtr="0">
          <a:noAutofit/>
        </a:bodyPr>
        <a:lstStyle/>
        <a:p>
          <a:pPr marL="228600" lvl="1" indent="-228600" algn="l" defTabSz="889000">
            <a:lnSpc>
              <a:spcPct val="90000"/>
            </a:lnSpc>
            <a:spcBef>
              <a:spcPct val="0"/>
            </a:spcBef>
            <a:spcAft>
              <a:spcPct val="15000"/>
            </a:spcAft>
            <a:buChar char="•"/>
          </a:pPr>
          <a:r>
            <a:rPr lang="es-CO" sz="2000" kern="1200" dirty="0"/>
            <a:t>Biblioteca de producciones audiovisuales, escritas, sonoras, que las familias pueden consultar para profundizar.</a:t>
          </a:r>
          <a:endParaRPr lang="es-ES" sz="2000" kern="1200" dirty="0"/>
        </a:p>
      </dsp:txBody>
      <dsp:txXfrm>
        <a:off x="0" y="2994254"/>
        <a:ext cx="6369870" cy="1606500"/>
      </dsp:txXfrm>
    </dsp:sp>
    <dsp:sp modelId="{D0425E79-F83C-4198-B364-5253C7DD6B6D}">
      <dsp:nvSpPr>
        <dsp:cNvPr id="0" name=""/>
        <dsp:cNvSpPr/>
      </dsp:nvSpPr>
      <dsp:spPr>
        <a:xfrm>
          <a:off x="318493" y="2503049"/>
          <a:ext cx="4458909" cy="885600"/>
        </a:xfrm>
        <a:prstGeom prst="roundRect">
          <a:avLst/>
        </a:prstGeom>
        <a:solidFill>
          <a:schemeClr val="accent2">
            <a:hueOff val="-1555074"/>
            <a:satOff val="-8227"/>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536" tIns="0" rIns="168536" bIns="0" numCol="1" spcCol="1270" anchor="ctr" anchorCtr="0">
          <a:noAutofit/>
        </a:bodyPr>
        <a:lstStyle/>
        <a:p>
          <a:pPr marL="0" lvl="0" indent="0" algn="l" defTabSz="889000" rtl="0">
            <a:lnSpc>
              <a:spcPct val="90000"/>
            </a:lnSpc>
            <a:spcBef>
              <a:spcPct val="0"/>
            </a:spcBef>
            <a:spcAft>
              <a:spcPct val="35000"/>
            </a:spcAft>
            <a:buNone/>
          </a:pPr>
          <a:r>
            <a:rPr lang="es-ES" sz="2000" b="1" kern="1200" dirty="0" err="1"/>
            <a:t>SuperPoderes</a:t>
          </a:r>
          <a:r>
            <a:rPr lang="es-ES" sz="2000" b="1" kern="1200" dirty="0"/>
            <a:t> en Mundos Paralelos</a:t>
          </a:r>
          <a:endParaRPr lang="es-ES_tradnl" sz="2000" kern="1200" dirty="0"/>
        </a:p>
      </dsp:txBody>
      <dsp:txXfrm>
        <a:off x="361724" y="2546280"/>
        <a:ext cx="4372447" cy="799138"/>
      </dsp:txXfrm>
    </dsp:sp>
    <dsp:sp modelId="{8271C57A-6AEA-495B-85B7-59CFD7A163A0}">
      <dsp:nvSpPr>
        <dsp:cNvPr id="0" name=""/>
        <dsp:cNvSpPr/>
      </dsp:nvSpPr>
      <dsp:spPr>
        <a:xfrm>
          <a:off x="0" y="5157149"/>
          <a:ext cx="6369870" cy="1063125"/>
        </a:xfrm>
        <a:prstGeom prst="rect">
          <a:avLst/>
        </a:prstGeom>
        <a:solidFill>
          <a:schemeClr val="lt1">
            <a:alpha val="90000"/>
            <a:hueOff val="0"/>
            <a:satOff val="0"/>
            <a:lumOff val="0"/>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4373" tIns="624840" rIns="494373"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Primera infancia, Infancia y adolescencia.</a:t>
          </a:r>
        </a:p>
      </dsp:txBody>
      <dsp:txXfrm>
        <a:off x="0" y="5157149"/>
        <a:ext cx="6369870" cy="1063125"/>
      </dsp:txXfrm>
    </dsp:sp>
    <dsp:sp modelId="{20527E3C-D23D-4149-8768-B1BFE60137CA}">
      <dsp:nvSpPr>
        <dsp:cNvPr id="0" name=""/>
        <dsp:cNvSpPr/>
      </dsp:nvSpPr>
      <dsp:spPr>
        <a:xfrm>
          <a:off x="318493" y="4714349"/>
          <a:ext cx="4458909" cy="885600"/>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8536" tIns="0" rIns="168536" bIns="0" numCol="1" spcCol="1270" anchor="ctr" anchorCtr="0">
          <a:noAutofit/>
        </a:bodyPr>
        <a:lstStyle/>
        <a:p>
          <a:pPr marL="0" lvl="0" indent="0" algn="l" defTabSz="889000">
            <a:lnSpc>
              <a:spcPct val="90000"/>
            </a:lnSpc>
            <a:spcBef>
              <a:spcPct val="0"/>
            </a:spcBef>
            <a:spcAft>
              <a:spcPct val="35000"/>
            </a:spcAft>
            <a:buNone/>
          </a:pPr>
          <a:r>
            <a:rPr lang="es-ES" sz="2000" kern="1200" dirty="0"/>
            <a:t>Curso de vida</a:t>
          </a:r>
        </a:p>
      </dsp:txBody>
      <dsp:txXfrm>
        <a:off x="361724" y="4757580"/>
        <a:ext cx="4372447" cy="7991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3961D-0E85-4631-959C-0E5B8982AB5C}">
      <dsp:nvSpPr>
        <dsp:cNvPr id="0" name=""/>
        <dsp:cNvSpPr/>
      </dsp:nvSpPr>
      <dsp:spPr>
        <a:xfrm>
          <a:off x="0" y="678940"/>
          <a:ext cx="4846422" cy="218295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6136" tIns="916432" rIns="376136" bIns="142240" numCol="1" spcCol="1270" anchor="t" anchorCtr="0">
          <a:noAutofit/>
        </a:bodyPr>
        <a:lstStyle/>
        <a:p>
          <a:pPr marL="228600" lvl="1" indent="-228600" algn="l" defTabSz="889000" rtl="0">
            <a:lnSpc>
              <a:spcPct val="90000"/>
            </a:lnSpc>
            <a:spcBef>
              <a:spcPct val="0"/>
            </a:spcBef>
            <a:spcAft>
              <a:spcPct val="15000"/>
            </a:spcAft>
            <a:buChar char="•"/>
          </a:pPr>
          <a:r>
            <a:rPr lang="es-CO" sz="2000" kern="1200" dirty="0"/>
            <a:t>Recursos tipo: actividades, juegos, experiencias para desarrollar en los diferentes entornos en los que se desarrolla la vida familiar.</a:t>
          </a:r>
          <a:endParaRPr lang="es-ES" sz="2000" b="0" kern="1200" dirty="0"/>
        </a:p>
      </dsp:txBody>
      <dsp:txXfrm>
        <a:off x="0" y="678940"/>
        <a:ext cx="4846422" cy="2182950"/>
      </dsp:txXfrm>
    </dsp:sp>
    <dsp:sp modelId="{51D72785-68BE-428D-B326-90A400512F12}">
      <dsp:nvSpPr>
        <dsp:cNvPr id="0" name=""/>
        <dsp:cNvSpPr/>
      </dsp:nvSpPr>
      <dsp:spPr>
        <a:xfrm>
          <a:off x="242321" y="29499"/>
          <a:ext cx="3392495" cy="129888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228" tIns="0" rIns="128228" bIns="0" numCol="1" spcCol="1270" anchor="ctr" anchorCtr="0">
          <a:noAutofit/>
        </a:bodyPr>
        <a:lstStyle/>
        <a:p>
          <a:pPr marL="0" lvl="0" indent="0" algn="l" defTabSz="1422400" rtl="0">
            <a:lnSpc>
              <a:spcPct val="90000"/>
            </a:lnSpc>
            <a:spcBef>
              <a:spcPct val="0"/>
            </a:spcBef>
            <a:spcAft>
              <a:spcPct val="35000"/>
            </a:spcAft>
            <a:buNone/>
          </a:pPr>
          <a:r>
            <a:rPr lang="es-ES" sz="3200" b="1" kern="1200" dirty="0"/>
            <a:t>Fichero</a:t>
          </a:r>
        </a:p>
      </dsp:txBody>
      <dsp:txXfrm>
        <a:off x="305727" y="92905"/>
        <a:ext cx="3265683" cy="1172068"/>
      </dsp:txXfrm>
    </dsp:sp>
    <dsp:sp modelId="{68BEFB8F-358E-4E5A-8394-141FA23357FB}">
      <dsp:nvSpPr>
        <dsp:cNvPr id="0" name=""/>
        <dsp:cNvSpPr/>
      </dsp:nvSpPr>
      <dsp:spPr>
        <a:xfrm>
          <a:off x="0" y="3748930"/>
          <a:ext cx="4846422" cy="1628549"/>
        </a:xfrm>
        <a:prstGeom prst="rect">
          <a:avLst/>
        </a:prstGeom>
        <a:solidFill>
          <a:schemeClr val="lt1">
            <a:alpha val="90000"/>
            <a:hueOff val="0"/>
            <a:satOff val="0"/>
            <a:lumOff val="0"/>
            <a:alphaOff val="0"/>
          </a:schemeClr>
        </a:solidFill>
        <a:ln w="19050" cap="rnd" cmpd="sng" algn="ctr">
          <a:solidFill>
            <a:schemeClr val="accent2">
              <a:hueOff val="-3110148"/>
              <a:satOff val="-16453"/>
              <a:lumOff val="-62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6136" tIns="916432" rIns="376136" bIns="142240" numCol="1" spcCol="1270" anchor="t" anchorCtr="0">
          <a:noAutofit/>
        </a:bodyPr>
        <a:lstStyle/>
        <a:p>
          <a:pPr marL="228600" lvl="1" indent="-228600" algn="l" defTabSz="889000">
            <a:lnSpc>
              <a:spcPct val="90000"/>
            </a:lnSpc>
            <a:spcBef>
              <a:spcPct val="0"/>
            </a:spcBef>
            <a:spcAft>
              <a:spcPct val="15000"/>
            </a:spcAft>
            <a:buChar char="•"/>
          </a:pPr>
          <a:r>
            <a:rPr lang="es-ES" sz="2000" kern="1200" dirty="0"/>
            <a:t>Primera infancia, Infancia y adolescencia.</a:t>
          </a:r>
        </a:p>
      </dsp:txBody>
      <dsp:txXfrm>
        <a:off x="0" y="3748930"/>
        <a:ext cx="4846422" cy="1628549"/>
      </dsp:txXfrm>
    </dsp:sp>
    <dsp:sp modelId="{2B96AE36-D042-4660-BD96-A8838EB58A33}">
      <dsp:nvSpPr>
        <dsp:cNvPr id="0" name=""/>
        <dsp:cNvSpPr/>
      </dsp:nvSpPr>
      <dsp:spPr>
        <a:xfrm>
          <a:off x="242321" y="3099490"/>
          <a:ext cx="3392495" cy="1298880"/>
        </a:xfrm>
        <a:prstGeom prst="roundRec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228" tIns="0" rIns="128228" bIns="0" numCol="1" spcCol="1270" anchor="ctr" anchorCtr="0">
          <a:noAutofit/>
        </a:bodyPr>
        <a:lstStyle/>
        <a:p>
          <a:pPr marL="0" lvl="0" indent="0" algn="l" defTabSz="1244600">
            <a:lnSpc>
              <a:spcPct val="90000"/>
            </a:lnSpc>
            <a:spcBef>
              <a:spcPct val="0"/>
            </a:spcBef>
            <a:spcAft>
              <a:spcPct val="35000"/>
            </a:spcAft>
            <a:buNone/>
          </a:pPr>
          <a:r>
            <a:rPr lang="es-ES" sz="2800" kern="1200" dirty="0"/>
            <a:t>Curso de vida</a:t>
          </a:r>
        </a:p>
      </dsp:txBody>
      <dsp:txXfrm>
        <a:off x="305727" y="3162896"/>
        <a:ext cx="3265683" cy="11720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7E8B8-6CE2-4D30-9B33-4F8EC63245B6}">
      <dsp:nvSpPr>
        <dsp:cNvPr id="0" name=""/>
        <dsp:cNvSpPr/>
      </dsp:nvSpPr>
      <dsp:spPr>
        <a:xfrm>
          <a:off x="952706" y="1110036"/>
          <a:ext cx="1453176" cy="14531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FE9BE4-819F-4916-8BD0-5A8B3745630E}">
      <dsp:nvSpPr>
        <dsp:cNvPr id="0" name=""/>
        <dsp:cNvSpPr/>
      </dsp:nvSpPr>
      <dsp:spPr>
        <a:xfrm>
          <a:off x="64653" y="3097697"/>
          <a:ext cx="3229281" cy="15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s-ES" sz="2000" kern="1200" dirty="0"/>
            <a:t>SuperPoderes activados</a:t>
          </a:r>
        </a:p>
      </dsp:txBody>
      <dsp:txXfrm>
        <a:off x="64653" y="3097697"/>
        <a:ext cx="3229281" cy="1575000"/>
      </dsp:txXfrm>
    </dsp:sp>
    <dsp:sp modelId="{114FF8B4-3D04-414F-95B5-75979B42FFBE}">
      <dsp:nvSpPr>
        <dsp:cNvPr id="0" name=""/>
        <dsp:cNvSpPr/>
      </dsp:nvSpPr>
      <dsp:spPr>
        <a:xfrm>
          <a:off x="4747111" y="1110036"/>
          <a:ext cx="1453176" cy="14531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B05A54-5090-4E3F-80BF-1FE49219A0BB}">
      <dsp:nvSpPr>
        <dsp:cNvPr id="0" name=""/>
        <dsp:cNvSpPr/>
      </dsp:nvSpPr>
      <dsp:spPr>
        <a:xfrm>
          <a:off x="3859059" y="3097697"/>
          <a:ext cx="3229281" cy="15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s-ES" sz="2000" kern="1200" dirty="0"/>
            <a:t>Habilidades y competencias parentales fortalecidas</a:t>
          </a:r>
        </a:p>
      </dsp:txBody>
      <dsp:txXfrm>
        <a:off x="3859059" y="3097697"/>
        <a:ext cx="3229281" cy="1575000"/>
      </dsp:txXfrm>
    </dsp:sp>
    <dsp:sp modelId="{27866BCB-4ABC-4711-8340-C88312404472}">
      <dsp:nvSpPr>
        <dsp:cNvPr id="0" name=""/>
        <dsp:cNvSpPr/>
      </dsp:nvSpPr>
      <dsp:spPr>
        <a:xfrm>
          <a:off x="8541517" y="1110036"/>
          <a:ext cx="1453176" cy="14531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C99890-75C4-4F7C-B1A9-9F1DA8659A70}">
      <dsp:nvSpPr>
        <dsp:cNvPr id="0" name=""/>
        <dsp:cNvSpPr/>
      </dsp:nvSpPr>
      <dsp:spPr>
        <a:xfrm>
          <a:off x="7653464" y="3097697"/>
          <a:ext cx="3229281" cy="157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s-ES" sz="2000" kern="1200" dirty="0"/>
            <a:t>Hijas e hijos amados, protegidos con desarrollo emocional potenciado, felices y tejiendo grandes recuerdos con sus familias </a:t>
          </a:r>
        </a:p>
      </dsp:txBody>
      <dsp:txXfrm>
        <a:off x="7653464" y="3097697"/>
        <a:ext cx="3229281" cy="1575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D53544-C924-2F43-880D-76C550D73248}" type="datetimeFigureOut">
              <a:rPr lang="es-ES_tradnl" smtClean="0"/>
              <a:t>1/12/20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720EC-C338-2546-A942-97BF0E3F547D}" type="slidenum">
              <a:rPr lang="es-ES_tradnl" smtClean="0"/>
              <a:t>‹Nº›</a:t>
            </a:fld>
            <a:endParaRPr lang="es-ES_tradnl"/>
          </a:p>
        </p:txBody>
      </p:sp>
    </p:spTree>
    <p:extLst>
      <p:ext uri="{BB962C8B-B14F-4D97-AF65-F5344CB8AC3E}">
        <p14:creationId xmlns:p14="http://schemas.microsoft.com/office/powerpoint/2010/main" val="2839580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E8352ED3-3C46-4C9A-9738-67B2D875E7E2}" type="datetime2">
              <a:rPr lang="en-US" smtClean="0"/>
              <a:pPr/>
              <a:t>Tuesday, December 1, 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r>
              <a:rPr lang="en-US"/>
              <a:t>Sample Footer Text</a:t>
            </a:r>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416578631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17004658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423001416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319893230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334145396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387363887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368606041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‹Nº›</a:t>
            </a:fld>
            <a:endParaRPr lang="en-US" dirty="0"/>
          </a:p>
        </p:txBody>
      </p:sp>
      <p:sp>
        <p:nvSpPr>
          <p:cNvPr id="8" name="Title 1"/>
          <p:cNvSpPr>
            <a:spLocks noGrp="1"/>
          </p:cNvSpPr>
          <p:nvPr>
            <p:ph type="title"/>
          </p:nvPr>
        </p:nvSpPr>
        <p:spPr>
          <a:xfrm>
            <a:off x="685801" y="609600"/>
            <a:ext cx="10131425" cy="1456267"/>
          </a:xfrm>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35430334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245622081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112097030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408724120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69988990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185954306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4" name="Footer Placeholder 3"/>
          <p:cNvSpPr>
            <a:spLocks noGrp="1"/>
          </p:cNvSpPr>
          <p:nvPr>
            <p:ph type="ftr" sz="quarter" idx="11"/>
          </p:nvPr>
        </p:nvSpPr>
        <p:spPr/>
        <p:txBody>
          <a:bodyPr/>
          <a:lstStyle/>
          <a:p>
            <a:r>
              <a:rPr lang="en-US"/>
              <a:t>Sample Footer Text</a:t>
            </a:r>
            <a:endParaRPr lang="en-US" dirty="0"/>
          </a:p>
        </p:txBody>
      </p:sp>
      <p:sp>
        <p:nvSpPr>
          <p:cNvPr id="5" name="Slide Number Placeholder 4"/>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421799717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3" name="Footer Placeholder 2"/>
          <p:cNvSpPr>
            <a:spLocks noGrp="1"/>
          </p:cNvSpPr>
          <p:nvPr>
            <p:ph type="ftr" sz="quarter" idx="11"/>
          </p:nvPr>
        </p:nvSpPr>
        <p:spPr/>
        <p:txBody>
          <a:bodyPr/>
          <a:lstStyle/>
          <a:p>
            <a:r>
              <a:rPr lang="en-US"/>
              <a:t>Sample Footer Text</a:t>
            </a:r>
            <a:endParaRPr lang="en-US" dirty="0"/>
          </a:p>
        </p:txBody>
      </p:sp>
      <p:sp>
        <p:nvSpPr>
          <p:cNvPr id="4" name="Slide Number Placeholder 3"/>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174368814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80802109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8352ED3-3C46-4C9A-9738-67B2D875E7E2}" type="datetime2">
              <a:rPr lang="en-US" smtClean="0"/>
              <a:pPr/>
              <a:t>Tuesday, December 1, 2020</a:t>
            </a:fld>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2967076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8352ED3-3C46-4C9A-9738-67B2D875E7E2}" type="datetime2">
              <a:rPr lang="en-US" smtClean="0"/>
              <a:pPr/>
              <a:t>Tuesday, December 1, 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Sample Footer Text</a:t>
            </a:r>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A4F6043-7A67-491B-98BC-F933DED7226D}" type="slidenum">
              <a:rPr lang="en-US" smtClean="0"/>
              <a:pPr/>
              <a:t>‹Nº›</a:t>
            </a:fld>
            <a:endParaRPr lang="en-US" dirty="0"/>
          </a:p>
        </p:txBody>
      </p:sp>
    </p:spTree>
    <p:extLst>
      <p:ext uri="{BB962C8B-B14F-4D97-AF65-F5344CB8AC3E}">
        <p14:creationId xmlns:p14="http://schemas.microsoft.com/office/powerpoint/2010/main" val="3450527199"/>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tif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diagramLayout" Target="../diagrams/layout6.xml"/><Relationship Id="rId7" Type="http://schemas.openxmlformats.org/officeDocument/2006/relationships/image" Target="../media/image21.pn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7.tiff"/><Relationship Id="rId4" Type="http://schemas.openxmlformats.org/officeDocument/2006/relationships/diagramQuickStyle" Target="../diagrams/quickStyle6.xml"/><Relationship Id="rId9"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diagramLayout" Target="../diagrams/layout7.xml"/><Relationship Id="rId7" Type="http://schemas.openxmlformats.org/officeDocument/2006/relationships/image" Target="../media/image5.tiff"/><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7.tiff"/></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7.tif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tiff"/><Relationship Id="rId4" Type="http://schemas.openxmlformats.org/officeDocument/2006/relationships/diagramLayout" Target="../diagrams/layout1.xml"/><Relationship Id="rId9" Type="http://schemas.openxmlformats.org/officeDocument/2006/relationships/image" Target="../media/image6.tiff"/></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2.xml"/><Relationship Id="rId7" Type="http://schemas.openxmlformats.org/officeDocument/2006/relationships/image" Target="../media/image9.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diagramQuickStyle" Target="../diagrams/quickStyle3.xml"/><Relationship Id="rId12"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diagramLayout" Target="../diagrams/layout3.xml"/><Relationship Id="rId11" Type="http://schemas.openxmlformats.org/officeDocument/2006/relationships/image" Target="../media/image6.tiff"/><Relationship Id="rId5" Type="http://schemas.openxmlformats.org/officeDocument/2006/relationships/diagramData" Target="../diagrams/data3.xml"/><Relationship Id="rId10" Type="http://schemas.openxmlformats.org/officeDocument/2006/relationships/image" Target="../media/image5.tiff"/><Relationship Id="rId4" Type="http://schemas.openxmlformats.org/officeDocument/2006/relationships/image" Target="../media/image2.pn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tiff"/><Relationship Id="rId7" Type="http://schemas.openxmlformats.org/officeDocument/2006/relationships/image" Target="../media/image14.png"/><Relationship Id="rId2" Type="http://schemas.openxmlformats.org/officeDocument/2006/relationships/image" Target="../media/image5.tiff"/><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7.tiff"/><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diagramQuickStyle" Target="../diagrams/quickStyle4.xml"/><Relationship Id="rId12" Type="http://schemas.openxmlformats.org/officeDocument/2006/relationships/image" Target="../media/image7.tiff"/><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diagramLayout" Target="../diagrams/layout4.xml"/><Relationship Id="rId11" Type="http://schemas.openxmlformats.org/officeDocument/2006/relationships/image" Target="../media/image6.tiff"/><Relationship Id="rId5" Type="http://schemas.openxmlformats.org/officeDocument/2006/relationships/diagramData" Target="../diagrams/data4.xml"/><Relationship Id="rId10" Type="http://schemas.openxmlformats.org/officeDocument/2006/relationships/image" Target="../media/image5.tiff"/><Relationship Id="rId4" Type="http://schemas.openxmlformats.org/officeDocument/2006/relationships/image" Target="../media/image2.png"/><Relationship Id="rId9"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028" name="Picture 198">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CuadroTexto 1">
            <a:extLst>
              <a:ext uri="{FF2B5EF4-FFF2-40B4-BE49-F238E27FC236}">
                <a16:creationId xmlns:a16="http://schemas.microsoft.com/office/drawing/2014/main" id="{78B66F3A-EF91-9C4C-9A7D-7ABD5C9E4C33}"/>
              </a:ext>
            </a:extLst>
          </p:cNvPr>
          <p:cNvSpPr txBox="1"/>
          <p:nvPr/>
        </p:nvSpPr>
        <p:spPr>
          <a:xfrm>
            <a:off x="5425357" y="1423220"/>
            <a:ext cx="6272981" cy="3736802"/>
          </a:xfrm>
          <a:prstGeom prst="rect">
            <a:avLst/>
          </a:prstGeom>
        </p:spPr>
        <p:txBody>
          <a:bodyPr vert="horz" lIns="91440" tIns="45720" rIns="91440" bIns="45720" rtlCol="0" anchor="b">
            <a:normAutofit/>
          </a:bodyPr>
          <a:lstStyle/>
          <a:p>
            <a:pPr algn="r">
              <a:spcBef>
                <a:spcPct val="0"/>
              </a:spcBef>
              <a:spcAft>
                <a:spcPts val="600"/>
              </a:spcAft>
            </a:pPr>
            <a:r>
              <a:rPr lang="es-ES_tradnl" sz="4800" cap="all">
                <a:ln w="3175" cmpd="sng">
                  <a:noFill/>
                </a:ln>
                <a:latin typeface="+mj-lt"/>
                <a:ea typeface="+mj-ea"/>
                <a:cs typeface="+mj-cs"/>
              </a:rPr>
              <a:t>¿Cuál es el recuerdo más amoroso que tienes de tu infancia y/o Adolescencia? </a:t>
            </a:r>
          </a:p>
        </p:txBody>
      </p:sp>
      <p:pic>
        <p:nvPicPr>
          <p:cNvPr id="1026" name="Picture 2" descr="Persona Pensando Vectores, Ilustraciones Y Gráficos - 123RF">
            <a:extLst>
              <a:ext uri="{FF2B5EF4-FFF2-40B4-BE49-F238E27FC236}">
                <a16:creationId xmlns:a16="http://schemas.microsoft.com/office/drawing/2014/main" id="{66D02913-D38D-B548-9748-CE3C9A38A8E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3464" y="1423220"/>
            <a:ext cx="3997361" cy="3997361"/>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B8514989-CB5C-4F4A-82DA-DF1C8F8E26E6}"/>
              </a:ext>
            </a:extLst>
          </p:cNvPr>
          <p:cNvPicPr>
            <a:picLocks noChangeAspect="1"/>
          </p:cNvPicPr>
          <p:nvPr/>
        </p:nvPicPr>
        <p:blipFill>
          <a:blip r:embed="rId5"/>
          <a:stretch>
            <a:fillRect/>
          </a:stretch>
        </p:blipFill>
        <p:spPr>
          <a:xfrm>
            <a:off x="0" y="50800"/>
            <a:ext cx="3248454" cy="711200"/>
          </a:xfrm>
          <a:prstGeom prst="rect">
            <a:avLst/>
          </a:prstGeom>
        </p:spPr>
      </p:pic>
      <p:pic>
        <p:nvPicPr>
          <p:cNvPr id="5" name="Imagen 4">
            <a:extLst>
              <a:ext uri="{FF2B5EF4-FFF2-40B4-BE49-F238E27FC236}">
                <a16:creationId xmlns:a16="http://schemas.microsoft.com/office/drawing/2014/main" id="{F109485A-9275-F94E-B432-87C5F0BC6F1A}"/>
              </a:ext>
            </a:extLst>
          </p:cNvPr>
          <p:cNvPicPr>
            <a:picLocks noChangeAspect="1"/>
          </p:cNvPicPr>
          <p:nvPr/>
        </p:nvPicPr>
        <p:blipFill>
          <a:blip r:embed="rId6"/>
          <a:stretch>
            <a:fillRect/>
          </a:stretch>
        </p:blipFill>
        <p:spPr>
          <a:xfrm>
            <a:off x="10461653" y="6080937"/>
            <a:ext cx="1565247" cy="525781"/>
          </a:xfrm>
          <a:prstGeom prst="rect">
            <a:avLst/>
          </a:prstGeom>
        </p:spPr>
      </p:pic>
      <p:pic>
        <p:nvPicPr>
          <p:cNvPr id="6" name="Imagen 5">
            <a:extLst>
              <a:ext uri="{FF2B5EF4-FFF2-40B4-BE49-F238E27FC236}">
                <a16:creationId xmlns:a16="http://schemas.microsoft.com/office/drawing/2014/main" id="{ED7A8167-4D14-1647-9E6D-D98C17F90AC2}"/>
              </a:ext>
            </a:extLst>
          </p:cNvPr>
          <p:cNvPicPr>
            <a:picLocks noChangeAspect="1"/>
          </p:cNvPicPr>
          <p:nvPr/>
        </p:nvPicPr>
        <p:blipFill>
          <a:blip r:embed="rId7"/>
          <a:stretch>
            <a:fillRect/>
          </a:stretch>
        </p:blipFill>
        <p:spPr>
          <a:xfrm>
            <a:off x="7581900" y="6080937"/>
            <a:ext cx="2879753" cy="579704"/>
          </a:xfrm>
          <a:prstGeom prst="rect">
            <a:avLst/>
          </a:prstGeom>
        </p:spPr>
      </p:pic>
    </p:spTree>
    <p:extLst>
      <p:ext uri="{BB962C8B-B14F-4D97-AF65-F5344CB8AC3E}">
        <p14:creationId xmlns:p14="http://schemas.microsoft.com/office/powerpoint/2010/main" val="1778084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E6D81970-95FD-4000-AB58-3A0A7AEB40ED}"/>
              </a:ext>
            </a:extLst>
          </p:cNvPr>
          <p:cNvGraphicFramePr/>
          <p:nvPr>
            <p:extLst>
              <p:ext uri="{D42A27DB-BD31-4B8C-83A1-F6EECF244321}">
                <p14:modId xmlns:p14="http://schemas.microsoft.com/office/powerpoint/2010/main" val="3450891698"/>
              </p:ext>
            </p:extLst>
          </p:nvPr>
        </p:nvGraphicFramePr>
        <p:xfrm>
          <a:off x="7107039" y="407049"/>
          <a:ext cx="4846422" cy="5406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31C09412-0E65-4DC5-89D2-AA6C1899AF6B}"/>
              </a:ext>
            </a:extLst>
          </p:cNvPr>
          <p:cNvPicPr>
            <a:picLocks noChangeAspect="1"/>
          </p:cNvPicPr>
          <p:nvPr/>
        </p:nvPicPr>
        <p:blipFill>
          <a:blip r:embed="rId7"/>
          <a:stretch>
            <a:fillRect/>
          </a:stretch>
        </p:blipFill>
        <p:spPr>
          <a:xfrm>
            <a:off x="238539" y="1219200"/>
            <a:ext cx="6481169" cy="4227443"/>
          </a:xfrm>
          <a:prstGeom prst="rect">
            <a:avLst/>
          </a:prstGeom>
        </p:spPr>
      </p:pic>
      <p:pic>
        <p:nvPicPr>
          <p:cNvPr id="4" name="Imagen 3">
            <a:extLst>
              <a:ext uri="{FF2B5EF4-FFF2-40B4-BE49-F238E27FC236}">
                <a16:creationId xmlns:a16="http://schemas.microsoft.com/office/drawing/2014/main" id="{D5821230-E844-4F04-875F-A1C3BD68A19C}"/>
              </a:ext>
            </a:extLst>
          </p:cNvPr>
          <p:cNvPicPr>
            <a:picLocks noChangeAspect="1"/>
          </p:cNvPicPr>
          <p:nvPr/>
        </p:nvPicPr>
        <p:blipFill>
          <a:blip r:embed="rId8"/>
          <a:stretch>
            <a:fillRect/>
          </a:stretch>
        </p:blipFill>
        <p:spPr>
          <a:xfrm>
            <a:off x="53257" y="20150"/>
            <a:ext cx="3134443" cy="686239"/>
          </a:xfrm>
          <a:prstGeom prst="rect">
            <a:avLst/>
          </a:prstGeom>
        </p:spPr>
      </p:pic>
      <p:pic>
        <p:nvPicPr>
          <p:cNvPr id="5" name="Imagen 4">
            <a:extLst>
              <a:ext uri="{FF2B5EF4-FFF2-40B4-BE49-F238E27FC236}">
                <a16:creationId xmlns:a16="http://schemas.microsoft.com/office/drawing/2014/main" id="{A3CF4BE7-85F0-4193-8119-9B51E66CA8E3}"/>
              </a:ext>
            </a:extLst>
          </p:cNvPr>
          <p:cNvPicPr>
            <a:picLocks noChangeAspect="1"/>
          </p:cNvPicPr>
          <p:nvPr/>
        </p:nvPicPr>
        <p:blipFill>
          <a:blip r:embed="rId9"/>
          <a:stretch>
            <a:fillRect/>
          </a:stretch>
        </p:blipFill>
        <p:spPr>
          <a:xfrm>
            <a:off x="10187824" y="6126503"/>
            <a:ext cx="1686676" cy="566570"/>
          </a:xfrm>
          <a:prstGeom prst="rect">
            <a:avLst/>
          </a:prstGeom>
        </p:spPr>
      </p:pic>
      <p:pic>
        <p:nvPicPr>
          <p:cNvPr id="7" name="Imagen 6">
            <a:extLst>
              <a:ext uri="{FF2B5EF4-FFF2-40B4-BE49-F238E27FC236}">
                <a16:creationId xmlns:a16="http://schemas.microsoft.com/office/drawing/2014/main" id="{C1FE2D73-E42F-41B3-B108-009ED09A46D4}"/>
              </a:ext>
            </a:extLst>
          </p:cNvPr>
          <p:cNvPicPr>
            <a:picLocks noChangeAspect="1"/>
          </p:cNvPicPr>
          <p:nvPr/>
        </p:nvPicPr>
        <p:blipFill>
          <a:blip r:embed="rId10"/>
          <a:stretch>
            <a:fillRect/>
          </a:stretch>
        </p:blipFill>
        <p:spPr>
          <a:xfrm>
            <a:off x="7308071" y="6113369"/>
            <a:ext cx="2879753" cy="579704"/>
          </a:xfrm>
          <a:prstGeom prst="rect">
            <a:avLst/>
          </a:prstGeom>
        </p:spPr>
      </p:pic>
    </p:spTree>
    <p:extLst>
      <p:ext uri="{BB962C8B-B14F-4D97-AF65-F5344CB8AC3E}">
        <p14:creationId xmlns:p14="http://schemas.microsoft.com/office/powerpoint/2010/main" val="917903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2F0F92A-6B4F-7C4A-9543-D8625F7161E1}"/>
              </a:ext>
            </a:extLst>
          </p:cNvPr>
          <p:cNvPicPr>
            <a:picLocks noChangeAspect="1"/>
          </p:cNvPicPr>
          <p:nvPr/>
        </p:nvPicPr>
        <p:blipFill>
          <a:blip r:embed="rId2"/>
          <a:stretch>
            <a:fillRect/>
          </a:stretch>
        </p:blipFill>
        <p:spPr>
          <a:xfrm>
            <a:off x="53257" y="20150"/>
            <a:ext cx="3324943" cy="727946"/>
          </a:xfrm>
          <a:prstGeom prst="rect">
            <a:avLst/>
          </a:prstGeom>
        </p:spPr>
      </p:pic>
      <p:pic>
        <p:nvPicPr>
          <p:cNvPr id="7" name="Imagen 6">
            <a:extLst>
              <a:ext uri="{FF2B5EF4-FFF2-40B4-BE49-F238E27FC236}">
                <a16:creationId xmlns:a16="http://schemas.microsoft.com/office/drawing/2014/main" id="{F1246CC4-A4AD-AF49-BC2A-295AD07C9AB0}"/>
              </a:ext>
            </a:extLst>
          </p:cNvPr>
          <p:cNvPicPr>
            <a:picLocks noChangeAspect="1"/>
          </p:cNvPicPr>
          <p:nvPr/>
        </p:nvPicPr>
        <p:blipFill>
          <a:blip r:embed="rId3"/>
          <a:stretch>
            <a:fillRect/>
          </a:stretch>
        </p:blipFill>
        <p:spPr>
          <a:xfrm>
            <a:off x="10187824" y="6126503"/>
            <a:ext cx="1686676" cy="566570"/>
          </a:xfrm>
          <a:prstGeom prst="rect">
            <a:avLst/>
          </a:prstGeom>
        </p:spPr>
      </p:pic>
      <p:pic>
        <p:nvPicPr>
          <p:cNvPr id="8" name="Imagen 7">
            <a:extLst>
              <a:ext uri="{FF2B5EF4-FFF2-40B4-BE49-F238E27FC236}">
                <a16:creationId xmlns:a16="http://schemas.microsoft.com/office/drawing/2014/main" id="{EFA2B88D-D60F-A14E-AAC1-5A067510071C}"/>
              </a:ext>
            </a:extLst>
          </p:cNvPr>
          <p:cNvPicPr>
            <a:picLocks noChangeAspect="1"/>
          </p:cNvPicPr>
          <p:nvPr/>
        </p:nvPicPr>
        <p:blipFill>
          <a:blip r:embed="rId4"/>
          <a:stretch>
            <a:fillRect/>
          </a:stretch>
        </p:blipFill>
        <p:spPr>
          <a:xfrm>
            <a:off x="7308071" y="6113369"/>
            <a:ext cx="2879753" cy="579704"/>
          </a:xfrm>
          <a:prstGeom prst="rect">
            <a:avLst/>
          </a:prstGeom>
        </p:spPr>
      </p:pic>
      <p:sp>
        <p:nvSpPr>
          <p:cNvPr id="6" name="Flecha: a la derecha 5">
            <a:extLst>
              <a:ext uri="{FF2B5EF4-FFF2-40B4-BE49-F238E27FC236}">
                <a16:creationId xmlns:a16="http://schemas.microsoft.com/office/drawing/2014/main" id="{72F63FE8-893F-4997-A508-5AF2E468126A}"/>
              </a:ext>
            </a:extLst>
          </p:cNvPr>
          <p:cNvSpPr/>
          <p:nvPr/>
        </p:nvSpPr>
        <p:spPr>
          <a:xfrm>
            <a:off x="424069" y="1106557"/>
            <a:ext cx="6573079" cy="43857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s-CO" sz="2000" b="1" dirty="0">
              <a:solidFill>
                <a:srgbClr val="FFFFFF"/>
              </a:solidFill>
              <a:latin typeface="Arial"/>
              <a:cs typeface="Arial"/>
            </a:endParaRPr>
          </a:p>
          <a:p>
            <a:pPr lvl="0"/>
            <a:r>
              <a:rPr lang="es-CO" sz="2000" b="1" dirty="0">
                <a:solidFill>
                  <a:srgbClr val="FFFFFF"/>
                </a:solidFill>
                <a:latin typeface="Arial"/>
                <a:cs typeface="Arial"/>
              </a:rPr>
              <a:t>Jornadas de sensibilización y formación</a:t>
            </a:r>
          </a:p>
          <a:p>
            <a:pPr lvl="0"/>
            <a:endParaRPr lang="es-CO" sz="2000" b="1" dirty="0">
              <a:solidFill>
                <a:srgbClr val="FFFFFF"/>
              </a:solidFill>
              <a:latin typeface="Arial"/>
              <a:cs typeface="Arial"/>
            </a:endParaRPr>
          </a:p>
          <a:p>
            <a:pPr lvl="0"/>
            <a:r>
              <a:rPr lang="es-CO" sz="2000" dirty="0">
                <a:solidFill>
                  <a:srgbClr val="FFFFFF"/>
                </a:solidFill>
                <a:latin typeface="Arial"/>
                <a:cs typeface="Arial"/>
              </a:rPr>
              <a:t>Manejo de emociones</a:t>
            </a:r>
            <a:endParaRPr lang="es-ES" sz="2000" dirty="0">
              <a:solidFill>
                <a:srgbClr val="FFFFFF"/>
              </a:solidFill>
              <a:latin typeface="Arial"/>
              <a:cs typeface="Arial"/>
            </a:endParaRPr>
          </a:p>
          <a:p>
            <a:pPr lvl="0"/>
            <a:r>
              <a:rPr lang="es-CO" sz="2000" dirty="0">
                <a:solidFill>
                  <a:srgbClr val="FFFFFF"/>
                </a:solidFill>
                <a:latin typeface="Arial"/>
                <a:cs typeface="Arial"/>
              </a:rPr>
              <a:t>Cuidado y autocuidado</a:t>
            </a:r>
          </a:p>
          <a:p>
            <a:pPr lvl="0"/>
            <a:r>
              <a:rPr lang="es-CO" dirty="0">
                <a:solidFill>
                  <a:srgbClr val="FFFFFF"/>
                </a:solidFill>
                <a:latin typeface="Arial"/>
                <a:cs typeface="Arial"/>
              </a:rPr>
              <a:t>Caja de herramientas: Amar y Proteger: </a:t>
            </a:r>
            <a:r>
              <a:rPr lang="es-CO" dirty="0" err="1">
                <a:solidFill>
                  <a:srgbClr val="FFFFFF"/>
                </a:solidFill>
                <a:latin typeface="Arial"/>
                <a:cs typeface="Arial"/>
              </a:rPr>
              <a:t>SuperPoderes</a:t>
            </a:r>
            <a:r>
              <a:rPr lang="es-CO" dirty="0">
                <a:solidFill>
                  <a:srgbClr val="FFFFFF"/>
                </a:solidFill>
                <a:latin typeface="Arial"/>
                <a:cs typeface="Arial"/>
              </a:rPr>
              <a:t> Familiares.</a:t>
            </a:r>
          </a:p>
          <a:p>
            <a:pPr algn="ctr"/>
            <a:endParaRPr lang="es-CO" dirty="0"/>
          </a:p>
        </p:txBody>
      </p:sp>
      <p:pic>
        <p:nvPicPr>
          <p:cNvPr id="9" name="Imagen 8">
            <a:extLst>
              <a:ext uri="{FF2B5EF4-FFF2-40B4-BE49-F238E27FC236}">
                <a16:creationId xmlns:a16="http://schemas.microsoft.com/office/drawing/2014/main" id="{3460560D-D703-42AC-AB14-B11F4C08F215}"/>
              </a:ext>
            </a:extLst>
          </p:cNvPr>
          <p:cNvPicPr>
            <a:picLocks noChangeAspect="1"/>
          </p:cNvPicPr>
          <p:nvPr/>
        </p:nvPicPr>
        <p:blipFill rotWithShape="1">
          <a:blip r:embed="rId5"/>
          <a:srcRect r="2676"/>
          <a:stretch/>
        </p:blipFill>
        <p:spPr>
          <a:xfrm>
            <a:off x="7308071" y="384123"/>
            <a:ext cx="4134678" cy="5486400"/>
          </a:xfrm>
          <a:prstGeom prst="rect">
            <a:avLst/>
          </a:prstGeom>
        </p:spPr>
      </p:pic>
    </p:spTree>
    <p:extLst>
      <p:ext uri="{BB962C8B-B14F-4D97-AF65-F5344CB8AC3E}">
        <p14:creationId xmlns:p14="http://schemas.microsoft.com/office/powerpoint/2010/main" val="2287289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85395588-E1FE-1446-A87E-35698AB535B8}"/>
              </a:ext>
            </a:extLst>
          </p:cNvPr>
          <p:cNvGraphicFramePr/>
          <p:nvPr>
            <p:extLst>
              <p:ext uri="{D42A27DB-BD31-4B8C-83A1-F6EECF244321}">
                <p14:modId xmlns:p14="http://schemas.microsoft.com/office/powerpoint/2010/main" val="3073516808"/>
              </p:ext>
            </p:extLst>
          </p:nvPr>
        </p:nvGraphicFramePr>
        <p:xfrm>
          <a:off x="622300" y="728133"/>
          <a:ext cx="10947400" cy="5782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ás 2">
            <a:extLst>
              <a:ext uri="{FF2B5EF4-FFF2-40B4-BE49-F238E27FC236}">
                <a16:creationId xmlns:a16="http://schemas.microsoft.com/office/drawing/2014/main" id="{7AA04322-48F9-DC49-BEB2-006E9F7EAF08}"/>
              </a:ext>
            </a:extLst>
          </p:cNvPr>
          <p:cNvSpPr/>
          <p:nvPr/>
        </p:nvSpPr>
        <p:spPr>
          <a:xfrm>
            <a:off x="3778254" y="2076450"/>
            <a:ext cx="952500" cy="9652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Igual 3">
            <a:extLst>
              <a:ext uri="{FF2B5EF4-FFF2-40B4-BE49-F238E27FC236}">
                <a16:creationId xmlns:a16="http://schemas.microsoft.com/office/drawing/2014/main" id="{630E4108-C809-2040-B56D-1A8745BB19CF}"/>
              </a:ext>
            </a:extLst>
          </p:cNvPr>
          <p:cNvSpPr/>
          <p:nvPr/>
        </p:nvSpPr>
        <p:spPr>
          <a:xfrm>
            <a:off x="7419975" y="2209800"/>
            <a:ext cx="1016000" cy="6985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pic>
        <p:nvPicPr>
          <p:cNvPr id="5" name="Imagen 4">
            <a:extLst>
              <a:ext uri="{FF2B5EF4-FFF2-40B4-BE49-F238E27FC236}">
                <a16:creationId xmlns:a16="http://schemas.microsoft.com/office/drawing/2014/main" id="{C2F0F92A-6B4F-7C4A-9543-D8625F7161E1}"/>
              </a:ext>
            </a:extLst>
          </p:cNvPr>
          <p:cNvPicPr>
            <a:picLocks noChangeAspect="1"/>
          </p:cNvPicPr>
          <p:nvPr/>
        </p:nvPicPr>
        <p:blipFill>
          <a:blip r:embed="rId7"/>
          <a:stretch>
            <a:fillRect/>
          </a:stretch>
        </p:blipFill>
        <p:spPr>
          <a:xfrm>
            <a:off x="53257" y="20150"/>
            <a:ext cx="3324943" cy="727946"/>
          </a:xfrm>
          <a:prstGeom prst="rect">
            <a:avLst/>
          </a:prstGeom>
        </p:spPr>
      </p:pic>
      <p:pic>
        <p:nvPicPr>
          <p:cNvPr id="7" name="Imagen 6">
            <a:extLst>
              <a:ext uri="{FF2B5EF4-FFF2-40B4-BE49-F238E27FC236}">
                <a16:creationId xmlns:a16="http://schemas.microsoft.com/office/drawing/2014/main" id="{F1246CC4-A4AD-AF49-BC2A-295AD07C9AB0}"/>
              </a:ext>
            </a:extLst>
          </p:cNvPr>
          <p:cNvPicPr>
            <a:picLocks noChangeAspect="1"/>
          </p:cNvPicPr>
          <p:nvPr/>
        </p:nvPicPr>
        <p:blipFill>
          <a:blip r:embed="rId8"/>
          <a:stretch>
            <a:fillRect/>
          </a:stretch>
        </p:blipFill>
        <p:spPr>
          <a:xfrm>
            <a:off x="10187824" y="6126503"/>
            <a:ext cx="1686676" cy="566570"/>
          </a:xfrm>
          <a:prstGeom prst="rect">
            <a:avLst/>
          </a:prstGeom>
        </p:spPr>
      </p:pic>
      <p:pic>
        <p:nvPicPr>
          <p:cNvPr id="8" name="Imagen 7">
            <a:extLst>
              <a:ext uri="{FF2B5EF4-FFF2-40B4-BE49-F238E27FC236}">
                <a16:creationId xmlns:a16="http://schemas.microsoft.com/office/drawing/2014/main" id="{EFA2B88D-D60F-A14E-AAC1-5A067510071C}"/>
              </a:ext>
            </a:extLst>
          </p:cNvPr>
          <p:cNvPicPr>
            <a:picLocks noChangeAspect="1"/>
          </p:cNvPicPr>
          <p:nvPr/>
        </p:nvPicPr>
        <p:blipFill>
          <a:blip r:embed="rId9"/>
          <a:stretch>
            <a:fillRect/>
          </a:stretch>
        </p:blipFill>
        <p:spPr>
          <a:xfrm>
            <a:off x="7308071" y="6113369"/>
            <a:ext cx="2879753" cy="579704"/>
          </a:xfrm>
          <a:prstGeom prst="rect">
            <a:avLst/>
          </a:prstGeom>
        </p:spPr>
      </p:pic>
    </p:spTree>
    <p:extLst>
      <p:ext uri="{BB962C8B-B14F-4D97-AF65-F5344CB8AC3E}">
        <p14:creationId xmlns:p14="http://schemas.microsoft.com/office/powerpoint/2010/main" val="165472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eer Eye's Antoni Porowski's recipes to spice up your weekday classics -  YOU Magazine">
            <a:extLst>
              <a:ext uri="{FF2B5EF4-FFF2-40B4-BE49-F238E27FC236}">
                <a16:creationId xmlns:a16="http://schemas.microsoft.com/office/drawing/2014/main" id="{952F46E9-B7D6-714C-9B71-445F4F32EE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900" y="1400175"/>
            <a:ext cx="2705100" cy="405765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A657907C-076E-A343-A160-D4438FC11935}"/>
              </a:ext>
            </a:extLst>
          </p:cNvPr>
          <p:cNvSpPr txBox="1"/>
          <p:nvPr/>
        </p:nvSpPr>
        <p:spPr>
          <a:xfrm>
            <a:off x="4660900" y="1074509"/>
            <a:ext cx="6819900" cy="4708981"/>
          </a:xfrm>
          <a:prstGeom prst="rect">
            <a:avLst/>
          </a:prstGeom>
          <a:noFill/>
        </p:spPr>
        <p:txBody>
          <a:bodyPr wrap="square" rtlCol="0">
            <a:spAutoFit/>
          </a:bodyPr>
          <a:lstStyle/>
          <a:p>
            <a:pPr algn="ctr"/>
            <a:r>
              <a:rPr lang="es-ES_tradnl" sz="2000" b="1" dirty="0"/>
              <a:t>Antoni </a:t>
            </a:r>
            <a:r>
              <a:rPr lang="es-ES_tradnl" sz="2000" b="1" dirty="0" err="1"/>
              <a:t>Porowski</a:t>
            </a:r>
            <a:r>
              <a:rPr lang="es-ES_tradnl" sz="2000" b="1" dirty="0"/>
              <a:t>  Reconocido Chef canadiense</a:t>
            </a:r>
          </a:p>
          <a:p>
            <a:endParaRPr lang="es-ES_tradnl" sz="2000" dirty="0"/>
          </a:p>
          <a:p>
            <a:endParaRPr lang="es-ES_tradnl" sz="2000" dirty="0"/>
          </a:p>
          <a:p>
            <a:pPr algn="ctr"/>
            <a:r>
              <a:rPr lang="es-ES_tradnl" sz="2000" dirty="0"/>
              <a:t>“Mamá no estaba mucho en casa y cuando tenía tiempo para nosotros siempre nos llevaba a restaurantes a cenar para compensar la ausencia. </a:t>
            </a:r>
          </a:p>
          <a:p>
            <a:pPr algn="ctr"/>
            <a:endParaRPr lang="es-ES_tradnl" sz="2000" dirty="0"/>
          </a:p>
          <a:p>
            <a:pPr algn="ctr"/>
            <a:r>
              <a:rPr lang="es-ES_tradnl" sz="2000" dirty="0"/>
              <a:t>Sin embargo, mis recuerdos más amorosos de ella, están relacionados a cuando preparaba espaguetis con leche, era su plato de cuando no había dinero y no estábamos bien en familia, lo hacía para conversar y darnos amor. </a:t>
            </a:r>
          </a:p>
          <a:p>
            <a:pPr algn="ctr"/>
            <a:endParaRPr lang="es-ES_tradnl" sz="2000" dirty="0"/>
          </a:p>
          <a:p>
            <a:pPr algn="ctr"/>
            <a:r>
              <a:rPr lang="es-ES_tradnl" sz="2000" dirty="0"/>
              <a:t>Y esa relación amorosa de mamá con los alimentos es lo que me hizo un chef que cree que no se trata solo de crear platos maravillosos sino de hacer platos amorosos.”</a:t>
            </a:r>
          </a:p>
        </p:txBody>
      </p:sp>
      <p:pic>
        <p:nvPicPr>
          <p:cNvPr id="5" name="Imagen 4">
            <a:extLst>
              <a:ext uri="{FF2B5EF4-FFF2-40B4-BE49-F238E27FC236}">
                <a16:creationId xmlns:a16="http://schemas.microsoft.com/office/drawing/2014/main" id="{0FA2D1E2-82F7-E04E-944D-1F8A7449F7B2}"/>
              </a:ext>
            </a:extLst>
          </p:cNvPr>
          <p:cNvPicPr>
            <a:picLocks noChangeAspect="1"/>
          </p:cNvPicPr>
          <p:nvPr/>
        </p:nvPicPr>
        <p:blipFill>
          <a:blip r:embed="rId3"/>
          <a:stretch>
            <a:fillRect/>
          </a:stretch>
        </p:blipFill>
        <p:spPr>
          <a:xfrm>
            <a:off x="53257" y="20150"/>
            <a:ext cx="3600312" cy="788234"/>
          </a:xfrm>
          <a:prstGeom prst="rect">
            <a:avLst/>
          </a:prstGeom>
        </p:spPr>
      </p:pic>
      <p:pic>
        <p:nvPicPr>
          <p:cNvPr id="7" name="Imagen 6">
            <a:extLst>
              <a:ext uri="{FF2B5EF4-FFF2-40B4-BE49-F238E27FC236}">
                <a16:creationId xmlns:a16="http://schemas.microsoft.com/office/drawing/2014/main" id="{FCE8AE32-0C7D-9A42-A286-F5A0B909F4EF}"/>
              </a:ext>
            </a:extLst>
          </p:cNvPr>
          <p:cNvPicPr>
            <a:picLocks noChangeAspect="1"/>
          </p:cNvPicPr>
          <p:nvPr/>
        </p:nvPicPr>
        <p:blipFill>
          <a:blip r:embed="rId4"/>
          <a:stretch>
            <a:fillRect/>
          </a:stretch>
        </p:blipFill>
        <p:spPr>
          <a:xfrm>
            <a:off x="10336933" y="6275835"/>
            <a:ext cx="1575667" cy="529281"/>
          </a:xfrm>
          <a:prstGeom prst="rect">
            <a:avLst/>
          </a:prstGeom>
        </p:spPr>
      </p:pic>
      <p:pic>
        <p:nvPicPr>
          <p:cNvPr id="8" name="Imagen 7">
            <a:extLst>
              <a:ext uri="{FF2B5EF4-FFF2-40B4-BE49-F238E27FC236}">
                <a16:creationId xmlns:a16="http://schemas.microsoft.com/office/drawing/2014/main" id="{8A048848-492C-C347-A8C9-510CEF058C3A}"/>
              </a:ext>
            </a:extLst>
          </p:cNvPr>
          <p:cNvPicPr>
            <a:picLocks noChangeAspect="1"/>
          </p:cNvPicPr>
          <p:nvPr/>
        </p:nvPicPr>
        <p:blipFill>
          <a:blip r:embed="rId5"/>
          <a:stretch>
            <a:fillRect/>
          </a:stretch>
        </p:blipFill>
        <p:spPr>
          <a:xfrm>
            <a:off x="7442200" y="6245837"/>
            <a:ext cx="2879753" cy="579704"/>
          </a:xfrm>
          <a:prstGeom prst="rect">
            <a:avLst/>
          </a:prstGeom>
        </p:spPr>
      </p:pic>
    </p:spTree>
    <p:extLst>
      <p:ext uri="{BB962C8B-B14F-4D97-AF65-F5344CB8AC3E}">
        <p14:creationId xmlns:p14="http://schemas.microsoft.com/office/powerpoint/2010/main" val="1792565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0DC895F7-4E59-40FB-87DD-ACE47F94C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5">
            <a:extLst>
              <a:ext uri="{FF2B5EF4-FFF2-40B4-BE49-F238E27FC236}">
                <a16:creationId xmlns:a16="http://schemas.microsoft.com/office/drawing/2014/main" id="{1A4C720E-710D-44F8-A8D7-2BAA61E181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51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ítulo 1">
            <a:extLst>
              <a:ext uri="{FF2B5EF4-FFF2-40B4-BE49-F238E27FC236}">
                <a16:creationId xmlns:a16="http://schemas.microsoft.com/office/drawing/2014/main" id="{CFE6B0A6-E183-414E-BFE0-9B9FB45F506D}"/>
              </a:ext>
            </a:extLst>
          </p:cNvPr>
          <p:cNvSpPr>
            <a:spLocks noGrp="1"/>
          </p:cNvSpPr>
          <p:nvPr>
            <p:ph type="ctrTitle"/>
          </p:nvPr>
        </p:nvSpPr>
        <p:spPr>
          <a:xfrm>
            <a:off x="375367" y="1660318"/>
            <a:ext cx="5662819" cy="2679137"/>
          </a:xfrm>
        </p:spPr>
        <p:txBody>
          <a:bodyPr>
            <a:normAutofit/>
          </a:bodyPr>
          <a:lstStyle/>
          <a:p>
            <a:pPr algn="ctr"/>
            <a:r>
              <a:rPr lang="es-ES_tradnl" b="1" dirty="0"/>
              <a:t>Amar y proteger: </a:t>
            </a:r>
            <a:r>
              <a:rPr lang="es-ES_tradnl" b="1" dirty="0" err="1"/>
              <a:t>SuperPoderes</a:t>
            </a:r>
            <a:r>
              <a:rPr lang="es-ES_tradnl" b="1" dirty="0"/>
              <a:t> familiares</a:t>
            </a:r>
          </a:p>
        </p:txBody>
      </p:sp>
      <p:sp>
        <p:nvSpPr>
          <p:cNvPr id="4" name="AutoShape 2">
            <a:extLst>
              <a:ext uri="{FF2B5EF4-FFF2-40B4-BE49-F238E27FC236}">
                <a16:creationId xmlns:a16="http://schemas.microsoft.com/office/drawing/2014/main" id="{3E720BC2-17AD-B24C-B21C-BC7FC77E4E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sp>
        <p:nvSpPr>
          <p:cNvPr id="7" name="CuadroTexto 6">
            <a:extLst>
              <a:ext uri="{FF2B5EF4-FFF2-40B4-BE49-F238E27FC236}">
                <a16:creationId xmlns:a16="http://schemas.microsoft.com/office/drawing/2014/main" id="{269F713C-7E73-2D44-8850-D8A003C89D3A}"/>
              </a:ext>
            </a:extLst>
          </p:cNvPr>
          <p:cNvSpPr txBox="1"/>
          <p:nvPr/>
        </p:nvSpPr>
        <p:spPr>
          <a:xfrm>
            <a:off x="-150541" y="4339455"/>
            <a:ext cx="6714633" cy="646331"/>
          </a:xfrm>
          <a:prstGeom prst="rect">
            <a:avLst/>
          </a:prstGeom>
          <a:noFill/>
        </p:spPr>
        <p:txBody>
          <a:bodyPr wrap="square" rtlCol="0">
            <a:spAutoFit/>
          </a:bodyPr>
          <a:lstStyle/>
          <a:p>
            <a:pPr algn="ctr"/>
            <a:r>
              <a:rPr lang="es-ES_tradnl" dirty="0"/>
              <a:t>Caja de herramientas para fortalecer el vínculo, el afecto y el monitoreo parental de las familias en el entorno educativo</a:t>
            </a:r>
          </a:p>
        </p:txBody>
      </p:sp>
      <p:pic>
        <p:nvPicPr>
          <p:cNvPr id="14" name="Imagen 13">
            <a:extLst>
              <a:ext uri="{FF2B5EF4-FFF2-40B4-BE49-F238E27FC236}">
                <a16:creationId xmlns:a16="http://schemas.microsoft.com/office/drawing/2014/main" id="{1A802279-0CB8-7147-89B4-78D6F38F67ED}"/>
              </a:ext>
            </a:extLst>
          </p:cNvPr>
          <p:cNvPicPr>
            <a:picLocks noChangeAspect="1"/>
          </p:cNvPicPr>
          <p:nvPr/>
        </p:nvPicPr>
        <p:blipFill>
          <a:blip r:embed="rId4"/>
          <a:stretch>
            <a:fillRect/>
          </a:stretch>
        </p:blipFill>
        <p:spPr>
          <a:xfrm>
            <a:off x="53257" y="20150"/>
            <a:ext cx="3600312" cy="788234"/>
          </a:xfrm>
          <a:prstGeom prst="rect">
            <a:avLst/>
          </a:prstGeom>
        </p:spPr>
      </p:pic>
      <p:pic>
        <p:nvPicPr>
          <p:cNvPr id="16" name="Imagen 15">
            <a:extLst>
              <a:ext uri="{FF2B5EF4-FFF2-40B4-BE49-F238E27FC236}">
                <a16:creationId xmlns:a16="http://schemas.microsoft.com/office/drawing/2014/main" id="{F1578CB4-2403-EC4D-8A50-F5F0E09E699A}"/>
              </a:ext>
            </a:extLst>
          </p:cNvPr>
          <p:cNvPicPr>
            <a:picLocks noChangeAspect="1"/>
          </p:cNvPicPr>
          <p:nvPr/>
        </p:nvPicPr>
        <p:blipFill>
          <a:blip r:embed="rId5"/>
          <a:stretch>
            <a:fillRect/>
          </a:stretch>
        </p:blipFill>
        <p:spPr>
          <a:xfrm>
            <a:off x="10079359" y="6011219"/>
            <a:ext cx="1947541" cy="654197"/>
          </a:xfrm>
          <a:prstGeom prst="rect">
            <a:avLst/>
          </a:prstGeom>
        </p:spPr>
      </p:pic>
      <p:pic>
        <p:nvPicPr>
          <p:cNvPr id="17" name="Imagen 16">
            <a:extLst>
              <a:ext uri="{FF2B5EF4-FFF2-40B4-BE49-F238E27FC236}">
                <a16:creationId xmlns:a16="http://schemas.microsoft.com/office/drawing/2014/main" id="{788C8741-94A3-0949-B826-520CA2ABD644}"/>
              </a:ext>
            </a:extLst>
          </p:cNvPr>
          <p:cNvPicPr>
            <a:picLocks noChangeAspect="1"/>
          </p:cNvPicPr>
          <p:nvPr/>
        </p:nvPicPr>
        <p:blipFill>
          <a:blip r:embed="rId6"/>
          <a:stretch>
            <a:fillRect/>
          </a:stretch>
        </p:blipFill>
        <p:spPr>
          <a:xfrm>
            <a:off x="6985000" y="6060135"/>
            <a:ext cx="3094349" cy="622903"/>
          </a:xfrm>
          <a:prstGeom prst="rect">
            <a:avLst/>
          </a:prstGeom>
        </p:spPr>
      </p:pic>
      <p:pic>
        <p:nvPicPr>
          <p:cNvPr id="11" name="Imagen 10">
            <a:extLst>
              <a:ext uri="{FF2B5EF4-FFF2-40B4-BE49-F238E27FC236}">
                <a16:creationId xmlns:a16="http://schemas.microsoft.com/office/drawing/2014/main" id="{7495841D-1EDB-441C-8A3C-09C6A3289779}"/>
              </a:ext>
            </a:extLst>
          </p:cNvPr>
          <p:cNvPicPr>
            <a:picLocks noChangeAspect="1"/>
          </p:cNvPicPr>
          <p:nvPr/>
        </p:nvPicPr>
        <p:blipFill rotWithShape="1">
          <a:blip r:embed="rId7"/>
          <a:srcRect t="2779" r="2773"/>
          <a:stretch/>
        </p:blipFill>
        <p:spPr>
          <a:xfrm>
            <a:off x="7195700" y="556591"/>
            <a:ext cx="4002387" cy="5168348"/>
          </a:xfrm>
          <a:prstGeom prst="rect">
            <a:avLst/>
          </a:prstGeom>
        </p:spPr>
      </p:pic>
    </p:spTree>
    <p:extLst>
      <p:ext uri="{BB962C8B-B14F-4D97-AF65-F5344CB8AC3E}">
        <p14:creationId xmlns:p14="http://schemas.microsoft.com/office/powerpoint/2010/main" val="1891585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0">
            <a:extLst>
              <a:ext uri="{FF2B5EF4-FFF2-40B4-BE49-F238E27FC236}">
                <a16:creationId xmlns:a16="http://schemas.microsoft.com/office/drawing/2014/main" id="{4117F0C1-BCBB-40C7-99D6-F703E7A4B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sp>
        <p:nvSpPr>
          <p:cNvPr id="30" name="Rectangle 22">
            <a:extLst>
              <a:ext uri="{FF2B5EF4-FFF2-40B4-BE49-F238E27FC236}">
                <a16:creationId xmlns:a16="http://schemas.microsoft.com/office/drawing/2014/main" id="{D1A5D8BC-B41A-4E96-91C4-D60F51622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31" name="Picture 24">
            <a:extLst>
              <a:ext uri="{FF2B5EF4-FFF2-40B4-BE49-F238E27FC236}">
                <a16:creationId xmlns:a16="http://schemas.microsoft.com/office/drawing/2014/main" id="{0D321D5F-FA18-4271-9EAA-0BEA14116BB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ítulo 1">
            <a:extLst>
              <a:ext uri="{FF2B5EF4-FFF2-40B4-BE49-F238E27FC236}">
                <a16:creationId xmlns:a16="http://schemas.microsoft.com/office/drawing/2014/main" id="{3C6DEC2C-9116-EA43-8F8D-D30A1D2453F0}"/>
              </a:ext>
            </a:extLst>
          </p:cNvPr>
          <p:cNvSpPr>
            <a:spLocks noGrp="1"/>
          </p:cNvSpPr>
          <p:nvPr>
            <p:ph type="title"/>
          </p:nvPr>
        </p:nvSpPr>
        <p:spPr>
          <a:xfrm>
            <a:off x="718457" y="531278"/>
            <a:ext cx="3211517" cy="5292579"/>
          </a:xfrm>
        </p:spPr>
        <p:txBody>
          <a:bodyPr>
            <a:normAutofit/>
          </a:bodyPr>
          <a:lstStyle/>
          <a:p>
            <a:r>
              <a:rPr lang="es-ES_tradnl" b="1" dirty="0">
                <a:solidFill>
                  <a:srgbClr val="FFFFFF"/>
                </a:solidFill>
              </a:rPr>
              <a:t>El concepto: </a:t>
            </a:r>
            <a:br>
              <a:rPr lang="es-ES_tradnl" b="1" dirty="0">
                <a:solidFill>
                  <a:srgbClr val="FFFFFF"/>
                </a:solidFill>
              </a:rPr>
            </a:br>
            <a:r>
              <a:rPr lang="es-ES_tradnl" b="1" dirty="0" err="1">
                <a:solidFill>
                  <a:srgbClr val="FFFFFF"/>
                </a:solidFill>
              </a:rPr>
              <a:t>Superpoderes</a:t>
            </a:r>
            <a:endParaRPr lang="es-ES_tradnl" b="1" dirty="0">
              <a:solidFill>
                <a:srgbClr val="FFFFFF"/>
              </a:solidFill>
            </a:endParaRPr>
          </a:p>
        </p:txBody>
      </p:sp>
      <p:sp useBgFill="1">
        <p:nvSpPr>
          <p:cNvPr id="32" name="Freeform: Shape 26">
            <a:extLst>
              <a:ext uri="{FF2B5EF4-FFF2-40B4-BE49-F238E27FC236}">
                <a16:creationId xmlns:a16="http://schemas.microsoft.com/office/drawing/2014/main" id="{51287385-D3EA-47A8-A127-6061791AD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422108" y="0"/>
            <a:ext cx="7769892" cy="6858000"/>
          </a:xfrm>
          <a:custGeom>
            <a:avLst/>
            <a:gdLst>
              <a:gd name="connsiteX0" fmla="*/ 1779516 w 7769892"/>
              <a:gd name="connsiteY0" fmla="*/ 0 h 6837536"/>
              <a:gd name="connsiteX1" fmla="*/ 6454848 w 7769892"/>
              <a:gd name="connsiteY1" fmla="*/ 0 h 6837536"/>
              <a:gd name="connsiteX2" fmla="*/ 6511730 w 7769892"/>
              <a:gd name="connsiteY2" fmla="*/ 37905 h 6837536"/>
              <a:gd name="connsiteX3" fmla="*/ 7769892 w 7769892"/>
              <a:gd name="connsiteY3" fmla="*/ 1486041 h 6837536"/>
              <a:gd name="connsiteX4" fmla="*/ 7769892 w 7769892"/>
              <a:gd name="connsiteY4" fmla="*/ 5281056 h 6837536"/>
              <a:gd name="connsiteX5" fmla="*/ 6353475 w 7769892"/>
              <a:gd name="connsiteY5" fmla="*/ 6837536 h 6837536"/>
              <a:gd name="connsiteX6" fmla="*/ 1882727 w 7769892"/>
              <a:gd name="connsiteY6" fmla="*/ 6837536 h 6837536"/>
              <a:gd name="connsiteX7" fmla="*/ 0 w 7769892"/>
              <a:gd name="connsiteY7" fmla="*/ 3386463 h 6837536"/>
              <a:gd name="connsiteX8" fmla="*/ 1655292 w 7769892"/>
              <a:gd name="connsiteY8" fmla="*/ 88307 h 683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9892" h="6837536">
                <a:moveTo>
                  <a:pt x="1779516" y="0"/>
                </a:moveTo>
                <a:lnTo>
                  <a:pt x="6454848" y="0"/>
                </a:lnTo>
                <a:lnTo>
                  <a:pt x="6511730" y="37905"/>
                </a:lnTo>
                <a:cubicBezTo>
                  <a:pt x="7036410" y="413592"/>
                  <a:pt x="7468976" y="909648"/>
                  <a:pt x="7769892" y="1486041"/>
                </a:cubicBezTo>
                <a:cubicBezTo>
                  <a:pt x="7769892" y="1486041"/>
                  <a:pt x="7769892" y="1486041"/>
                  <a:pt x="7769892" y="5281056"/>
                </a:cubicBezTo>
                <a:cubicBezTo>
                  <a:pt x="7437646" y="5916473"/>
                  <a:pt x="6953850" y="6452788"/>
                  <a:pt x="6353475" y="6837536"/>
                </a:cubicBezTo>
                <a:cubicBezTo>
                  <a:pt x="6353475" y="6837536"/>
                  <a:pt x="6353475" y="6837536"/>
                  <a:pt x="1882727" y="6837536"/>
                </a:cubicBezTo>
                <a:cubicBezTo>
                  <a:pt x="751925" y="6103017"/>
                  <a:pt x="0" y="4832183"/>
                  <a:pt x="0" y="3386463"/>
                </a:cubicBezTo>
                <a:cubicBezTo>
                  <a:pt x="0" y="2036566"/>
                  <a:pt x="651406" y="838748"/>
                  <a:pt x="1655292" y="88307"/>
                </a:cubicBezTo>
                <a:close/>
              </a:path>
            </a:pathLst>
          </a:custGeom>
          <a:ln w="50800" cap="sq" cmpd="dbl">
            <a:noFill/>
            <a:miter lim="800000"/>
          </a:ln>
          <a:effectLst>
            <a:outerShdw blurRad="254000" algn="tl" rotWithShape="0">
              <a:srgbClr val="000000">
                <a:alpha val="43000"/>
              </a:srgbClr>
            </a:outerShdw>
          </a:effectLst>
        </p:spPr>
        <p:txBody>
          <a:bodyPr vert="horz" wrap="square" lIns="91440" tIns="45720" rIns="91440" bIns="45720" rtlCol="0" anchor="t">
            <a:noAutofit/>
          </a:bodyPr>
          <a:lstStyle/>
          <a:p>
            <a:pPr algn="ctr">
              <a:spcAft>
                <a:spcPts val="1000"/>
              </a:spcAft>
              <a:buClr>
                <a:schemeClr val="tx1"/>
              </a:buClr>
              <a:buSzPct val="100000"/>
              <a:buFont typeface="Arial"/>
              <a:buNone/>
            </a:pPr>
            <a:endParaRPr lang="en-US" sz="1600" cap="all"/>
          </a:p>
        </p:txBody>
      </p:sp>
      <p:graphicFrame>
        <p:nvGraphicFramePr>
          <p:cNvPr id="4" name="Marcador de contenido 3">
            <a:extLst>
              <a:ext uri="{FF2B5EF4-FFF2-40B4-BE49-F238E27FC236}">
                <a16:creationId xmlns:a16="http://schemas.microsoft.com/office/drawing/2014/main" id="{99325BFA-8D08-D644-B11B-820EB42BB6D3}"/>
              </a:ext>
            </a:extLst>
          </p:cNvPr>
          <p:cNvGraphicFramePr>
            <a:graphicFrameLocks noGrp="1"/>
          </p:cNvGraphicFramePr>
          <p:nvPr>
            <p:ph idx="1"/>
            <p:extLst>
              <p:ext uri="{D42A27DB-BD31-4B8C-83A1-F6EECF244321}">
                <p14:modId xmlns:p14="http://schemas.microsoft.com/office/powerpoint/2010/main" val="53756247"/>
              </p:ext>
            </p:extLst>
          </p:nvPr>
        </p:nvGraphicFramePr>
        <p:xfrm>
          <a:off x="5617028" y="825500"/>
          <a:ext cx="5990771" cy="4998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n 12">
            <a:extLst>
              <a:ext uri="{FF2B5EF4-FFF2-40B4-BE49-F238E27FC236}">
                <a16:creationId xmlns:a16="http://schemas.microsoft.com/office/drawing/2014/main" id="{1C5767CA-64F4-2E40-A259-0076AFCEBD7B}"/>
              </a:ext>
            </a:extLst>
          </p:cNvPr>
          <p:cNvPicPr>
            <a:picLocks noChangeAspect="1"/>
          </p:cNvPicPr>
          <p:nvPr/>
        </p:nvPicPr>
        <p:blipFill>
          <a:blip r:embed="rId8"/>
          <a:stretch>
            <a:fillRect/>
          </a:stretch>
        </p:blipFill>
        <p:spPr>
          <a:xfrm>
            <a:off x="3175" y="37266"/>
            <a:ext cx="3078239" cy="673934"/>
          </a:xfrm>
          <a:prstGeom prst="rect">
            <a:avLst/>
          </a:prstGeom>
        </p:spPr>
      </p:pic>
      <p:pic>
        <p:nvPicPr>
          <p:cNvPr id="15" name="Imagen 14">
            <a:extLst>
              <a:ext uri="{FF2B5EF4-FFF2-40B4-BE49-F238E27FC236}">
                <a16:creationId xmlns:a16="http://schemas.microsoft.com/office/drawing/2014/main" id="{6C7D625E-2DE1-9349-B828-4DAA619C42BE}"/>
              </a:ext>
            </a:extLst>
          </p:cNvPr>
          <p:cNvPicPr>
            <a:picLocks noChangeAspect="1"/>
          </p:cNvPicPr>
          <p:nvPr/>
        </p:nvPicPr>
        <p:blipFill>
          <a:blip r:embed="rId9"/>
          <a:stretch>
            <a:fillRect/>
          </a:stretch>
        </p:blipFill>
        <p:spPr>
          <a:xfrm>
            <a:off x="9671048" y="6346788"/>
            <a:ext cx="1403352" cy="471399"/>
          </a:xfrm>
          <a:prstGeom prst="rect">
            <a:avLst/>
          </a:prstGeom>
        </p:spPr>
      </p:pic>
      <p:pic>
        <p:nvPicPr>
          <p:cNvPr id="16" name="Imagen 15">
            <a:extLst>
              <a:ext uri="{FF2B5EF4-FFF2-40B4-BE49-F238E27FC236}">
                <a16:creationId xmlns:a16="http://schemas.microsoft.com/office/drawing/2014/main" id="{ABB17E5D-A1B6-B44B-9FE4-137B9115677E}"/>
              </a:ext>
            </a:extLst>
          </p:cNvPr>
          <p:cNvPicPr>
            <a:picLocks noChangeAspect="1"/>
          </p:cNvPicPr>
          <p:nvPr/>
        </p:nvPicPr>
        <p:blipFill>
          <a:blip r:embed="rId10"/>
          <a:stretch>
            <a:fillRect/>
          </a:stretch>
        </p:blipFill>
        <p:spPr>
          <a:xfrm>
            <a:off x="7045291" y="6283288"/>
            <a:ext cx="2594005" cy="522182"/>
          </a:xfrm>
          <a:prstGeom prst="rect">
            <a:avLst/>
          </a:prstGeom>
        </p:spPr>
      </p:pic>
    </p:spTree>
    <p:extLst>
      <p:ext uri="{BB962C8B-B14F-4D97-AF65-F5344CB8AC3E}">
        <p14:creationId xmlns:p14="http://schemas.microsoft.com/office/powerpoint/2010/main" val="83045977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2898406038"/>
              </p:ext>
            </p:extLst>
          </p:nvPr>
        </p:nvGraphicFramePr>
        <p:xfrm>
          <a:off x="5881688" y="214313"/>
          <a:ext cx="6135658" cy="6429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47EFCE90-D624-4875-92A3-15040C146E7E}"/>
              </a:ext>
            </a:extLst>
          </p:cNvPr>
          <p:cNvPicPr>
            <a:picLocks noChangeAspect="1"/>
          </p:cNvPicPr>
          <p:nvPr/>
        </p:nvPicPr>
        <p:blipFill rotWithShape="1">
          <a:blip r:embed="rId7"/>
          <a:srcRect r="2428"/>
          <a:stretch/>
        </p:blipFill>
        <p:spPr>
          <a:xfrm>
            <a:off x="13253" y="0"/>
            <a:ext cx="5181600" cy="6858000"/>
          </a:xfrm>
          <a:prstGeom prst="rect">
            <a:avLst/>
          </a:prstGeom>
        </p:spPr>
      </p:pic>
      <p:pic>
        <p:nvPicPr>
          <p:cNvPr id="7" name="Imagen 6">
            <a:extLst>
              <a:ext uri="{FF2B5EF4-FFF2-40B4-BE49-F238E27FC236}">
                <a16:creationId xmlns:a16="http://schemas.microsoft.com/office/drawing/2014/main" id="{60ED4A70-CD00-41F8-AAB3-34369945926C}"/>
              </a:ext>
            </a:extLst>
          </p:cNvPr>
          <p:cNvPicPr>
            <a:picLocks noChangeAspect="1"/>
          </p:cNvPicPr>
          <p:nvPr/>
        </p:nvPicPr>
        <p:blipFill rotWithShape="1">
          <a:blip r:embed="rId8"/>
          <a:srcRect r="2080"/>
          <a:stretch/>
        </p:blipFill>
        <p:spPr>
          <a:xfrm>
            <a:off x="5419122" y="426349"/>
            <a:ext cx="1901441" cy="2489130"/>
          </a:xfrm>
          <a:prstGeom prst="rect">
            <a:avLst/>
          </a:prstGeom>
        </p:spPr>
      </p:pic>
      <p:pic>
        <p:nvPicPr>
          <p:cNvPr id="8" name="Imagen 7">
            <a:extLst>
              <a:ext uri="{FF2B5EF4-FFF2-40B4-BE49-F238E27FC236}">
                <a16:creationId xmlns:a16="http://schemas.microsoft.com/office/drawing/2014/main" id="{910991D7-D98A-4858-8617-3A4479CA9C35}"/>
              </a:ext>
            </a:extLst>
          </p:cNvPr>
          <p:cNvPicPr>
            <a:picLocks noChangeAspect="1"/>
          </p:cNvPicPr>
          <p:nvPr/>
        </p:nvPicPr>
        <p:blipFill rotWithShape="1">
          <a:blip r:embed="rId9"/>
          <a:srcRect t="1601"/>
          <a:stretch/>
        </p:blipFill>
        <p:spPr>
          <a:xfrm>
            <a:off x="5485783" y="4154556"/>
            <a:ext cx="1768117" cy="2277095"/>
          </a:xfrm>
          <a:prstGeom prst="rect">
            <a:avLst/>
          </a:prstGeom>
        </p:spPr>
      </p:pic>
    </p:spTree>
    <p:extLst>
      <p:ext uri="{BB962C8B-B14F-4D97-AF65-F5344CB8AC3E}">
        <p14:creationId xmlns:p14="http://schemas.microsoft.com/office/powerpoint/2010/main" val="3372910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3">
            <a:extLst>
              <a:ext uri="{FF2B5EF4-FFF2-40B4-BE49-F238E27FC236}">
                <a16:creationId xmlns:a16="http://schemas.microsoft.com/office/drawing/2014/main" id="{42476583-CC33-45CE-B51B-215B5673C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a:extLst>
              <a:ext uri="{FF2B5EF4-FFF2-40B4-BE49-F238E27FC236}">
                <a16:creationId xmlns:a16="http://schemas.microsoft.com/office/drawing/2014/main" id="{6A166780-9337-4437-95D3-5EA9D55AA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B3D0F40-BF1F-4120-945D-90C5AAD6E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4654296" cy="6856214"/>
          </a:xfrm>
          <a:prstGeom prst="rect">
            <a:avLst/>
          </a:prstGeom>
          <a:blipFill dpi="0" rotWithShape="1">
            <a:blip r:embed="rId3"/>
            <a:srcRect/>
            <a:tile tx="0" ty="0" sx="100000" sy="100000" flip="none" algn="tl"/>
          </a:blip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5640A69-3748-450C-8DDB-B2051AC04B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893"/>
          <a:stretch/>
        </p:blipFill>
        <p:spPr>
          <a:xfrm>
            <a:off x="0" y="0"/>
            <a:ext cx="4644770" cy="6856214"/>
          </a:xfrm>
          <a:prstGeom prst="rect">
            <a:avLst/>
          </a:prstGeom>
        </p:spPr>
      </p:pic>
      <p:sp useBgFill="1">
        <p:nvSpPr>
          <p:cNvPr id="32" name="Rectangle 31">
            <a:extLst>
              <a:ext uri="{FF2B5EF4-FFF2-40B4-BE49-F238E27FC236}">
                <a16:creationId xmlns:a16="http://schemas.microsoft.com/office/drawing/2014/main" id="{66F4F323-644B-4A47-97E9-BFB73840F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120" y="-2"/>
            <a:ext cx="7537705" cy="6856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a 5">
            <a:extLst>
              <a:ext uri="{FF2B5EF4-FFF2-40B4-BE49-F238E27FC236}">
                <a16:creationId xmlns:a16="http://schemas.microsoft.com/office/drawing/2014/main" id="{B325569A-D8E5-764D-BAA1-5CA68C4B9A10}"/>
              </a:ext>
            </a:extLst>
          </p:cNvPr>
          <p:cNvGraphicFramePr/>
          <p:nvPr>
            <p:extLst>
              <p:ext uri="{D42A27DB-BD31-4B8C-83A1-F6EECF244321}">
                <p14:modId xmlns:p14="http://schemas.microsoft.com/office/powerpoint/2010/main" val="2211370762"/>
              </p:ext>
            </p:extLst>
          </p:nvPr>
        </p:nvGraphicFramePr>
        <p:xfrm>
          <a:off x="5034543" y="29939"/>
          <a:ext cx="6951568" cy="61058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Imagen 15">
            <a:extLst>
              <a:ext uri="{FF2B5EF4-FFF2-40B4-BE49-F238E27FC236}">
                <a16:creationId xmlns:a16="http://schemas.microsoft.com/office/drawing/2014/main" id="{3EA1E8BF-928E-FC4C-AA82-39B2794AE9EA}"/>
              </a:ext>
            </a:extLst>
          </p:cNvPr>
          <p:cNvPicPr>
            <a:picLocks noChangeAspect="1"/>
          </p:cNvPicPr>
          <p:nvPr/>
        </p:nvPicPr>
        <p:blipFill>
          <a:blip r:embed="rId10"/>
          <a:stretch>
            <a:fillRect/>
          </a:stretch>
        </p:blipFill>
        <p:spPr>
          <a:xfrm>
            <a:off x="53257" y="20150"/>
            <a:ext cx="3134443" cy="686239"/>
          </a:xfrm>
          <a:prstGeom prst="rect">
            <a:avLst/>
          </a:prstGeom>
        </p:spPr>
      </p:pic>
      <p:pic>
        <p:nvPicPr>
          <p:cNvPr id="20" name="Imagen 19">
            <a:extLst>
              <a:ext uri="{FF2B5EF4-FFF2-40B4-BE49-F238E27FC236}">
                <a16:creationId xmlns:a16="http://schemas.microsoft.com/office/drawing/2014/main" id="{A12534F5-9781-D943-802B-0037DA2C5DA1}"/>
              </a:ext>
            </a:extLst>
          </p:cNvPr>
          <p:cNvPicPr>
            <a:picLocks noChangeAspect="1"/>
          </p:cNvPicPr>
          <p:nvPr/>
        </p:nvPicPr>
        <p:blipFill>
          <a:blip r:embed="rId11"/>
          <a:stretch>
            <a:fillRect/>
          </a:stretch>
        </p:blipFill>
        <p:spPr>
          <a:xfrm>
            <a:off x="10311074" y="6341698"/>
            <a:ext cx="1473225" cy="494870"/>
          </a:xfrm>
          <a:prstGeom prst="rect">
            <a:avLst/>
          </a:prstGeom>
        </p:spPr>
      </p:pic>
      <p:pic>
        <p:nvPicPr>
          <p:cNvPr id="21" name="Imagen 20">
            <a:extLst>
              <a:ext uri="{FF2B5EF4-FFF2-40B4-BE49-F238E27FC236}">
                <a16:creationId xmlns:a16="http://schemas.microsoft.com/office/drawing/2014/main" id="{44D0B75D-A10C-EC4A-8D54-74AD6BF7B928}"/>
              </a:ext>
            </a:extLst>
          </p:cNvPr>
          <p:cNvPicPr>
            <a:picLocks noChangeAspect="1"/>
          </p:cNvPicPr>
          <p:nvPr/>
        </p:nvPicPr>
        <p:blipFill>
          <a:blip r:embed="rId12"/>
          <a:stretch>
            <a:fillRect/>
          </a:stretch>
        </p:blipFill>
        <p:spPr>
          <a:xfrm>
            <a:off x="7483421" y="6288667"/>
            <a:ext cx="2879753" cy="579704"/>
          </a:xfrm>
          <a:prstGeom prst="rect">
            <a:avLst/>
          </a:prstGeom>
        </p:spPr>
      </p:pic>
      <p:pic>
        <p:nvPicPr>
          <p:cNvPr id="13" name="Imagen 12">
            <a:extLst>
              <a:ext uri="{FF2B5EF4-FFF2-40B4-BE49-F238E27FC236}">
                <a16:creationId xmlns:a16="http://schemas.microsoft.com/office/drawing/2014/main" id="{E755EFEC-D7A7-4B35-8A12-AD6E16FA8D94}"/>
              </a:ext>
            </a:extLst>
          </p:cNvPr>
          <p:cNvPicPr>
            <a:picLocks noChangeAspect="1"/>
          </p:cNvPicPr>
          <p:nvPr/>
        </p:nvPicPr>
        <p:blipFill rotWithShape="1">
          <a:blip r:embed="rId13"/>
          <a:srcRect r="2080"/>
          <a:stretch/>
        </p:blipFill>
        <p:spPr>
          <a:xfrm>
            <a:off x="205888" y="1038233"/>
            <a:ext cx="4242517" cy="5553776"/>
          </a:xfrm>
          <a:prstGeom prst="rect">
            <a:avLst/>
          </a:prstGeom>
        </p:spPr>
      </p:pic>
    </p:spTree>
    <p:extLst>
      <p:ext uri="{BB962C8B-B14F-4D97-AF65-F5344CB8AC3E}">
        <p14:creationId xmlns:p14="http://schemas.microsoft.com/office/powerpoint/2010/main" val="2601896462"/>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2F0F92A-6B4F-7C4A-9543-D8625F7161E1}"/>
              </a:ext>
            </a:extLst>
          </p:cNvPr>
          <p:cNvPicPr>
            <a:picLocks noChangeAspect="1"/>
          </p:cNvPicPr>
          <p:nvPr/>
        </p:nvPicPr>
        <p:blipFill>
          <a:blip r:embed="rId2"/>
          <a:stretch>
            <a:fillRect/>
          </a:stretch>
        </p:blipFill>
        <p:spPr>
          <a:xfrm>
            <a:off x="53257" y="20150"/>
            <a:ext cx="3324943" cy="727946"/>
          </a:xfrm>
          <a:prstGeom prst="rect">
            <a:avLst/>
          </a:prstGeom>
        </p:spPr>
      </p:pic>
      <p:pic>
        <p:nvPicPr>
          <p:cNvPr id="7" name="Imagen 6">
            <a:extLst>
              <a:ext uri="{FF2B5EF4-FFF2-40B4-BE49-F238E27FC236}">
                <a16:creationId xmlns:a16="http://schemas.microsoft.com/office/drawing/2014/main" id="{F1246CC4-A4AD-AF49-BC2A-295AD07C9AB0}"/>
              </a:ext>
            </a:extLst>
          </p:cNvPr>
          <p:cNvPicPr>
            <a:picLocks noChangeAspect="1"/>
          </p:cNvPicPr>
          <p:nvPr/>
        </p:nvPicPr>
        <p:blipFill>
          <a:blip r:embed="rId3"/>
          <a:stretch>
            <a:fillRect/>
          </a:stretch>
        </p:blipFill>
        <p:spPr>
          <a:xfrm>
            <a:off x="10187824" y="6126503"/>
            <a:ext cx="1686676" cy="566570"/>
          </a:xfrm>
          <a:prstGeom prst="rect">
            <a:avLst/>
          </a:prstGeom>
        </p:spPr>
      </p:pic>
      <p:pic>
        <p:nvPicPr>
          <p:cNvPr id="8" name="Imagen 7">
            <a:extLst>
              <a:ext uri="{FF2B5EF4-FFF2-40B4-BE49-F238E27FC236}">
                <a16:creationId xmlns:a16="http://schemas.microsoft.com/office/drawing/2014/main" id="{EFA2B88D-D60F-A14E-AAC1-5A067510071C}"/>
              </a:ext>
            </a:extLst>
          </p:cNvPr>
          <p:cNvPicPr>
            <a:picLocks noChangeAspect="1"/>
          </p:cNvPicPr>
          <p:nvPr/>
        </p:nvPicPr>
        <p:blipFill>
          <a:blip r:embed="rId4"/>
          <a:stretch>
            <a:fillRect/>
          </a:stretch>
        </p:blipFill>
        <p:spPr>
          <a:xfrm>
            <a:off x="7308071" y="6113369"/>
            <a:ext cx="2879753" cy="579704"/>
          </a:xfrm>
          <a:prstGeom prst="rect">
            <a:avLst/>
          </a:prstGeom>
        </p:spPr>
      </p:pic>
      <p:sp>
        <p:nvSpPr>
          <p:cNvPr id="6" name="CuadroTexto 5">
            <a:extLst>
              <a:ext uri="{FF2B5EF4-FFF2-40B4-BE49-F238E27FC236}">
                <a16:creationId xmlns:a16="http://schemas.microsoft.com/office/drawing/2014/main" id="{6EFEA5C0-B15A-444B-A235-A18A2FFDF95A}"/>
              </a:ext>
            </a:extLst>
          </p:cNvPr>
          <p:cNvSpPr txBox="1"/>
          <p:nvPr/>
        </p:nvSpPr>
        <p:spPr>
          <a:xfrm>
            <a:off x="2392003" y="984027"/>
            <a:ext cx="2956339" cy="369332"/>
          </a:xfrm>
          <a:prstGeom prst="rect">
            <a:avLst/>
          </a:prstGeom>
          <a:noFill/>
        </p:spPr>
        <p:txBody>
          <a:bodyPr wrap="square" rtlCol="0">
            <a:spAutoFit/>
          </a:bodyPr>
          <a:lstStyle/>
          <a:p>
            <a:r>
              <a:rPr lang="es-CO" b="1" dirty="0" err="1"/>
              <a:t>SuperPoderes</a:t>
            </a:r>
            <a:r>
              <a:rPr lang="es-CO" b="1" dirty="0"/>
              <a:t> para Amar</a:t>
            </a:r>
          </a:p>
        </p:txBody>
      </p:sp>
      <p:sp>
        <p:nvSpPr>
          <p:cNvPr id="9" name="CuadroTexto 8">
            <a:extLst>
              <a:ext uri="{FF2B5EF4-FFF2-40B4-BE49-F238E27FC236}">
                <a16:creationId xmlns:a16="http://schemas.microsoft.com/office/drawing/2014/main" id="{9B36FFCE-FDD6-4E3D-B652-B5C8C7007E1B}"/>
              </a:ext>
            </a:extLst>
          </p:cNvPr>
          <p:cNvSpPr txBox="1"/>
          <p:nvPr/>
        </p:nvSpPr>
        <p:spPr>
          <a:xfrm>
            <a:off x="2392003" y="3627912"/>
            <a:ext cx="3102113" cy="369332"/>
          </a:xfrm>
          <a:prstGeom prst="rect">
            <a:avLst/>
          </a:prstGeom>
          <a:noFill/>
        </p:spPr>
        <p:txBody>
          <a:bodyPr wrap="square" rtlCol="0">
            <a:spAutoFit/>
          </a:bodyPr>
          <a:lstStyle/>
          <a:p>
            <a:r>
              <a:rPr lang="es-CO" b="1" dirty="0" err="1"/>
              <a:t>SuperPoderes</a:t>
            </a:r>
            <a:r>
              <a:rPr lang="es-CO" b="1" dirty="0"/>
              <a:t> para Proteger</a:t>
            </a:r>
          </a:p>
        </p:txBody>
      </p:sp>
      <p:pic>
        <p:nvPicPr>
          <p:cNvPr id="12" name="Imagen 11" descr="Imagen que contiene monitor, sostener, tabla, pantalla&#10;&#10;Descripción generada automáticamente">
            <a:extLst>
              <a:ext uri="{FF2B5EF4-FFF2-40B4-BE49-F238E27FC236}">
                <a16:creationId xmlns:a16="http://schemas.microsoft.com/office/drawing/2014/main" id="{4ABC80E1-F518-448D-8AAF-62D4B03541D3}"/>
              </a:ext>
            </a:extLst>
          </p:cNvPr>
          <p:cNvPicPr>
            <a:picLocks noChangeAspect="1"/>
          </p:cNvPicPr>
          <p:nvPr/>
        </p:nvPicPr>
        <p:blipFill>
          <a:blip r:embed="rId5"/>
          <a:stretch>
            <a:fillRect/>
          </a:stretch>
        </p:blipFill>
        <p:spPr>
          <a:xfrm>
            <a:off x="1305879" y="4271539"/>
            <a:ext cx="1637400" cy="1637400"/>
          </a:xfrm>
          <a:prstGeom prst="rect">
            <a:avLst/>
          </a:prstGeom>
        </p:spPr>
      </p:pic>
      <p:pic>
        <p:nvPicPr>
          <p:cNvPr id="14" name="Imagen 13" descr="Imagen que contiene Interfaz de usuario gráfica&#10;&#10;Descripción generada automáticamente">
            <a:extLst>
              <a:ext uri="{FF2B5EF4-FFF2-40B4-BE49-F238E27FC236}">
                <a16:creationId xmlns:a16="http://schemas.microsoft.com/office/drawing/2014/main" id="{29061356-A9CD-4EBF-A42B-294876621E32}"/>
              </a:ext>
            </a:extLst>
          </p:cNvPr>
          <p:cNvPicPr>
            <a:picLocks noChangeAspect="1"/>
          </p:cNvPicPr>
          <p:nvPr/>
        </p:nvPicPr>
        <p:blipFill>
          <a:blip r:embed="rId6"/>
          <a:stretch>
            <a:fillRect/>
          </a:stretch>
        </p:blipFill>
        <p:spPr>
          <a:xfrm>
            <a:off x="366747" y="1680393"/>
            <a:ext cx="1606657" cy="1606657"/>
          </a:xfrm>
          <a:prstGeom prst="rect">
            <a:avLst/>
          </a:prstGeom>
        </p:spPr>
      </p:pic>
      <p:pic>
        <p:nvPicPr>
          <p:cNvPr id="16" name="Imagen 15" descr="Imagen que contiene Interfaz de usuario gráfica&#10;&#10;Descripción generada automáticamente">
            <a:extLst>
              <a:ext uri="{FF2B5EF4-FFF2-40B4-BE49-F238E27FC236}">
                <a16:creationId xmlns:a16="http://schemas.microsoft.com/office/drawing/2014/main" id="{E6875519-762D-4CCA-855F-EBCA6136984E}"/>
              </a:ext>
            </a:extLst>
          </p:cNvPr>
          <p:cNvPicPr>
            <a:picLocks noChangeAspect="1"/>
          </p:cNvPicPr>
          <p:nvPr/>
        </p:nvPicPr>
        <p:blipFill>
          <a:blip r:embed="rId7"/>
          <a:stretch>
            <a:fillRect/>
          </a:stretch>
        </p:blipFill>
        <p:spPr>
          <a:xfrm>
            <a:off x="2653506" y="1641417"/>
            <a:ext cx="1637399" cy="1637399"/>
          </a:xfrm>
          <a:prstGeom prst="rect">
            <a:avLst/>
          </a:prstGeom>
        </p:spPr>
      </p:pic>
      <p:pic>
        <p:nvPicPr>
          <p:cNvPr id="18" name="Imagen 17">
            <a:extLst>
              <a:ext uri="{FF2B5EF4-FFF2-40B4-BE49-F238E27FC236}">
                <a16:creationId xmlns:a16="http://schemas.microsoft.com/office/drawing/2014/main" id="{991D0BAC-FD6C-48B8-9413-6679292052FB}"/>
              </a:ext>
            </a:extLst>
          </p:cNvPr>
          <p:cNvPicPr>
            <a:picLocks noChangeAspect="1"/>
          </p:cNvPicPr>
          <p:nvPr/>
        </p:nvPicPr>
        <p:blipFill>
          <a:blip r:embed="rId8"/>
          <a:stretch>
            <a:fillRect/>
          </a:stretch>
        </p:blipFill>
        <p:spPr>
          <a:xfrm>
            <a:off x="5701414" y="4267317"/>
            <a:ext cx="1606656" cy="1606656"/>
          </a:xfrm>
          <a:prstGeom prst="rect">
            <a:avLst/>
          </a:prstGeom>
        </p:spPr>
      </p:pic>
      <p:pic>
        <p:nvPicPr>
          <p:cNvPr id="20" name="Imagen 19" descr="Imagen que contiene cd&#10;&#10;Descripción generada automáticamente">
            <a:extLst>
              <a:ext uri="{FF2B5EF4-FFF2-40B4-BE49-F238E27FC236}">
                <a16:creationId xmlns:a16="http://schemas.microsoft.com/office/drawing/2014/main" id="{0F1E9369-836D-4825-8C79-2D57CC01F789}"/>
              </a:ext>
            </a:extLst>
          </p:cNvPr>
          <p:cNvPicPr>
            <a:picLocks noChangeAspect="1"/>
          </p:cNvPicPr>
          <p:nvPr/>
        </p:nvPicPr>
        <p:blipFill>
          <a:blip r:embed="rId9"/>
          <a:stretch>
            <a:fillRect/>
          </a:stretch>
        </p:blipFill>
        <p:spPr>
          <a:xfrm>
            <a:off x="7536237" y="1611600"/>
            <a:ext cx="1606658" cy="1606658"/>
          </a:xfrm>
          <a:prstGeom prst="rect">
            <a:avLst/>
          </a:prstGeom>
        </p:spPr>
      </p:pic>
      <p:pic>
        <p:nvPicPr>
          <p:cNvPr id="22" name="Imagen 21" descr="Imagen que contiene medidor, monitor, teléfono, reloj&#10;&#10;Descripción generada automáticamente">
            <a:extLst>
              <a:ext uri="{FF2B5EF4-FFF2-40B4-BE49-F238E27FC236}">
                <a16:creationId xmlns:a16="http://schemas.microsoft.com/office/drawing/2014/main" id="{87B6FAD4-602A-4EAC-908F-2B723FE8B47D}"/>
              </a:ext>
            </a:extLst>
          </p:cNvPr>
          <p:cNvPicPr>
            <a:picLocks noChangeAspect="1"/>
          </p:cNvPicPr>
          <p:nvPr/>
        </p:nvPicPr>
        <p:blipFill>
          <a:blip r:embed="rId10"/>
          <a:stretch>
            <a:fillRect/>
          </a:stretch>
        </p:blipFill>
        <p:spPr>
          <a:xfrm>
            <a:off x="5121733" y="1643430"/>
            <a:ext cx="1637400" cy="1637400"/>
          </a:xfrm>
          <a:prstGeom prst="rect">
            <a:avLst/>
          </a:prstGeom>
        </p:spPr>
      </p:pic>
      <p:pic>
        <p:nvPicPr>
          <p:cNvPr id="24" name="Imagen 23" descr="Interfaz de usuario gráfica&#10;&#10;Descripción generada automáticamente">
            <a:extLst>
              <a:ext uri="{FF2B5EF4-FFF2-40B4-BE49-F238E27FC236}">
                <a16:creationId xmlns:a16="http://schemas.microsoft.com/office/drawing/2014/main" id="{D17BEB9D-E992-45D6-AE0C-D9B7C1B57272}"/>
              </a:ext>
            </a:extLst>
          </p:cNvPr>
          <p:cNvPicPr>
            <a:picLocks noChangeAspect="1"/>
          </p:cNvPicPr>
          <p:nvPr/>
        </p:nvPicPr>
        <p:blipFill>
          <a:blip r:embed="rId11"/>
          <a:stretch>
            <a:fillRect/>
          </a:stretch>
        </p:blipFill>
        <p:spPr>
          <a:xfrm>
            <a:off x="3487576" y="4286910"/>
            <a:ext cx="1606658" cy="1606658"/>
          </a:xfrm>
          <a:prstGeom prst="rect">
            <a:avLst/>
          </a:prstGeom>
        </p:spPr>
      </p:pic>
    </p:spTree>
    <p:extLst>
      <p:ext uri="{BB962C8B-B14F-4D97-AF65-F5344CB8AC3E}">
        <p14:creationId xmlns:p14="http://schemas.microsoft.com/office/powerpoint/2010/main" val="3311515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3">
            <a:extLst>
              <a:ext uri="{FF2B5EF4-FFF2-40B4-BE49-F238E27FC236}">
                <a16:creationId xmlns:a16="http://schemas.microsoft.com/office/drawing/2014/main" id="{42476583-CC33-45CE-B51B-215B5673CD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a:extLst>
              <a:ext uri="{FF2B5EF4-FFF2-40B4-BE49-F238E27FC236}">
                <a16:creationId xmlns:a16="http://schemas.microsoft.com/office/drawing/2014/main" id="{6A166780-9337-4437-95D3-5EA9D55AAA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B3D0F40-BF1F-4120-945D-90C5AAD6E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0"/>
            <a:ext cx="4654296" cy="6856214"/>
          </a:xfrm>
          <a:prstGeom prst="rect">
            <a:avLst/>
          </a:prstGeom>
          <a:blipFill dpi="0" rotWithShape="1">
            <a:blip r:embed="rId3"/>
            <a:srcRect/>
            <a:tile tx="0" ty="0" sx="100000" sy="100000" flip="none" algn="tl"/>
          </a:blipFill>
          <a:ln>
            <a:noFill/>
          </a:ln>
        </p:spPr>
        <p:style>
          <a:lnRef idx="2">
            <a:schemeClr val="accent1">
              <a:shade val="50000"/>
            </a:schemeClr>
          </a:lnRef>
          <a:fillRef idx="1003">
            <a:schemeClr val="lt2"/>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15640A69-3748-450C-8DDB-B2051AC04B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893"/>
          <a:stretch/>
        </p:blipFill>
        <p:spPr>
          <a:xfrm>
            <a:off x="0" y="0"/>
            <a:ext cx="4644770" cy="6856214"/>
          </a:xfrm>
          <a:prstGeom prst="rect">
            <a:avLst/>
          </a:prstGeom>
        </p:spPr>
      </p:pic>
      <p:sp useBgFill="1">
        <p:nvSpPr>
          <p:cNvPr id="32" name="Rectangle 31">
            <a:extLst>
              <a:ext uri="{FF2B5EF4-FFF2-40B4-BE49-F238E27FC236}">
                <a16:creationId xmlns:a16="http://schemas.microsoft.com/office/drawing/2014/main" id="{66F4F323-644B-4A47-97E9-BFB73840F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120" y="-2"/>
            <a:ext cx="7537705" cy="6856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a 5">
            <a:extLst>
              <a:ext uri="{FF2B5EF4-FFF2-40B4-BE49-F238E27FC236}">
                <a16:creationId xmlns:a16="http://schemas.microsoft.com/office/drawing/2014/main" id="{B325569A-D8E5-764D-BAA1-5CA68C4B9A10}"/>
              </a:ext>
            </a:extLst>
          </p:cNvPr>
          <p:cNvGraphicFramePr/>
          <p:nvPr>
            <p:extLst>
              <p:ext uri="{D42A27DB-BD31-4B8C-83A1-F6EECF244321}">
                <p14:modId xmlns:p14="http://schemas.microsoft.com/office/powerpoint/2010/main" val="1650182841"/>
              </p:ext>
            </p:extLst>
          </p:nvPr>
        </p:nvGraphicFramePr>
        <p:xfrm>
          <a:off x="5055287" y="281730"/>
          <a:ext cx="6749756" cy="5695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Imagen 15">
            <a:extLst>
              <a:ext uri="{FF2B5EF4-FFF2-40B4-BE49-F238E27FC236}">
                <a16:creationId xmlns:a16="http://schemas.microsoft.com/office/drawing/2014/main" id="{3EA1E8BF-928E-FC4C-AA82-39B2794AE9EA}"/>
              </a:ext>
            </a:extLst>
          </p:cNvPr>
          <p:cNvPicPr>
            <a:picLocks noChangeAspect="1"/>
          </p:cNvPicPr>
          <p:nvPr/>
        </p:nvPicPr>
        <p:blipFill>
          <a:blip r:embed="rId10"/>
          <a:stretch>
            <a:fillRect/>
          </a:stretch>
        </p:blipFill>
        <p:spPr>
          <a:xfrm>
            <a:off x="53257" y="20150"/>
            <a:ext cx="3134443" cy="686239"/>
          </a:xfrm>
          <a:prstGeom prst="rect">
            <a:avLst/>
          </a:prstGeom>
        </p:spPr>
      </p:pic>
      <p:pic>
        <p:nvPicPr>
          <p:cNvPr id="20" name="Imagen 19">
            <a:extLst>
              <a:ext uri="{FF2B5EF4-FFF2-40B4-BE49-F238E27FC236}">
                <a16:creationId xmlns:a16="http://schemas.microsoft.com/office/drawing/2014/main" id="{A12534F5-9781-D943-802B-0037DA2C5DA1}"/>
              </a:ext>
            </a:extLst>
          </p:cNvPr>
          <p:cNvPicPr>
            <a:picLocks noChangeAspect="1"/>
          </p:cNvPicPr>
          <p:nvPr/>
        </p:nvPicPr>
        <p:blipFill>
          <a:blip r:embed="rId11"/>
          <a:stretch>
            <a:fillRect/>
          </a:stretch>
        </p:blipFill>
        <p:spPr>
          <a:xfrm>
            <a:off x="10311074" y="6341698"/>
            <a:ext cx="1473225" cy="494870"/>
          </a:xfrm>
          <a:prstGeom prst="rect">
            <a:avLst/>
          </a:prstGeom>
        </p:spPr>
      </p:pic>
      <p:pic>
        <p:nvPicPr>
          <p:cNvPr id="21" name="Imagen 20">
            <a:extLst>
              <a:ext uri="{FF2B5EF4-FFF2-40B4-BE49-F238E27FC236}">
                <a16:creationId xmlns:a16="http://schemas.microsoft.com/office/drawing/2014/main" id="{44D0B75D-A10C-EC4A-8D54-74AD6BF7B928}"/>
              </a:ext>
            </a:extLst>
          </p:cNvPr>
          <p:cNvPicPr>
            <a:picLocks noChangeAspect="1"/>
          </p:cNvPicPr>
          <p:nvPr/>
        </p:nvPicPr>
        <p:blipFill>
          <a:blip r:embed="rId12"/>
          <a:stretch>
            <a:fillRect/>
          </a:stretch>
        </p:blipFill>
        <p:spPr>
          <a:xfrm>
            <a:off x="7483421" y="6288667"/>
            <a:ext cx="2879753" cy="579704"/>
          </a:xfrm>
          <a:prstGeom prst="rect">
            <a:avLst/>
          </a:prstGeom>
        </p:spPr>
      </p:pic>
      <p:pic>
        <p:nvPicPr>
          <p:cNvPr id="2" name="Imagen 1">
            <a:extLst>
              <a:ext uri="{FF2B5EF4-FFF2-40B4-BE49-F238E27FC236}">
                <a16:creationId xmlns:a16="http://schemas.microsoft.com/office/drawing/2014/main" id="{26F389B6-0D02-4427-8AA6-8DBD2FAF3AA7}"/>
              </a:ext>
            </a:extLst>
          </p:cNvPr>
          <p:cNvPicPr>
            <a:picLocks noChangeAspect="1"/>
          </p:cNvPicPr>
          <p:nvPr/>
        </p:nvPicPr>
        <p:blipFill rotWithShape="1">
          <a:blip r:embed="rId13"/>
          <a:srcRect l="2511"/>
          <a:stretch/>
        </p:blipFill>
        <p:spPr>
          <a:xfrm>
            <a:off x="404166" y="749493"/>
            <a:ext cx="3751984" cy="5839640"/>
          </a:xfrm>
          <a:prstGeom prst="rect">
            <a:avLst/>
          </a:prstGeom>
        </p:spPr>
      </p:pic>
    </p:spTree>
    <p:extLst>
      <p:ext uri="{BB962C8B-B14F-4D97-AF65-F5344CB8AC3E}">
        <p14:creationId xmlns:p14="http://schemas.microsoft.com/office/powerpoint/2010/main" val="2098774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D698F8A-ECE2-4BC8-AAC5-449896E04A70}"/>
              </a:ext>
            </a:extLst>
          </p:cNvPr>
          <p:cNvSpPr/>
          <p:nvPr/>
        </p:nvSpPr>
        <p:spPr>
          <a:xfrm>
            <a:off x="0" y="0"/>
            <a:ext cx="689113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a:extLst>
              <a:ext uri="{FF2B5EF4-FFF2-40B4-BE49-F238E27FC236}">
                <a16:creationId xmlns:a16="http://schemas.microsoft.com/office/drawing/2014/main" id="{7B4A54CE-5951-45E7-BE42-60A8740F8EDC}"/>
              </a:ext>
            </a:extLst>
          </p:cNvPr>
          <p:cNvPicPr>
            <a:picLocks noChangeAspect="1"/>
          </p:cNvPicPr>
          <p:nvPr/>
        </p:nvPicPr>
        <p:blipFill rotWithShape="1">
          <a:blip r:embed="rId2"/>
          <a:srcRect t="1894" r="2172" b="2005"/>
          <a:stretch/>
        </p:blipFill>
        <p:spPr>
          <a:xfrm>
            <a:off x="7084006" y="291547"/>
            <a:ext cx="4738928" cy="6060593"/>
          </a:xfrm>
          <a:prstGeom prst="rect">
            <a:avLst/>
          </a:prstGeom>
        </p:spPr>
      </p:pic>
      <p:graphicFrame>
        <p:nvGraphicFramePr>
          <p:cNvPr id="6" name="Diagrama 5">
            <a:extLst>
              <a:ext uri="{FF2B5EF4-FFF2-40B4-BE49-F238E27FC236}">
                <a16:creationId xmlns:a16="http://schemas.microsoft.com/office/drawing/2014/main" id="{E6D81970-95FD-4000-AB58-3A0A7AEB40ED}"/>
              </a:ext>
            </a:extLst>
          </p:cNvPr>
          <p:cNvGraphicFramePr/>
          <p:nvPr>
            <p:extLst>
              <p:ext uri="{D42A27DB-BD31-4B8C-83A1-F6EECF244321}">
                <p14:modId xmlns:p14="http://schemas.microsoft.com/office/powerpoint/2010/main" val="1249912630"/>
              </p:ext>
            </p:extLst>
          </p:nvPr>
        </p:nvGraphicFramePr>
        <p:xfrm>
          <a:off x="70687" y="291546"/>
          <a:ext cx="6369870" cy="6228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08199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81cc8fc0-8d1e-4295-8f37-5d076116407c">2TV4CCKVFCYA-871573773-167</_dlc_DocId>
    <_dlc_DocIdUrl xmlns="81cc8fc0-8d1e-4295-8f37-5d076116407c">
      <Url>https://www.minjusticia.gov.co/programas-co/ODC/_layouts/15/DocIdRedir.aspx?ID=2TV4CCKVFCYA-871573773-167</Url>
      <Description>2TV4CCKVFCYA-871573773-167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o" ma:contentTypeID="0x0101005B033349C955DF499E1CF673D342881A" ma:contentTypeVersion="1" ma:contentTypeDescription="Crear nuevo documento." ma:contentTypeScope="" ma:versionID="613ba5a5d11106dc14b471613c62d361">
  <xsd:schema xmlns:xsd="http://www.w3.org/2001/XMLSchema" xmlns:xs="http://www.w3.org/2001/XMLSchema" xmlns:p="http://schemas.microsoft.com/office/2006/metadata/properties" xmlns:ns1="http://schemas.microsoft.com/sharepoint/v3" xmlns:ns2="81cc8fc0-8d1e-4295-8f37-5d076116407c" targetNamespace="http://schemas.microsoft.com/office/2006/metadata/properties" ma:root="true" ma:fieldsID="6d99b8e97536b24545a4edb6c24f8b5a" ns1:_="" ns2:_="">
    <xsd:import namespace="http://schemas.microsoft.com/sharepoint/v3"/>
    <xsd:import namespace="81cc8fc0-8d1e-4295-8f37-5d076116407c"/>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hidden="true" ma:internalName="PublishingStartDate">
      <xsd:simpleType>
        <xsd:restriction base="dms:Unknown"/>
      </xsd:simpleType>
    </xsd:element>
    <xsd:element name="PublishingExpirationDate" ma:index="9"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1cc8fc0-8d1e-4295-8f37-5d076116407c" elementFormDefault="qualified">
    <xsd:import namespace="http://schemas.microsoft.com/office/2006/documentManagement/types"/>
    <xsd:import namespace="http://schemas.microsoft.com/office/infopath/2007/PartnerControls"/>
    <xsd:element name="_dlc_DocId" ma:index="10" nillable="true" ma:displayName="Valor de Id. de documento" ma:description="El valor del identificador de documento asignado a este elemento." ma:internalName="_dlc_DocId" ma:readOnly="true">
      <xsd:simpleType>
        <xsd:restriction base="dms:Text"/>
      </xsd:simpleType>
    </xsd:element>
    <xsd:element name="_dlc_DocIdUrl" ma:index="11"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16A539-83F0-42E2-B05E-4F41C0572AAF}"/>
</file>

<file path=customXml/itemProps2.xml><?xml version="1.0" encoding="utf-8"?>
<ds:datastoreItem xmlns:ds="http://schemas.openxmlformats.org/officeDocument/2006/customXml" ds:itemID="{3F7202E5-B5A7-4983-8F2A-9E315A41D4A5}"/>
</file>

<file path=customXml/itemProps3.xml><?xml version="1.0" encoding="utf-8"?>
<ds:datastoreItem xmlns:ds="http://schemas.openxmlformats.org/officeDocument/2006/customXml" ds:itemID="{CA996A61-D28A-472E-BD1D-C6767E40F914}"/>
</file>

<file path=customXml/itemProps4.xml><?xml version="1.0" encoding="utf-8"?>
<ds:datastoreItem xmlns:ds="http://schemas.openxmlformats.org/officeDocument/2006/customXml" ds:itemID="{57DED3B0-27E8-46AB-BE67-F292C3A7FD80}"/>
</file>

<file path=docProps/app.xml><?xml version="1.0" encoding="utf-8"?>
<Properties xmlns="http://schemas.openxmlformats.org/officeDocument/2006/extended-properties" xmlns:vt="http://schemas.openxmlformats.org/officeDocument/2006/docPropsVTypes">
  <TotalTime>75</TotalTime>
  <Words>534</Words>
  <Application>Microsoft Macintosh PowerPoint</Application>
  <PresentationFormat>Panorámica</PresentationFormat>
  <Paragraphs>59</Paragraphs>
  <Slides>12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vt:i4>
      </vt:variant>
    </vt:vector>
  </HeadingPairs>
  <TitlesOfParts>
    <vt:vector size="16" baseType="lpstr">
      <vt:lpstr>Arial</vt:lpstr>
      <vt:lpstr>Calibri</vt:lpstr>
      <vt:lpstr>Calibri Light</vt:lpstr>
      <vt:lpstr>Celestial</vt:lpstr>
      <vt:lpstr>Presentación de PowerPoint</vt:lpstr>
      <vt:lpstr>Presentación de PowerPoint</vt:lpstr>
      <vt:lpstr>Amar y proteger: SuperPoderes familiares</vt:lpstr>
      <vt:lpstr>El concepto:  Superpoderes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Emily Quevedo Pinzon</dc:creator>
  <cp:lastModifiedBy>Ba4746</cp:lastModifiedBy>
  <cp:revision>1</cp:revision>
  <dcterms:created xsi:type="dcterms:W3CDTF">2020-11-05T17:17:17Z</dcterms:created>
  <dcterms:modified xsi:type="dcterms:W3CDTF">2020-12-01T14:26:09Z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0x0101005B033349C955DF499E1CF673D342881A</vt:lpwstr>
  </property>
  <property fmtid="{D5CDD505-2E9C-101B-9397-08002B2CF9AE}" pid="3" name="_dlc_DocIdItemGuid">
    <vt:lpwstr>531c80c2-4c77-417d-9777-2658095c44e7</vt:lpwstr>
  </property>
</Properties>
</file>