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8.xml" ContentType="application/vnd.openxmlformats-officedocument.drawingml.diagramData+xml"/>
  <Override PartName="/ppt/diagrams/data7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6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rawing2.xml" ContentType="application/vnd.ms-office.drawingml.diagramDrawing+xml"/>
  <Override PartName="/ppt/diagrams/colors4.xml" ContentType="application/vnd.openxmlformats-officedocument.drawingml.diagramColors+xml"/>
  <Override PartName="/ppt/diagrams/quickStyle3.xml" ContentType="application/vnd.openxmlformats-officedocument.drawingml.diagramStyle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quickStyle4.xml" ContentType="application/vnd.openxmlformats-officedocument.drawingml.diagramStyle+xml"/>
  <Override PartName="/ppt/diagrams/layout3.xml" ContentType="application/vnd.openxmlformats-officedocument.drawingml.diagram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8.xml" ContentType="application/vnd.openxmlformats-officedocument.drawingml.diagramStyle+xml"/>
  <Override PartName="/ppt/diagrams/colors6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layout4.xml" ContentType="application/vnd.openxmlformats-officedocument.drawingml.diagramLayout+xml"/>
  <Override PartName="/ppt/diagrams/drawing4.xml" ContentType="application/vnd.ms-office.drawingml.diagramDrawing+xml"/>
  <Override PartName="/ppt/diagrams/drawing6.xml" ContentType="application/vnd.ms-office.drawingml.diagramDrawing+xml"/>
  <Override PartName="/ppt/diagrams/colors8.xml" ContentType="application/vnd.openxmlformats-officedocument.drawingml.diagramColors+xml"/>
  <Override PartName="/ppt/diagrams/layout7.xml" ContentType="application/vnd.openxmlformats-officedocument.drawingml.diagramLayout+xml"/>
  <Override PartName="/ppt/theme/theme1.xml" ContentType="application/vnd.openxmlformats-officedocument.theme+xml"/>
  <Override PartName="/ppt/diagrams/drawing7.xml" ContentType="application/vnd.ms-office.drawingml.diagramDrawing+xml"/>
  <Override PartName="/ppt/diagrams/layout8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68" r:id="rId3"/>
    <p:sldId id="270" r:id="rId4"/>
    <p:sldId id="277" r:id="rId5"/>
    <p:sldId id="272" r:id="rId6"/>
    <p:sldId id="271" r:id="rId7"/>
    <p:sldId id="274" r:id="rId8"/>
    <p:sldId id="275" r:id="rId9"/>
    <p:sldId id="276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829"/>
    <a:srgbClr val="CC9900"/>
    <a:srgbClr val="FFCC66"/>
    <a:srgbClr val="FFFF00"/>
    <a:srgbClr val="CC99FF"/>
    <a:srgbClr val="FF9900"/>
    <a:srgbClr val="FF5050"/>
    <a:srgbClr val="6666FF"/>
    <a:srgbClr val="FF66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06221C-27A4-4CD0-8F12-00A71F09DD5C}" type="doc">
      <dgm:prSet loTypeId="urn:microsoft.com/office/officeart/2005/8/layout/hierarchy2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0DAD48C5-835C-4501-9AE4-883DF0D1366F}">
      <dgm:prSet phldrT="[Texto]"/>
      <dgm:spPr>
        <a:xfrm>
          <a:off x="3725" y="2166083"/>
          <a:ext cx="2594902" cy="1297451"/>
        </a:xfrm>
        <a:solidFill>
          <a:srgbClr val="00B050"/>
        </a:solidFill>
      </dgm:spPr>
      <dgm:t>
        <a:bodyPr/>
        <a:lstStyle/>
        <a:p>
          <a:r>
            <a:rPr lang="es-CO" dirty="0" smtClean="0">
              <a:latin typeface="Berlin Sans FB Demi" panose="020E0802020502020306" pitchFamily="34" charset="0"/>
              <a:ea typeface="+mn-ea"/>
              <a:cs typeface="+mn-cs"/>
            </a:rPr>
            <a:t>DIRECCIÓN DE TECNOLOGIAS Y GESTION DE LA INFORMACIÓN</a:t>
          </a:r>
          <a:endParaRPr lang="es-CO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624449DA-7481-4547-BD8F-B00F54F84166}" type="parTrans" cxnId="{7FD20E06-76B5-4909-82BB-D90733A9119B}">
      <dgm:prSet/>
      <dgm:spPr/>
      <dgm:t>
        <a:bodyPr/>
        <a:lstStyle/>
        <a:p>
          <a:endParaRPr lang="es-CO"/>
        </a:p>
      </dgm:t>
    </dgm:pt>
    <dgm:pt modelId="{F13950C7-794C-4B64-A082-69FDBA580325}" type="sibTrans" cxnId="{7FD20E06-76B5-4909-82BB-D90733A9119B}">
      <dgm:prSet/>
      <dgm:spPr/>
      <dgm:t>
        <a:bodyPr/>
        <a:lstStyle/>
        <a:p>
          <a:endParaRPr lang="es-CO"/>
        </a:p>
      </dgm:t>
    </dgm:pt>
    <dgm:pt modelId="{090BFEF7-473C-4A38-B6D6-97A251AB4A7B}">
      <dgm:prSet phldrT="[Texto]"/>
      <dgm:spPr>
        <a:xfrm>
          <a:off x="3636588" y="1420049"/>
          <a:ext cx="2594902" cy="1297451"/>
        </a:xfrm>
        <a:solidFill>
          <a:srgbClr val="FF9900"/>
        </a:solidFill>
      </dgm:spPr>
      <dgm:t>
        <a:bodyPr/>
        <a:lstStyle/>
        <a:p>
          <a:r>
            <a:rPr lang="es-CO" dirty="0" smtClean="0">
              <a:latin typeface="Berlin Sans FB Demi" panose="020E0802020502020306" pitchFamily="34" charset="0"/>
              <a:ea typeface="+mn-ea"/>
              <a:cs typeface="+mn-cs"/>
            </a:rPr>
            <a:t>Fortalecimiento de la gestión tecnológica con enfoque de investigación, desarrollo e innovación para el mejoramiento del acceso a la justicia a nivel nacional</a:t>
          </a:r>
          <a:endParaRPr lang="es-CO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F732BA77-7E47-4DBA-BF2C-DE3430053B54}" type="sibTrans" cxnId="{870ED50A-1E2D-4789-BDAC-17A5D0205813}">
      <dgm:prSet/>
      <dgm:spPr/>
      <dgm:t>
        <a:bodyPr/>
        <a:lstStyle/>
        <a:p>
          <a:endParaRPr lang="es-CO"/>
        </a:p>
      </dgm:t>
    </dgm:pt>
    <dgm:pt modelId="{21857A16-B031-4B35-B82B-6C87061122A8}" type="parTrans" cxnId="{870ED50A-1E2D-4789-BDAC-17A5D0205813}">
      <dgm:prSet/>
      <dgm:spPr>
        <a:xfrm rot="19457599">
          <a:off x="2478481" y="2421049"/>
          <a:ext cx="1278252" cy="41484"/>
        </a:xfrm>
      </dgm:spPr>
      <dgm:t>
        <a:bodyPr/>
        <a:lstStyle/>
        <a:p>
          <a:endParaRPr lang="es-C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DD57C56D-F041-404C-82C5-45806C5B0C40}">
      <dgm:prSet phldrT="[Texto]" custT="1"/>
      <dgm:spPr>
        <a:xfrm>
          <a:off x="7269451" y="1420049"/>
          <a:ext cx="2594902" cy="1297451"/>
        </a:xfrm>
        <a:solidFill>
          <a:srgbClr val="CC9900"/>
        </a:solidFill>
      </dgm:spPr>
      <dgm:t>
        <a:bodyPr/>
        <a:lstStyle/>
        <a:p>
          <a:pPr algn="ctr"/>
          <a:r>
            <a:rPr lang="es-CO" sz="2000" dirty="0" smtClean="0">
              <a:effectLst/>
              <a:latin typeface="Berlin Sans FB Demi" panose="020E0802020502020306" pitchFamily="34" charset="0"/>
              <a:ea typeface="+mn-ea"/>
              <a:cs typeface="Calibri" panose="020F0502020204030204" pitchFamily="34" charset="0"/>
            </a:rPr>
            <a:t>5.725.197.748,00      </a:t>
          </a:r>
          <a:endParaRPr lang="es-CO" sz="2000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61A21F88-E880-4E5E-8146-82C30328CB33}" type="parTrans" cxnId="{F9B4410D-FDA5-4C0A-95C4-D6B079D41F97}">
      <dgm:prSet/>
      <dgm:spPr>
        <a:xfrm>
          <a:off x="6231490" y="2048032"/>
          <a:ext cx="1037960" cy="41484"/>
        </a:xfrm>
      </dgm:spPr>
      <dgm:t>
        <a:bodyPr/>
        <a:lstStyle/>
        <a:p>
          <a:endParaRPr lang="es-C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99F51E6-4EAA-441A-8ECC-641411182D8A}" type="sibTrans" cxnId="{F9B4410D-FDA5-4C0A-95C4-D6B079D41F97}">
      <dgm:prSet/>
      <dgm:spPr/>
      <dgm:t>
        <a:bodyPr/>
        <a:lstStyle/>
        <a:p>
          <a:endParaRPr lang="es-CO"/>
        </a:p>
      </dgm:t>
    </dgm:pt>
    <dgm:pt modelId="{49BCA537-0B8D-4BE3-A3CA-DD487BA9982E}" type="pres">
      <dgm:prSet presAssocID="{9A06221C-27A4-4CD0-8F12-00A71F09DD5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12A2CB3A-A9E7-47BF-B9F4-B7FF43257E9F}" type="pres">
      <dgm:prSet presAssocID="{0DAD48C5-835C-4501-9AE4-883DF0D1366F}" presName="root1" presStyleCnt="0"/>
      <dgm:spPr/>
      <dgm:t>
        <a:bodyPr/>
        <a:lstStyle/>
        <a:p>
          <a:endParaRPr lang="es-CO"/>
        </a:p>
      </dgm:t>
    </dgm:pt>
    <dgm:pt modelId="{01D044D1-FCC0-433A-B7F2-CEDD402557BA}" type="pres">
      <dgm:prSet presAssocID="{0DAD48C5-835C-4501-9AE4-883DF0D1366F}" presName="LevelOneTextNode" presStyleLbl="node0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252E85F3-3ECF-4A39-ABAF-2E19B99F7BEB}" type="pres">
      <dgm:prSet presAssocID="{0DAD48C5-835C-4501-9AE4-883DF0D1366F}" presName="level2hierChild" presStyleCnt="0"/>
      <dgm:spPr/>
      <dgm:t>
        <a:bodyPr/>
        <a:lstStyle/>
        <a:p>
          <a:endParaRPr lang="es-CO"/>
        </a:p>
      </dgm:t>
    </dgm:pt>
    <dgm:pt modelId="{E92B06EA-5274-46C2-A997-AEA5CFF9482A}" type="pres">
      <dgm:prSet presAssocID="{21857A16-B031-4B35-B82B-6C87061122A8}" presName="conn2-1" presStyleLbl="parChTrans1D2" presStyleIdx="0" presStyleCnt="1"/>
      <dgm:spPr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278252" y="20742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D5B71736-9B43-4F7F-A053-A1B4380804A2}" type="pres">
      <dgm:prSet presAssocID="{21857A16-B031-4B35-B82B-6C87061122A8}" presName="connTx" presStyleLbl="parChTrans1D2" presStyleIdx="0" presStyleCnt="1"/>
      <dgm:spPr/>
      <dgm:t>
        <a:bodyPr/>
        <a:lstStyle/>
        <a:p>
          <a:endParaRPr lang="es-CO"/>
        </a:p>
      </dgm:t>
    </dgm:pt>
    <dgm:pt modelId="{623AE6D4-6854-4EFE-9EA7-1EE9849CDA0E}" type="pres">
      <dgm:prSet presAssocID="{090BFEF7-473C-4A38-B6D6-97A251AB4A7B}" presName="root2" presStyleCnt="0"/>
      <dgm:spPr/>
      <dgm:t>
        <a:bodyPr/>
        <a:lstStyle/>
        <a:p>
          <a:endParaRPr lang="es-CO"/>
        </a:p>
      </dgm:t>
    </dgm:pt>
    <dgm:pt modelId="{1DCFC3C9-4AEF-4A0C-8F4F-7E6BE917DC4B}" type="pres">
      <dgm:prSet presAssocID="{090BFEF7-473C-4A38-B6D6-97A251AB4A7B}" presName="LevelTwoTextNode" presStyleLbl="node2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61C7B172-F780-4C25-9734-E630004B6E9B}" type="pres">
      <dgm:prSet presAssocID="{090BFEF7-473C-4A38-B6D6-97A251AB4A7B}" presName="level3hierChild" presStyleCnt="0"/>
      <dgm:spPr/>
      <dgm:t>
        <a:bodyPr/>
        <a:lstStyle/>
        <a:p>
          <a:endParaRPr lang="es-CO"/>
        </a:p>
      </dgm:t>
    </dgm:pt>
    <dgm:pt modelId="{A9615D0E-B7DE-455B-BC42-B6C25FD864CF}" type="pres">
      <dgm:prSet presAssocID="{61A21F88-E880-4E5E-8146-82C30328CB33}" presName="conn2-1" presStyleLbl="parChTrans1D3" presStyleIdx="0" presStyleCnt="1"/>
      <dgm:spPr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037960" y="20742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8D98F36D-F7C2-4597-9EA1-67866C9AAAB2}" type="pres">
      <dgm:prSet presAssocID="{61A21F88-E880-4E5E-8146-82C30328CB33}" presName="connTx" presStyleLbl="parChTrans1D3" presStyleIdx="0" presStyleCnt="1"/>
      <dgm:spPr/>
      <dgm:t>
        <a:bodyPr/>
        <a:lstStyle/>
        <a:p>
          <a:endParaRPr lang="es-CO"/>
        </a:p>
      </dgm:t>
    </dgm:pt>
    <dgm:pt modelId="{572BE221-A604-44C2-9A9F-6D678A205688}" type="pres">
      <dgm:prSet presAssocID="{DD57C56D-F041-404C-82C5-45806C5B0C40}" presName="root2" presStyleCnt="0"/>
      <dgm:spPr/>
      <dgm:t>
        <a:bodyPr/>
        <a:lstStyle/>
        <a:p>
          <a:endParaRPr lang="es-CO"/>
        </a:p>
      </dgm:t>
    </dgm:pt>
    <dgm:pt modelId="{F4441139-3599-4F78-8249-39632D8D609A}" type="pres">
      <dgm:prSet presAssocID="{DD57C56D-F041-404C-82C5-45806C5B0C40}" presName="LevelTwoTextNode" presStyleLbl="node3" presStyleIdx="0" presStyleCnt="1" custLinFactNeighborX="-426" custLinFactNeighborY="-558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DB7FD973-2D63-4563-B24A-C1CC10EEBE34}" type="pres">
      <dgm:prSet presAssocID="{DD57C56D-F041-404C-82C5-45806C5B0C40}" presName="level3hierChild" presStyleCnt="0"/>
      <dgm:spPr/>
      <dgm:t>
        <a:bodyPr/>
        <a:lstStyle/>
        <a:p>
          <a:endParaRPr lang="es-CO"/>
        </a:p>
      </dgm:t>
    </dgm:pt>
  </dgm:ptLst>
  <dgm:cxnLst>
    <dgm:cxn modelId="{54960DCF-A353-4AEB-9AA5-E2319061CFEF}" type="presOf" srcId="{61A21F88-E880-4E5E-8146-82C30328CB33}" destId="{8D98F36D-F7C2-4597-9EA1-67866C9AAAB2}" srcOrd="1" destOrd="0" presId="urn:microsoft.com/office/officeart/2005/8/layout/hierarchy2"/>
    <dgm:cxn modelId="{BAC10E41-4488-4D1E-A8C1-4E218858245E}" type="presOf" srcId="{0DAD48C5-835C-4501-9AE4-883DF0D1366F}" destId="{01D044D1-FCC0-433A-B7F2-CEDD402557BA}" srcOrd="0" destOrd="0" presId="urn:microsoft.com/office/officeart/2005/8/layout/hierarchy2"/>
    <dgm:cxn modelId="{F9B4410D-FDA5-4C0A-95C4-D6B079D41F97}" srcId="{090BFEF7-473C-4A38-B6D6-97A251AB4A7B}" destId="{DD57C56D-F041-404C-82C5-45806C5B0C40}" srcOrd="0" destOrd="0" parTransId="{61A21F88-E880-4E5E-8146-82C30328CB33}" sibTransId="{699F51E6-4EAA-441A-8ECC-641411182D8A}"/>
    <dgm:cxn modelId="{1CD8BF17-C589-48D8-8121-73319E757EC5}" type="presOf" srcId="{21857A16-B031-4B35-B82B-6C87061122A8}" destId="{D5B71736-9B43-4F7F-A053-A1B4380804A2}" srcOrd="1" destOrd="0" presId="urn:microsoft.com/office/officeart/2005/8/layout/hierarchy2"/>
    <dgm:cxn modelId="{0DCF30BB-3CD2-458F-8FA2-B796DF016C17}" type="presOf" srcId="{DD57C56D-F041-404C-82C5-45806C5B0C40}" destId="{F4441139-3599-4F78-8249-39632D8D609A}" srcOrd="0" destOrd="0" presId="urn:microsoft.com/office/officeart/2005/8/layout/hierarchy2"/>
    <dgm:cxn modelId="{56CCE596-6A26-455E-BEFB-94BA83AF134A}" type="presOf" srcId="{090BFEF7-473C-4A38-B6D6-97A251AB4A7B}" destId="{1DCFC3C9-4AEF-4A0C-8F4F-7E6BE917DC4B}" srcOrd="0" destOrd="0" presId="urn:microsoft.com/office/officeart/2005/8/layout/hierarchy2"/>
    <dgm:cxn modelId="{B31CDB19-8A91-4327-92C4-88F28F721DBE}" type="presOf" srcId="{21857A16-B031-4B35-B82B-6C87061122A8}" destId="{E92B06EA-5274-46C2-A997-AEA5CFF9482A}" srcOrd="0" destOrd="0" presId="urn:microsoft.com/office/officeart/2005/8/layout/hierarchy2"/>
    <dgm:cxn modelId="{398CE40E-AC17-4EEF-9E6B-3F160522B47E}" type="presOf" srcId="{9A06221C-27A4-4CD0-8F12-00A71F09DD5C}" destId="{49BCA537-0B8D-4BE3-A3CA-DD487BA9982E}" srcOrd="0" destOrd="0" presId="urn:microsoft.com/office/officeart/2005/8/layout/hierarchy2"/>
    <dgm:cxn modelId="{D4BA9B0A-18C6-45F9-9A49-D69EA11057A7}" type="presOf" srcId="{61A21F88-E880-4E5E-8146-82C30328CB33}" destId="{A9615D0E-B7DE-455B-BC42-B6C25FD864CF}" srcOrd="0" destOrd="0" presId="urn:microsoft.com/office/officeart/2005/8/layout/hierarchy2"/>
    <dgm:cxn modelId="{870ED50A-1E2D-4789-BDAC-17A5D0205813}" srcId="{0DAD48C5-835C-4501-9AE4-883DF0D1366F}" destId="{090BFEF7-473C-4A38-B6D6-97A251AB4A7B}" srcOrd="0" destOrd="0" parTransId="{21857A16-B031-4B35-B82B-6C87061122A8}" sibTransId="{F732BA77-7E47-4DBA-BF2C-DE3430053B54}"/>
    <dgm:cxn modelId="{7FD20E06-76B5-4909-82BB-D90733A9119B}" srcId="{9A06221C-27A4-4CD0-8F12-00A71F09DD5C}" destId="{0DAD48C5-835C-4501-9AE4-883DF0D1366F}" srcOrd="0" destOrd="0" parTransId="{624449DA-7481-4547-BD8F-B00F54F84166}" sibTransId="{F13950C7-794C-4B64-A082-69FDBA580325}"/>
    <dgm:cxn modelId="{3CE244BD-D7CE-49C9-8545-A1180296BB48}" type="presParOf" srcId="{49BCA537-0B8D-4BE3-A3CA-DD487BA9982E}" destId="{12A2CB3A-A9E7-47BF-B9F4-B7FF43257E9F}" srcOrd="0" destOrd="0" presId="urn:microsoft.com/office/officeart/2005/8/layout/hierarchy2"/>
    <dgm:cxn modelId="{61C1FBCE-53D7-4605-9996-7BA01C77F9FD}" type="presParOf" srcId="{12A2CB3A-A9E7-47BF-B9F4-B7FF43257E9F}" destId="{01D044D1-FCC0-433A-B7F2-CEDD402557BA}" srcOrd="0" destOrd="0" presId="urn:microsoft.com/office/officeart/2005/8/layout/hierarchy2"/>
    <dgm:cxn modelId="{F52052B0-AF44-4FA3-9639-F87E61D4F821}" type="presParOf" srcId="{12A2CB3A-A9E7-47BF-B9F4-B7FF43257E9F}" destId="{252E85F3-3ECF-4A39-ABAF-2E19B99F7BEB}" srcOrd="1" destOrd="0" presId="urn:microsoft.com/office/officeart/2005/8/layout/hierarchy2"/>
    <dgm:cxn modelId="{C5A48D7D-2858-4E9A-AA02-A4C31F488A06}" type="presParOf" srcId="{252E85F3-3ECF-4A39-ABAF-2E19B99F7BEB}" destId="{E92B06EA-5274-46C2-A997-AEA5CFF9482A}" srcOrd="0" destOrd="0" presId="urn:microsoft.com/office/officeart/2005/8/layout/hierarchy2"/>
    <dgm:cxn modelId="{1F5613A8-F5C0-4188-88FC-59DFB14521AA}" type="presParOf" srcId="{E92B06EA-5274-46C2-A997-AEA5CFF9482A}" destId="{D5B71736-9B43-4F7F-A053-A1B4380804A2}" srcOrd="0" destOrd="0" presId="urn:microsoft.com/office/officeart/2005/8/layout/hierarchy2"/>
    <dgm:cxn modelId="{7E5F7ACD-73B5-43C8-8FD3-618561E53D54}" type="presParOf" srcId="{252E85F3-3ECF-4A39-ABAF-2E19B99F7BEB}" destId="{623AE6D4-6854-4EFE-9EA7-1EE9849CDA0E}" srcOrd="1" destOrd="0" presId="urn:microsoft.com/office/officeart/2005/8/layout/hierarchy2"/>
    <dgm:cxn modelId="{EB3FB491-1F3C-4393-A9BB-BFF14999EA17}" type="presParOf" srcId="{623AE6D4-6854-4EFE-9EA7-1EE9849CDA0E}" destId="{1DCFC3C9-4AEF-4A0C-8F4F-7E6BE917DC4B}" srcOrd="0" destOrd="0" presId="urn:microsoft.com/office/officeart/2005/8/layout/hierarchy2"/>
    <dgm:cxn modelId="{BD9770ED-C1EA-4234-9A60-4411381CC739}" type="presParOf" srcId="{623AE6D4-6854-4EFE-9EA7-1EE9849CDA0E}" destId="{61C7B172-F780-4C25-9734-E630004B6E9B}" srcOrd="1" destOrd="0" presId="urn:microsoft.com/office/officeart/2005/8/layout/hierarchy2"/>
    <dgm:cxn modelId="{928CDC5B-250F-4E91-B948-0F6D1F8E52A7}" type="presParOf" srcId="{61C7B172-F780-4C25-9734-E630004B6E9B}" destId="{A9615D0E-B7DE-455B-BC42-B6C25FD864CF}" srcOrd="0" destOrd="0" presId="urn:microsoft.com/office/officeart/2005/8/layout/hierarchy2"/>
    <dgm:cxn modelId="{7D318984-7AF7-45B8-A295-85DF083169E5}" type="presParOf" srcId="{A9615D0E-B7DE-455B-BC42-B6C25FD864CF}" destId="{8D98F36D-F7C2-4597-9EA1-67866C9AAAB2}" srcOrd="0" destOrd="0" presId="urn:microsoft.com/office/officeart/2005/8/layout/hierarchy2"/>
    <dgm:cxn modelId="{D9251035-5701-4080-9D44-E7ACA4C3E3DA}" type="presParOf" srcId="{61C7B172-F780-4C25-9734-E630004B6E9B}" destId="{572BE221-A604-44C2-9A9F-6D678A205688}" srcOrd="1" destOrd="0" presId="urn:microsoft.com/office/officeart/2005/8/layout/hierarchy2"/>
    <dgm:cxn modelId="{0DD490F7-ECA6-46BE-8C95-8EF6B866D424}" type="presParOf" srcId="{572BE221-A604-44C2-9A9F-6D678A205688}" destId="{F4441139-3599-4F78-8249-39632D8D609A}" srcOrd="0" destOrd="0" presId="urn:microsoft.com/office/officeart/2005/8/layout/hierarchy2"/>
    <dgm:cxn modelId="{5AE14E33-4015-46FA-A1DB-F32C812B998B}" type="presParOf" srcId="{572BE221-A604-44C2-9A9F-6D678A205688}" destId="{DB7FD973-2D63-4563-B24A-C1CC10EEBE3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06221C-27A4-4CD0-8F12-00A71F09DD5C}" type="doc">
      <dgm:prSet loTypeId="urn:microsoft.com/office/officeart/2005/8/layout/hierarchy2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0DAD48C5-835C-4501-9AE4-883DF0D1366F}">
      <dgm:prSet phldrT="[Texto]"/>
      <dgm:spPr>
        <a:xfrm>
          <a:off x="3725" y="2166083"/>
          <a:ext cx="2594902" cy="1297451"/>
        </a:xfrm>
        <a:solidFill>
          <a:srgbClr val="00B050"/>
        </a:solidFill>
      </dgm:spPr>
      <dgm:t>
        <a:bodyPr/>
        <a:lstStyle/>
        <a:p>
          <a:r>
            <a:rPr lang="es-CO" dirty="0" smtClean="0">
              <a:latin typeface="Berlin Sans FB Demi" panose="020E0802020502020306" pitchFamily="34" charset="0"/>
              <a:ea typeface="+mn-ea"/>
              <a:cs typeface="+mn-cs"/>
            </a:rPr>
            <a:t>SECRETARIA GENERAL – OFICINA ASESORA DE PLANEACION </a:t>
          </a:r>
          <a:endParaRPr lang="es-CO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624449DA-7481-4547-BD8F-B00F54F84166}" type="parTrans" cxnId="{7FD20E06-76B5-4909-82BB-D90733A9119B}">
      <dgm:prSet/>
      <dgm:spPr/>
      <dgm:t>
        <a:bodyPr/>
        <a:lstStyle/>
        <a:p>
          <a:endParaRPr lang="es-CO"/>
        </a:p>
      </dgm:t>
    </dgm:pt>
    <dgm:pt modelId="{F13950C7-794C-4B64-A082-69FDBA580325}" type="sibTrans" cxnId="{7FD20E06-76B5-4909-82BB-D90733A9119B}">
      <dgm:prSet/>
      <dgm:spPr/>
      <dgm:t>
        <a:bodyPr/>
        <a:lstStyle/>
        <a:p>
          <a:endParaRPr lang="es-CO"/>
        </a:p>
      </dgm:t>
    </dgm:pt>
    <dgm:pt modelId="{090BFEF7-473C-4A38-B6D6-97A251AB4A7B}">
      <dgm:prSet phldrT="[Texto]"/>
      <dgm:spPr>
        <a:xfrm>
          <a:off x="3636588" y="1420049"/>
          <a:ext cx="2594902" cy="1297451"/>
        </a:xfrm>
        <a:solidFill>
          <a:srgbClr val="FF9900"/>
        </a:solidFill>
      </dgm:spPr>
      <dgm:t>
        <a:bodyPr/>
        <a:lstStyle/>
        <a:p>
          <a:r>
            <a:rPr lang="es-CO" dirty="0" smtClean="0">
              <a:latin typeface="Berlin Sans FB Demi" panose="020E0802020502020306" pitchFamily="34" charset="0"/>
              <a:ea typeface="+mn-ea"/>
              <a:cs typeface="+mn-cs"/>
            </a:rPr>
            <a:t>Mejoramiento de la eficiencia institucional del MJD para el fortalecimiento del acceso a la justicia a nivel nacional</a:t>
          </a:r>
          <a:endParaRPr lang="es-CO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F732BA77-7E47-4DBA-BF2C-DE3430053B54}" type="sibTrans" cxnId="{870ED50A-1E2D-4789-BDAC-17A5D0205813}">
      <dgm:prSet/>
      <dgm:spPr/>
      <dgm:t>
        <a:bodyPr/>
        <a:lstStyle/>
        <a:p>
          <a:endParaRPr lang="es-CO"/>
        </a:p>
      </dgm:t>
    </dgm:pt>
    <dgm:pt modelId="{21857A16-B031-4B35-B82B-6C87061122A8}" type="parTrans" cxnId="{870ED50A-1E2D-4789-BDAC-17A5D0205813}">
      <dgm:prSet/>
      <dgm:spPr>
        <a:xfrm rot="19457599">
          <a:off x="2478481" y="2421049"/>
          <a:ext cx="1278252" cy="41484"/>
        </a:xfrm>
      </dgm:spPr>
      <dgm:t>
        <a:bodyPr/>
        <a:lstStyle/>
        <a:p>
          <a:endParaRPr lang="es-C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DD57C56D-F041-404C-82C5-45806C5B0C40}">
      <dgm:prSet phldrT="[Texto]" custT="1"/>
      <dgm:spPr>
        <a:xfrm>
          <a:off x="7269451" y="1420049"/>
          <a:ext cx="2594902" cy="1297451"/>
        </a:xfrm>
        <a:solidFill>
          <a:srgbClr val="CC9900"/>
        </a:solidFill>
      </dgm:spPr>
      <dgm:t>
        <a:bodyPr/>
        <a:lstStyle/>
        <a:p>
          <a:r>
            <a:rPr lang="es-CO" sz="2000" dirty="0" smtClean="0">
              <a:effectLst/>
              <a:latin typeface="Berlin Sans FB Demi" panose="020E0802020502020306" pitchFamily="34" charset="0"/>
              <a:ea typeface="+mn-ea"/>
              <a:cs typeface="Calibri" panose="020F0502020204030204" pitchFamily="34" charset="0"/>
            </a:rPr>
            <a:t> 2.400.000.000,00   </a:t>
          </a:r>
          <a:endParaRPr lang="es-CO" sz="2000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61A21F88-E880-4E5E-8146-82C30328CB33}" type="parTrans" cxnId="{F9B4410D-FDA5-4C0A-95C4-D6B079D41F97}">
      <dgm:prSet/>
      <dgm:spPr>
        <a:xfrm>
          <a:off x="6231490" y="2048032"/>
          <a:ext cx="1037960" cy="41484"/>
        </a:xfrm>
      </dgm:spPr>
      <dgm:t>
        <a:bodyPr/>
        <a:lstStyle/>
        <a:p>
          <a:endParaRPr lang="es-C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99F51E6-4EAA-441A-8ECC-641411182D8A}" type="sibTrans" cxnId="{F9B4410D-FDA5-4C0A-95C4-D6B079D41F97}">
      <dgm:prSet/>
      <dgm:spPr/>
      <dgm:t>
        <a:bodyPr/>
        <a:lstStyle/>
        <a:p>
          <a:endParaRPr lang="es-CO"/>
        </a:p>
      </dgm:t>
    </dgm:pt>
    <dgm:pt modelId="{49BCA537-0B8D-4BE3-A3CA-DD487BA9982E}" type="pres">
      <dgm:prSet presAssocID="{9A06221C-27A4-4CD0-8F12-00A71F09DD5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12A2CB3A-A9E7-47BF-B9F4-B7FF43257E9F}" type="pres">
      <dgm:prSet presAssocID="{0DAD48C5-835C-4501-9AE4-883DF0D1366F}" presName="root1" presStyleCnt="0"/>
      <dgm:spPr/>
      <dgm:t>
        <a:bodyPr/>
        <a:lstStyle/>
        <a:p>
          <a:endParaRPr lang="es-CO"/>
        </a:p>
      </dgm:t>
    </dgm:pt>
    <dgm:pt modelId="{01D044D1-FCC0-433A-B7F2-CEDD402557BA}" type="pres">
      <dgm:prSet presAssocID="{0DAD48C5-835C-4501-9AE4-883DF0D1366F}" presName="LevelOneTextNode" presStyleLbl="node0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252E85F3-3ECF-4A39-ABAF-2E19B99F7BEB}" type="pres">
      <dgm:prSet presAssocID="{0DAD48C5-835C-4501-9AE4-883DF0D1366F}" presName="level2hierChild" presStyleCnt="0"/>
      <dgm:spPr/>
      <dgm:t>
        <a:bodyPr/>
        <a:lstStyle/>
        <a:p>
          <a:endParaRPr lang="es-CO"/>
        </a:p>
      </dgm:t>
    </dgm:pt>
    <dgm:pt modelId="{E92B06EA-5274-46C2-A997-AEA5CFF9482A}" type="pres">
      <dgm:prSet presAssocID="{21857A16-B031-4B35-B82B-6C87061122A8}" presName="conn2-1" presStyleLbl="parChTrans1D2" presStyleIdx="0" presStyleCnt="1"/>
      <dgm:spPr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278252" y="20742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D5B71736-9B43-4F7F-A053-A1B4380804A2}" type="pres">
      <dgm:prSet presAssocID="{21857A16-B031-4B35-B82B-6C87061122A8}" presName="connTx" presStyleLbl="parChTrans1D2" presStyleIdx="0" presStyleCnt="1"/>
      <dgm:spPr/>
      <dgm:t>
        <a:bodyPr/>
        <a:lstStyle/>
        <a:p>
          <a:endParaRPr lang="es-CO"/>
        </a:p>
      </dgm:t>
    </dgm:pt>
    <dgm:pt modelId="{623AE6D4-6854-4EFE-9EA7-1EE9849CDA0E}" type="pres">
      <dgm:prSet presAssocID="{090BFEF7-473C-4A38-B6D6-97A251AB4A7B}" presName="root2" presStyleCnt="0"/>
      <dgm:spPr/>
      <dgm:t>
        <a:bodyPr/>
        <a:lstStyle/>
        <a:p>
          <a:endParaRPr lang="es-CO"/>
        </a:p>
      </dgm:t>
    </dgm:pt>
    <dgm:pt modelId="{1DCFC3C9-4AEF-4A0C-8F4F-7E6BE917DC4B}" type="pres">
      <dgm:prSet presAssocID="{090BFEF7-473C-4A38-B6D6-97A251AB4A7B}" presName="LevelTwoTextNode" presStyleLbl="node2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61C7B172-F780-4C25-9734-E630004B6E9B}" type="pres">
      <dgm:prSet presAssocID="{090BFEF7-473C-4A38-B6D6-97A251AB4A7B}" presName="level3hierChild" presStyleCnt="0"/>
      <dgm:spPr/>
      <dgm:t>
        <a:bodyPr/>
        <a:lstStyle/>
        <a:p>
          <a:endParaRPr lang="es-CO"/>
        </a:p>
      </dgm:t>
    </dgm:pt>
    <dgm:pt modelId="{A9615D0E-B7DE-455B-BC42-B6C25FD864CF}" type="pres">
      <dgm:prSet presAssocID="{61A21F88-E880-4E5E-8146-82C30328CB33}" presName="conn2-1" presStyleLbl="parChTrans1D3" presStyleIdx="0" presStyleCnt="1"/>
      <dgm:spPr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037960" y="20742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8D98F36D-F7C2-4597-9EA1-67866C9AAAB2}" type="pres">
      <dgm:prSet presAssocID="{61A21F88-E880-4E5E-8146-82C30328CB33}" presName="connTx" presStyleLbl="parChTrans1D3" presStyleIdx="0" presStyleCnt="1"/>
      <dgm:spPr/>
      <dgm:t>
        <a:bodyPr/>
        <a:lstStyle/>
        <a:p>
          <a:endParaRPr lang="es-CO"/>
        </a:p>
      </dgm:t>
    </dgm:pt>
    <dgm:pt modelId="{572BE221-A604-44C2-9A9F-6D678A205688}" type="pres">
      <dgm:prSet presAssocID="{DD57C56D-F041-404C-82C5-45806C5B0C40}" presName="root2" presStyleCnt="0"/>
      <dgm:spPr/>
      <dgm:t>
        <a:bodyPr/>
        <a:lstStyle/>
        <a:p>
          <a:endParaRPr lang="es-CO"/>
        </a:p>
      </dgm:t>
    </dgm:pt>
    <dgm:pt modelId="{F4441139-3599-4F78-8249-39632D8D609A}" type="pres">
      <dgm:prSet presAssocID="{DD57C56D-F041-404C-82C5-45806C5B0C40}" presName="LevelTwoTextNode" presStyleLbl="node3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DB7FD973-2D63-4563-B24A-C1CC10EEBE34}" type="pres">
      <dgm:prSet presAssocID="{DD57C56D-F041-404C-82C5-45806C5B0C40}" presName="level3hierChild" presStyleCnt="0"/>
      <dgm:spPr/>
      <dgm:t>
        <a:bodyPr/>
        <a:lstStyle/>
        <a:p>
          <a:endParaRPr lang="es-CO"/>
        </a:p>
      </dgm:t>
    </dgm:pt>
  </dgm:ptLst>
  <dgm:cxnLst>
    <dgm:cxn modelId="{1CB103D0-E2E5-4AEC-A14F-65F5EB229F90}" type="presOf" srcId="{0DAD48C5-835C-4501-9AE4-883DF0D1366F}" destId="{01D044D1-FCC0-433A-B7F2-CEDD402557BA}" srcOrd="0" destOrd="0" presId="urn:microsoft.com/office/officeart/2005/8/layout/hierarchy2"/>
    <dgm:cxn modelId="{63C2813D-40D7-4C4C-A6AE-566862BCC6F5}" type="presOf" srcId="{21857A16-B031-4B35-B82B-6C87061122A8}" destId="{D5B71736-9B43-4F7F-A053-A1B4380804A2}" srcOrd="1" destOrd="0" presId="urn:microsoft.com/office/officeart/2005/8/layout/hierarchy2"/>
    <dgm:cxn modelId="{240E0EE3-B272-4946-8B41-8BB9F29CFA52}" type="presOf" srcId="{090BFEF7-473C-4A38-B6D6-97A251AB4A7B}" destId="{1DCFC3C9-4AEF-4A0C-8F4F-7E6BE917DC4B}" srcOrd="0" destOrd="0" presId="urn:microsoft.com/office/officeart/2005/8/layout/hierarchy2"/>
    <dgm:cxn modelId="{54BC1129-352D-4A6C-8A58-8F617109C987}" type="presOf" srcId="{9A06221C-27A4-4CD0-8F12-00A71F09DD5C}" destId="{49BCA537-0B8D-4BE3-A3CA-DD487BA9982E}" srcOrd="0" destOrd="0" presId="urn:microsoft.com/office/officeart/2005/8/layout/hierarchy2"/>
    <dgm:cxn modelId="{F9B4410D-FDA5-4C0A-95C4-D6B079D41F97}" srcId="{090BFEF7-473C-4A38-B6D6-97A251AB4A7B}" destId="{DD57C56D-F041-404C-82C5-45806C5B0C40}" srcOrd="0" destOrd="0" parTransId="{61A21F88-E880-4E5E-8146-82C30328CB33}" sibTransId="{699F51E6-4EAA-441A-8ECC-641411182D8A}"/>
    <dgm:cxn modelId="{1FBC2CF7-3342-4ADF-84C2-8EE4A7C947CE}" type="presOf" srcId="{21857A16-B031-4B35-B82B-6C87061122A8}" destId="{E92B06EA-5274-46C2-A997-AEA5CFF9482A}" srcOrd="0" destOrd="0" presId="urn:microsoft.com/office/officeart/2005/8/layout/hierarchy2"/>
    <dgm:cxn modelId="{7FD20E06-76B5-4909-82BB-D90733A9119B}" srcId="{9A06221C-27A4-4CD0-8F12-00A71F09DD5C}" destId="{0DAD48C5-835C-4501-9AE4-883DF0D1366F}" srcOrd="0" destOrd="0" parTransId="{624449DA-7481-4547-BD8F-B00F54F84166}" sibTransId="{F13950C7-794C-4B64-A082-69FDBA580325}"/>
    <dgm:cxn modelId="{2C7AC955-AC91-4E1E-88C3-E5FA55851406}" type="presOf" srcId="{61A21F88-E880-4E5E-8146-82C30328CB33}" destId="{8D98F36D-F7C2-4597-9EA1-67866C9AAAB2}" srcOrd="1" destOrd="0" presId="urn:microsoft.com/office/officeart/2005/8/layout/hierarchy2"/>
    <dgm:cxn modelId="{C40A40CD-0C59-4FE6-AB79-5A7B267DF558}" type="presOf" srcId="{61A21F88-E880-4E5E-8146-82C30328CB33}" destId="{A9615D0E-B7DE-455B-BC42-B6C25FD864CF}" srcOrd="0" destOrd="0" presId="urn:microsoft.com/office/officeart/2005/8/layout/hierarchy2"/>
    <dgm:cxn modelId="{7C1A9FFC-3148-40CF-92A3-B82E7D3C0209}" type="presOf" srcId="{DD57C56D-F041-404C-82C5-45806C5B0C40}" destId="{F4441139-3599-4F78-8249-39632D8D609A}" srcOrd="0" destOrd="0" presId="urn:microsoft.com/office/officeart/2005/8/layout/hierarchy2"/>
    <dgm:cxn modelId="{870ED50A-1E2D-4789-BDAC-17A5D0205813}" srcId="{0DAD48C5-835C-4501-9AE4-883DF0D1366F}" destId="{090BFEF7-473C-4A38-B6D6-97A251AB4A7B}" srcOrd="0" destOrd="0" parTransId="{21857A16-B031-4B35-B82B-6C87061122A8}" sibTransId="{F732BA77-7E47-4DBA-BF2C-DE3430053B54}"/>
    <dgm:cxn modelId="{7D4A9E9C-4319-49D5-89D1-E9F606D4FE5C}" type="presParOf" srcId="{49BCA537-0B8D-4BE3-A3CA-DD487BA9982E}" destId="{12A2CB3A-A9E7-47BF-B9F4-B7FF43257E9F}" srcOrd="0" destOrd="0" presId="urn:microsoft.com/office/officeart/2005/8/layout/hierarchy2"/>
    <dgm:cxn modelId="{EB2E9F14-6873-40FF-9DD0-6E39E768DE65}" type="presParOf" srcId="{12A2CB3A-A9E7-47BF-B9F4-B7FF43257E9F}" destId="{01D044D1-FCC0-433A-B7F2-CEDD402557BA}" srcOrd="0" destOrd="0" presId="urn:microsoft.com/office/officeart/2005/8/layout/hierarchy2"/>
    <dgm:cxn modelId="{964589F4-0537-4B30-AC4D-13EC9A8AF964}" type="presParOf" srcId="{12A2CB3A-A9E7-47BF-B9F4-B7FF43257E9F}" destId="{252E85F3-3ECF-4A39-ABAF-2E19B99F7BEB}" srcOrd="1" destOrd="0" presId="urn:microsoft.com/office/officeart/2005/8/layout/hierarchy2"/>
    <dgm:cxn modelId="{FC095AAE-1C94-402C-980B-B1BC9B426955}" type="presParOf" srcId="{252E85F3-3ECF-4A39-ABAF-2E19B99F7BEB}" destId="{E92B06EA-5274-46C2-A997-AEA5CFF9482A}" srcOrd="0" destOrd="0" presId="urn:microsoft.com/office/officeart/2005/8/layout/hierarchy2"/>
    <dgm:cxn modelId="{A2FA1412-8DC4-49E5-AF46-6C5E0FF1236B}" type="presParOf" srcId="{E92B06EA-5274-46C2-A997-AEA5CFF9482A}" destId="{D5B71736-9B43-4F7F-A053-A1B4380804A2}" srcOrd="0" destOrd="0" presId="urn:microsoft.com/office/officeart/2005/8/layout/hierarchy2"/>
    <dgm:cxn modelId="{D9F8162B-3CDD-4D22-AD6C-E9877B88AEBA}" type="presParOf" srcId="{252E85F3-3ECF-4A39-ABAF-2E19B99F7BEB}" destId="{623AE6D4-6854-4EFE-9EA7-1EE9849CDA0E}" srcOrd="1" destOrd="0" presId="urn:microsoft.com/office/officeart/2005/8/layout/hierarchy2"/>
    <dgm:cxn modelId="{4DDE0EEB-8053-4789-AE47-8C62D00ECF34}" type="presParOf" srcId="{623AE6D4-6854-4EFE-9EA7-1EE9849CDA0E}" destId="{1DCFC3C9-4AEF-4A0C-8F4F-7E6BE917DC4B}" srcOrd="0" destOrd="0" presId="urn:microsoft.com/office/officeart/2005/8/layout/hierarchy2"/>
    <dgm:cxn modelId="{97B43466-7050-4E30-A986-D5E3F84EAADA}" type="presParOf" srcId="{623AE6D4-6854-4EFE-9EA7-1EE9849CDA0E}" destId="{61C7B172-F780-4C25-9734-E630004B6E9B}" srcOrd="1" destOrd="0" presId="urn:microsoft.com/office/officeart/2005/8/layout/hierarchy2"/>
    <dgm:cxn modelId="{FB617D50-291F-4DAC-98DD-3AFB00092023}" type="presParOf" srcId="{61C7B172-F780-4C25-9734-E630004B6E9B}" destId="{A9615D0E-B7DE-455B-BC42-B6C25FD864CF}" srcOrd="0" destOrd="0" presId="urn:microsoft.com/office/officeart/2005/8/layout/hierarchy2"/>
    <dgm:cxn modelId="{9C7FCCBE-7BFE-4D83-9B01-936DF3A5DE35}" type="presParOf" srcId="{A9615D0E-B7DE-455B-BC42-B6C25FD864CF}" destId="{8D98F36D-F7C2-4597-9EA1-67866C9AAAB2}" srcOrd="0" destOrd="0" presId="urn:microsoft.com/office/officeart/2005/8/layout/hierarchy2"/>
    <dgm:cxn modelId="{5FBA0593-C036-4EC7-BEEC-40716E466008}" type="presParOf" srcId="{61C7B172-F780-4C25-9734-E630004B6E9B}" destId="{572BE221-A604-44C2-9A9F-6D678A205688}" srcOrd="1" destOrd="0" presId="urn:microsoft.com/office/officeart/2005/8/layout/hierarchy2"/>
    <dgm:cxn modelId="{135F4700-279F-4DC3-B14B-EC16CC51AFF4}" type="presParOf" srcId="{572BE221-A604-44C2-9A9F-6D678A205688}" destId="{F4441139-3599-4F78-8249-39632D8D609A}" srcOrd="0" destOrd="0" presId="urn:microsoft.com/office/officeart/2005/8/layout/hierarchy2"/>
    <dgm:cxn modelId="{0C073D52-D93A-4565-88F1-B4EB4705A633}" type="presParOf" srcId="{572BE221-A604-44C2-9A9F-6D678A205688}" destId="{DB7FD973-2D63-4563-B24A-C1CC10EEBE3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06221C-27A4-4CD0-8F12-00A71F09DD5C}" type="doc">
      <dgm:prSet loTypeId="urn:microsoft.com/office/officeart/2005/8/layout/hierarchy2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0DAD48C5-835C-4501-9AE4-883DF0D1366F}">
      <dgm:prSet phldrT="[Texto]"/>
      <dgm:spPr>
        <a:xfrm>
          <a:off x="3725" y="2166083"/>
          <a:ext cx="2594902" cy="1297451"/>
        </a:xfrm>
        <a:solidFill>
          <a:srgbClr val="00B050"/>
        </a:solidFill>
      </dgm:spPr>
      <dgm:t>
        <a:bodyPr/>
        <a:lstStyle/>
        <a:p>
          <a:r>
            <a:rPr lang="es-CO" dirty="0" smtClean="0">
              <a:latin typeface="Berlin Sans FB Demi" panose="020E0802020502020306" pitchFamily="34" charset="0"/>
              <a:ea typeface="+mn-ea"/>
              <a:cs typeface="+mn-cs"/>
            </a:rPr>
            <a:t>GRUPO DE GESTIÓN DOCUMENTAL</a:t>
          </a:r>
          <a:endParaRPr lang="es-CO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624449DA-7481-4547-BD8F-B00F54F84166}" type="parTrans" cxnId="{7FD20E06-76B5-4909-82BB-D90733A9119B}">
      <dgm:prSet/>
      <dgm:spPr/>
      <dgm:t>
        <a:bodyPr/>
        <a:lstStyle/>
        <a:p>
          <a:endParaRPr lang="es-CO"/>
        </a:p>
      </dgm:t>
    </dgm:pt>
    <dgm:pt modelId="{F13950C7-794C-4B64-A082-69FDBA580325}" type="sibTrans" cxnId="{7FD20E06-76B5-4909-82BB-D90733A9119B}">
      <dgm:prSet/>
      <dgm:spPr/>
      <dgm:t>
        <a:bodyPr/>
        <a:lstStyle/>
        <a:p>
          <a:endParaRPr lang="es-CO"/>
        </a:p>
      </dgm:t>
    </dgm:pt>
    <dgm:pt modelId="{090BFEF7-473C-4A38-B6D6-97A251AB4A7B}">
      <dgm:prSet phldrT="[Texto]"/>
      <dgm:spPr>
        <a:xfrm>
          <a:off x="3636588" y="1420049"/>
          <a:ext cx="2594902" cy="1297451"/>
        </a:xfrm>
        <a:solidFill>
          <a:srgbClr val="FF9900"/>
        </a:solidFill>
      </dgm:spPr>
      <dgm:t>
        <a:bodyPr/>
        <a:lstStyle/>
        <a:p>
          <a:r>
            <a:rPr lang="es-CO" dirty="0" smtClean="0">
              <a:latin typeface="Berlin Sans FB Demi" panose="020E0802020502020306" pitchFamily="34" charset="0"/>
              <a:ea typeface="+mn-ea"/>
              <a:cs typeface="+mn-cs"/>
            </a:rPr>
            <a:t>Diseño e implementación de un modelo de gestión documental y administración de archivos en el ministerio de justicia y del derecho Bogotá</a:t>
          </a:r>
          <a:endParaRPr lang="es-CO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F732BA77-7E47-4DBA-BF2C-DE3430053B54}" type="sibTrans" cxnId="{870ED50A-1E2D-4789-BDAC-17A5D0205813}">
      <dgm:prSet/>
      <dgm:spPr/>
      <dgm:t>
        <a:bodyPr/>
        <a:lstStyle/>
        <a:p>
          <a:endParaRPr lang="es-CO"/>
        </a:p>
      </dgm:t>
    </dgm:pt>
    <dgm:pt modelId="{21857A16-B031-4B35-B82B-6C87061122A8}" type="parTrans" cxnId="{870ED50A-1E2D-4789-BDAC-17A5D0205813}">
      <dgm:prSet/>
      <dgm:spPr>
        <a:xfrm rot="19457599">
          <a:off x="2478481" y="2421049"/>
          <a:ext cx="1278252" cy="41484"/>
        </a:xfrm>
      </dgm:spPr>
      <dgm:t>
        <a:bodyPr/>
        <a:lstStyle/>
        <a:p>
          <a:endParaRPr lang="es-C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DD57C56D-F041-404C-82C5-45806C5B0C40}">
      <dgm:prSet phldrT="[Texto]" custT="1"/>
      <dgm:spPr>
        <a:xfrm>
          <a:off x="7269451" y="1420049"/>
          <a:ext cx="2594902" cy="1297451"/>
        </a:xfrm>
        <a:solidFill>
          <a:srgbClr val="CC9900"/>
        </a:solidFill>
      </dgm:spPr>
      <dgm:t>
        <a:bodyPr/>
        <a:lstStyle/>
        <a:p>
          <a:r>
            <a:rPr lang="es-CO" sz="2000" dirty="0" smtClean="0">
              <a:effectLst/>
              <a:latin typeface="Berlin Sans FB Demi" panose="020E0802020502020306" pitchFamily="34" charset="0"/>
              <a:ea typeface="+mn-ea"/>
              <a:cs typeface="Calibri" panose="020F0502020204030204" pitchFamily="34" charset="0"/>
            </a:rPr>
            <a:t>269.360.936,00   </a:t>
          </a:r>
          <a:endParaRPr lang="es-CO" sz="2000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61A21F88-E880-4E5E-8146-82C30328CB33}" type="parTrans" cxnId="{F9B4410D-FDA5-4C0A-95C4-D6B079D41F97}">
      <dgm:prSet/>
      <dgm:spPr>
        <a:xfrm>
          <a:off x="6231490" y="2048032"/>
          <a:ext cx="1037960" cy="41484"/>
        </a:xfrm>
      </dgm:spPr>
      <dgm:t>
        <a:bodyPr/>
        <a:lstStyle/>
        <a:p>
          <a:endParaRPr lang="es-C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99F51E6-4EAA-441A-8ECC-641411182D8A}" type="sibTrans" cxnId="{F9B4410D-FDA5-4C0A-95C4-D6B079D41F97}">
      <dgm:prSet/>
      <dgm:spPr/>
      <dgm:t>
        <a:bodyPr/>
        <a:lstStyle/>
        <a:p>
          <a:endParaRPr lang="es-CO"/>
        </a:p>
      </dgm:t>
    </dgm:pt>
    <dgm:pt modelId="{49BCA537-0B8D-4BE3-A3CA-DD487BA9982E}" type="pres">
      <dgm:prSet presAssocID="{9A06221C-27A4-4CD0-8F12-00A71F09DD5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12A2CB3A-A9E7-47BF-B9F4-B7FF43257E9F}" type="pres">
      <dgm:prSet presAssocID="{0DAD48C5-835C-4501-9AE4-883DF0D1366F}" presName="root1" presStyleCnt="0"/>
      <dgm:spPr/>
      <dgm:t>
        <a:bodyPr/>
        <a:lstStyle/>
        <a:p>
          <a:endParaRPr lang="es-CO"/>
        </a:p>
      </dgm:t>
    </dgm:pt>
    <dgm:pt modelId="{01D044D1-FCC0-433A-B7F2-CEDD402557BA}" type="pres">
      <dgm:prSet presAssocID="{0DAD48C5-835C-4501-9AE4-883DF0D1366F}" presName="LevelOneTextNode" presStyleLbl="node0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252E85F3-3ECF-4A39-ABAF-2E19B99F7BEB}" type="pres">
      <dgm:prSet presAssocID="{0DAD48C5-835C-4501-9AE4-883DF0D1366F}" presName="level2hierChild" presStyleCnt="0"/>
      <dgm:spPr/>
      <dgm:t>
        <a:bodyPr/>
        <a:lstStyle/>
        <a:p>
          <a:endParaRPr lang="es-CO"/>
        </a:p>
      </dgm:t>
    </dgm:pt>
    <dgm:pt modelId="{E92B06EA-5274-46C2-A997-AEA5CFF9482A}" type="pres">
      <dgm:prSet presAssocID="{21857A16-B031-4B35-B82B-6C87061122A8}" presName="conn2-1" presStyleLbl="parChTrans1D2" presStyleIdx="0" presStyleCnt="1"/>
      <dgm:spPr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278252" y="20742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D5B71736-9B43-4F7F-A053-A1B4380804A2}" type="pres">
      <dgm:prSet presAssocID="{21857A16-B031-4B35-B82B-6C87061122A8}" presName="connTx" presStyleLbl="parChTrans1D2" presStyleIdx="0" presStyleCnt="1"/>
      <dgm:spPr/>
      <dgm:t>
        <a:bodyPr/>
        <a:lstStyle/>
        <a:p>
          <a:endParaRPr lang="es-CO"/>
        </a:p>
      </dgm:t>
    </dgm:pt>
    <dgm:pt modelId="{623AE6D4-6854-4EFE-9EA7-1EE9849CDA0E}" type="pres">
      <dgm:prSet presAssocID="{090BFEF7-473C-4A38-B6D6-97A251AB4A7B}" presName="root2" presStyleCnt="0"/>
      <dgm:spPr/>
      <dgm:t>
        <a:bodyPr/>
        <a:lstStyle/>
        <a:p>
          <a:endParaRPr lang="es-CO"/>
        </a:p>
      </dgm:t>
    </dgm:pt>
    <dgm:pt modelId="{1DCFC3C9-4AEF-4A0C-8F4F-7E6BE917DC4B}" type="pres">
      <dgm:prSet presAssocID="{090BFEF7-473C-4A38-B6D6-97A251AB4A7B}" presName="LevelTwoTextNode" presStyleLbl="node2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61C7B172-F780-4C25-9734-E630004B6E9B}" type="pres">
      <dgm:prSet presAssocID="{090BFEF7-473C-4A38-B6D6-97A251AB4A7B}" presName="level3hierChild" presStyleCnt="0"/>
      <dgm:spPr/>
      <dgm:t>
        <a:bodyPr/>
        <a:lstStyle/>
        <a:p>
          <a:endParaRPr lang="es-CO"/>
        </a:p>
      </dgm:t>
    </dgm:pt>
    <dgm:pt modelId="{A9615D0E-B7DE-455B-BC42-B6C25FD864CF}" type="pres">
      <dgm:prSet presAssocID="{61A21F88-E880-4E5E-8146-82C30328CB33}" presName="conn2-1" presStyleLbl="parChTrans1D3" presStyleIdx="0" presStyleCnt="1"/>
      <dgm:spPr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037960" y="20742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8D98F36D-F7C2-4597-9EA1-67866C9AAAB2}" type="pres">
      <dgm:prSet presAssocID="{61A21F88-E880-4E5E-8146-82C30328CB33}" presName="connTx" presStyleLbl="parChTrans1D3" presStyleIdx="0" presStyleCnt="1"/>
      <dgm:spPr/>
      <dgm:t>
        <a:bodyPr/>
        <a:lstStyle/>
        <a:p>
          <a:endParaRPr lang="es-CO"/>
        </a:p>
      </dgm:t>
    </dgm:pt>
    <dgm:pt modelId="{572BE221-A604-44C2-9A9F-6D678A205688}" type="pres">
      <dgm:prSet presAssocID="{DD57C56D-F041-404C-82C5-45806C5B0C40}" presName="root2" presStyleCnt="0"/>
      <dgm:spPr/>
      <dgm:t>
        <a:bodyPr/>
        <a:lstStyle/>
        <a:p>
          <a:endParaRPr lang="es-CO"/>
        </a:p>
      </dgm:t>
    </dgm:pt>
    <dgm:pt modelId="{F4441139-3599-4F78-8249-39632D8D609A}" type="pres">
      <dgm:prSet presAssocID="{DD57C56D-F041-404C-82C5-45806C5B0C40}" presName="LevelTwoTextNode" presStyleLbl="node3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DB7FD973-2D63-4563-B24A-C1CC10EEBE34}" type="pres">
      <dgm:prSet presAssocID="{DD57C56D-F041-404C-82C5-45806C5B0C40}" presName="level3hierChild" presStyleCnt="0"/>
      <dgm:spPr/>
      <dgm:t>
        <a:bodyPr/>
        <a:lstStyle/>
        <a:p>
          <a:endParaRPr lang="es-CO"/>
        </a:p>
      </dgm:t>
    </dgm:pt>
  </dgm:ptLst>
  <dgm:cxnLst>
    <dgm:cxn modelId="{569F5CF6-0BE9-4533-A477-2EA69E0E8D7C}" type="presOf" srcId="{0DAD48C5-835C-4501-9AE4-883DF0D1366F}" destId="{01D044D1-FCC0-433A-B7F2-CEDD402557BA}" srcOrd="0" destOrd="0" presId="urn:microsoft.com/office/officeart/2005/8/layout/hierarchy2"/>
    <dgm:cxn modelId="{B789FF6F-9557-4A9E-AB7A-12668847105A}" type="presOf" srcId="{090BFEF7-473C-4A38-B6D6-97A251AB4A7B}" destId="{1DCFC3C9-4AEF-4A0C-8F4F-7E6BE917DC4B}" srcOrd="0" destOrd="0" presId="urn:microsoft.com/office/officeart/2005/8/layout/hierarchy2"/>
    <dgm:cxn modelId="{F9B4410D-FDA5-4C0A-95C4-D6B079D41F97}" srcId="{090BFEF7-473C-4A38-B6D6-97A251AB4A7B}" destId="{DD57C56D-F041-404C-82C5-45806C5B0C40}" srcOrd="0" destOrd="0" parTransId="{61A21F88-E880-4E5E-8146-82C30328CB33}" sibTransId="{699F51E6-4EAA-441A-8ECC-641411182D8A}"/>
    <dgm:cxn modelId="{0AED5C79-BFD1-4A12-B3A8-C02D27ED2EF0}" type="presOf" srcId="{DD57C56D-F041-404C-82C5-45806C5B0C40}" destId="{F4441139-3599-4F78-8249-39632D8D609A}" srcOrd="0" destOrd="0" presId="urn:microsoft.com/office/officeart/2005/8/layout/hierarchy2"/>
    <dgm:cxn modelId="{7FD20E06-76B5-4909-82BB-D90733A9119B}" srcId="{9A06221C-27A4-4CD0-8F12-00A71F09DD5C}" destId="{0DAD48C5-835C-4501-9AE4-883DF0D1366F}" srcOrd="0" destOrd="0" parTransId="{624449DA-7481-4547-BD8F-B00F54F84166}" sibTransId="{F13950C7-794C-4B64-A082-69FDBA580325}"/>
    <dgm:cxn modelId="{EF7897BA-54D8-4D7A-A5F1-88768D9D737B}" type="presOf" srcId="{61A21F88-E880-4E5E-8146-82C30328CB33}" destId="{A9615D0E-B7DE-455B-BC42-B6C25FD864CF}" srcOrd="0" destOrd="0" presId="urn:microsoft.com/office/officeart/2005/8/layout/hierarchy2"/>
    <dgm:cxn modelId="{64EBDCE8-4344-4F3A-96B4-80053F46B238}" type="presOf" srcId="{21857A16-B031-4B35-B82B-6C87061122A8}" destId="{E92B06EA-5274-46C2-A997-AEA5CFF9482A}" srcOrd="0" destOrd="0" presId="urn:microsoft.com/office/officeart/2005/8/layout/hierarchy2"/>
    <dgm:cxn modelId="{6E38B708-03A9-440B-B004-B726982FA071}" type="presOf" srcId="{21857A16-B031-4B35-B82B-6C87061122A8}" destId="{D5B71736-9B43-4F7F-A053-A1B4380804A2}" srcOrd="1" destOrd="0" presId="urn:microsoft.com/office/officeart/2005/8/layout/hierarchy2"/>
    <dgm:cxn modelId="{179E6634-6529-4AD1-8DE6-E466CE1D5998}" type="presOf" srcId="{9A06221C-27A4-4CD0-8F12-00A71F09DD5C}" destId="{49BCA537-0B8D-4BE3-A3CA-DD487BA9982E}" srcOrd="0" destOrd="0" presId="urn:microsoft.com/office/officeart/2005/8/layout/hierarchy2"/>
    <dgm:cxn modelId="{870ED50A-1E2D-4789-BDAC-17A5D0205813}" srcId="{0DAD48C5-835C-4501-9AE4-883DF0D1366F}" destId="{090BFEF7-473C-4A38-B6D6-97A251AB4A7B}" srcOrd="0" destOrd="0" parTransId="{21857A16-B031-4B35-B82B-6C87061122A8}" sibTransId="{F732BA77-7E47-4DBA-BF2C-DE3430053B54}"/>
    <dgm:cxn modelId="{242A1313-69BB-4092-A951-03AF40D337EB}" type="presOf" srcId="{61A21F88-E880-4E5E-8146-82C30328CB33}" destId="{8D98F36D-F7C2-4597-9EA1-67866C9AAAB2}" srcOrd="1" destOrd="0" presId="urn:microsoft.com/office/officeart/2005/8/layout/hierarchy2"/>
    <dgm:cxn modelId="{322C812E-4E40-469F-8FBE-F7D5A727F186}" type="presParOf" srcId="{49BCA537-0B8D-4BE3-A3CA-DD487BA9982E}" destId="{12A2CB3A-A9E7-47BF-B9F4-B7FF43257E9F}" srcOrd="0" destOrd="0" presId="urn:microsoft.com/office/officeart/2005/8/layout/hierarchy2"/>
    <dgm:cxn modelId="{CA9C392A-E76F-4F0F-B21A-8B675F3DF2BB}" type="presParOf" srcId="{12A2CB3A-A9E7-47BF-B9F4-B7FF43257E9F}" destId="{01D044D1-FCC0-433A-B7F2-CEDD402557BA}" srcOrd="0" destOrd="0" presId="urn:microsoft.com/office/officeart/2005/8/layout/hierarchy2"/>
    <dgm:cxn modelId="{266C842C-FB63-4CC0-8DAB-82C1D045CB88}" type="presParOf" srcId="{12A2CB3A-A9E7-47BF-B9F4-B7FF43257E9F}" destId="{252E85F3-3ECF-4A39-ABAF-2E19B99F7BEB}" srcOrd="1" destOrd="0" presId="urn:microsoft.com/office/officeart/2005/8/layout/hierarchy2"/>
    <dgm:cxn modelId="{E490A147-60BA-40A1-B3AE-D598AC1276CE}" type="presParOf" srcId="{252E85F3-3ECF-4A39-ABAF-2E19B99F7BEB}" destId="{E92B06EA-5274-46C2-A997-AEA5CFF9482A}" srcOrd="0" destOrd="0" presId="urn:microsoft.com/office/officeart/2005/8/layout/hierarchy2"/>
    <dgm:cxn modelId="{D3ACC418-497D-457D-9DA8-36EE05409F60}" type="presParOf" srcId="{E92B06EA-5274-46C2-A997-AEA5CFF9482A}" destId="{D5B71736-9B43-4F7F-A053-A1B4380804A2}" srcOrd="0" destOrd="0" presId="urn:microsoft.com/office/officeart/2005/8/layout/hierarchy2"/>
    <dgm:cxn modelId="{7E40406A-DA86-4BCD-96B1-401F9E5AD91B}" type="presParOf" srcId="{252E85F3-3ECF-4A39-ABAF-2E19B99F7BEB}" destId="{623AE6D4-6854-4EFE-9EA7-1EE9849CDA0E}" srcOrd="1" destOrd="0" presId="urn:microsoft.com/office/officeart/2005/8/layout/hierarchy2"/>
    <dgm:cxn modelId="{5A4A646D-B5DC-4F35-9ECE-6BAB27FFC51F}" type="presParOf" srcId="{623AE6D4-6854-4EFE-9EA7-1EE9849CDA0E}" destId="{1DCFC3C9-4AEF-4A0C-8F4F-7E6BE917DC4B}" srcOrd="0" destOrd="0" presId="urn:microsoft.com/office/officeart/2005/8/layout/hierarchy2"/>
    <dgm:cxn modelId="{CD23B103-3781-423F-8363-25D7F2F474D8}" type="presParOf" srcId="{623AE6D4-6854-4EFE-9EA7-1EE9849CDA0E}" destId="{61C7B172-F780-4C25-9734-E630004B6E9B}" srcOrd="1" destOrd="0" presId="urn:microsoft.com/office/officeart/2005/8/layout/hierarchy2"/>
    <dgm:cxn modelId="{70095B75-B59E-4707-A91E-713226E4A9A1}" type="presParOf" srcId="{61C7B172-F780-4C25-9734-E630004B6E9B}" destId="{A9615D0E-B7DE-455B-BC42-B6C25FD864CF}" srcOrd="0" destOrd="0" presId="urn:microsoft.com/office/officeart/2005/8/layout/hierarchy2"/>
    <dgm:cxn modelId="{49D378EF-C639-4976-AF28-7269CEC8ECAC}" type="presParOf" srcId="{A9615D0E-B7DE-455B-BC42-B6C25FD864CF}" destId="{8D98F36D-F7C2-4597-9EA1-67866C9AAAB2}" srcOrd="0" destOrd="0" presId="urn:microsoft.com/office/officeart/2005/8/layout/hierarchy2"/>
    <dgm:cxn modelId="{55A1EEBF-C647-499B-BEBD-2E50E88B2317}" type="presParOf" srcId="{61C7B172-F780-4C25-9734-E630004B6E9B}" destId="{572BE221-A604-44C2-9A9F-6D678A205688}" srcOrd="1" destOrd="0" presId="urn:microsoft.com/office/officeart/2005/8/layout/hierarchy2"/>
    <dgm:cxn modelId="{FFCCBC42-74F8-4E87-BF28-914073FC0166}" type="presParOf" srcId="{572BE221-A604-44C2-9A9F-6D678A205688}" destId="{F4441139-3599-4F78-8249-39632D8D609A}" srcOrd="0" destOrd="0" presId="urn:microsoft.com/office/officeart/2005/8/layout/hierarchy2"/>
    <dgm:cxn modelId="{AF5BF048-7862-455D-A607-BC4A208B4FB0}" type="presParOf" srcId="{572BE221-A604-44C2-9A9F-6D678A205688}" destId="{DB7FD973-2D63-4563-B24A-C1CC10EEBE3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06221C-27A4-4CD0-8F12-00A71F09DD5C}" type="doc">
      <dgm:prSet loTypeId="urn:microsoft.com/office/officeart/2005/8/layout/hierarchy2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0DAD48C5-835C-4501-9AE4-883DF0D1366F}">
      <dgm:prSet phldrT="[Texto]"/>
      <dgm:spPr>
        <a:xfrm>
          <a:off x="3725" y="2166083"/>
          <a:ext cx="2594902" cy="1297451"/>
        </a:xfrm>
        <a:solidFill>
          <a:srgbClr val="00B050"/>
        </a:solidFill>
      </dgm:spPr>
      <dgm:t>
        <a:bodyPr/>
        <a:lstStyle/>
        <a:p>
          <a:r>
            <a:rPr lang="es-CO" dirty="0" smtClean="0">
              <a:latin typeface="Berlin Sans FB Demi" panose="020E0802020502020306" pitchFamily="34" charset="0"/>
              <a:ea typeface="+mn-ea"/>
              <a:cs typeface="+mn-cs"/>
            </a:rPr>
            <a:t>DIRECCION DE JUSTICIA FORMAL</a:t>
          </a:r>
          <a:endParaRPr lang="es-CO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624449DA-7481-4547-BD8F-B00F54F84166}" type="parTrans" cxnId="{7FD20E06-76B5-4909-82BB-D90733A9119B}">
      <dgm:prSet/>
      <dgm:spPr/>
      <dgm:t>
        <a:bodyPr/>
        <a:lstStyle/>
        <a:p>
          <a:endParaRPr lang="es-CO"/>
        </a:p>
      </dgm:t>
    </dgm:pt>
    <dgm:pt modelId="{F13950C7-794C-4B64-A082-69FDBA580325}" type="sibTrans" cxnId="{7FD20E06-76B5-4909-82BB-D90733A9119B}">
      <dgm:prSet/>
      <dgm:spPr/>
      <dgm:t>
        <a:bodyPr/>
        <a:lstStyle/>
        <a:p>
          <a:endParaRPr lang="es-CO"/>
        </a:p>
      </dgm:t>
    </dgm:pt>
    <dgm:pt modelId="{090BFEF7-473C-4A38-B6D6-97A251AB4A7B}">
      <dgm:prSet phldrT="[Texto]"/>
      <dgm:spPr>
        <a:xfrm>
          <a:off x="3636588" y="1420049"/>
          <a:ext cx="2594902" cy="1297451"/>
        </a:xfrm>
        <a:solidFill>
          <a:srgbClr val="FFA829"/>
        </a:solidFill>
      </dgm:spPr>
      <dgm:t>
        <a:bodyPr/>
        <a:lstStyle/>
        <a:p>
          <a:pPr algn="ctr"/>
          <a:r>
            <a:rPr lang="es-CO" dirty="0" smtClean="0">
              <a:latin typeface="Berlin Sans FB Demi" panose="020E0802020502020306" pitchFamily="34" charset="0"/>
              <a:ea typeface="+mn-ea"/>
              <a:cs typeface="+mn-cs"/>
            </a:rPr>
            <a:t>Fortalecimiento de la justicia con enfoque diferencial a nivel nacional</a:t>
          </a:r>
          <a:endParaRPr lang="es-CO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F732BA77-7E47-4DBA-BF2C-DE3430053B54}" type="sibTrans" cxnId="{870ED50A-1E2D-4789-BDAC-17A5D0205813}">
      <dgm:prSet/>
      <dgm:spPr/>
      <dgm:t>
        <a:bodyPr/>
        <a:lstStyle/>
        <a:p>
          <a:endParaRPr lang="es-CO"/>
        </a:p>
      </dgm:t>
    </dgm:pt>
    <dgm:pt modelId="{21857A16-B031-4B35-B82B-6C87061122A8}" type="parTrans" cxnId="{870ED50A-1E2D-4789-BDAC-17A5D0205813}">
      <dgm:prSet/>
      <dgm:spPr>
        <a:xfrm rot="19457599">
          <a:off x="2478481" y="2421049"/>
          <a:ext cx="1278252" cy="41484"/>
        </a:xfrm>
      </dgm:spPr>
      <dgm:t>
        <a:bodyPr/>
        <a:lstStyle/>
        <a:p>
          <a:endParaRPr lang="es-C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DD57C56D-F041-404C-82C5-45806C5B0C40}">
      <dgm:prSet phldrT="[Texto]" custT="1"/>
      <dgm:spPr>
        <a:xfrm>
          <a:off x="7269451" y="1420049"/>
          <a:ext cx="2594902" cy="1297451"/>
        </a:xfrm>
        <a:solidFill>
          <a:srgbClr val="CC9900"/>
        </a:solidFill>
      </dgm:spPr>
      <dgm:t>
        <a:bodyPr/>
        <a:lstStyle/>
        <a:p>
          <a:r>
            <a:rPr lang="es-CO" sz="2000" dirty="0" smtClean="0">
              <a:effectLst/>
              <a:latin typeface="Berlin Sans FB Demi" panose="020E0802020502020306" pitchFamily="34" charset="0"/>
              <a:ea typeface="+mn-ea"/>
              <a:cs typeface="Calibri" panose="020F0502020204030204" pitchFamily="34" charset="0"/>
            </a:rPr>
            <a:t> 4.391.085.001,00   </a:t>
          </a:r>
          <a:endParaRPr lang="es-CO" sz="2000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61A21F88-E880-4E5E-8146-82C30328CB33}" type="parTrans" cxnId="{F9B4410D-FDA5-4C0A-95C4-D6B079D41F97}">
      <dgm:prSet/>
      <dgm:spPr>
        <a:xfrm>
          <a:off x="6231490" y="2048032"/>
          <a:ext cx="1037960" cy="41484"/>
        </a:xfrm>
      </dgm:spPr>
      <dgm:t>
        <a:bodyPr/>
        <a:lstStyle/>
        <a:p>
          <a:endParaRPr lang="es-C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99F51E6-4EAA-441A-8ECC-641411182D8A}" type="sibTrans" cxnId="{F9B4410D-FDA5-4C0A-95C4-D6B079D41F97}">
      <dgm:prSet/>
      <dgm:spPr/>
      <dgm:t>
        <a:bodyPr/>
        <a:lstStyle/>
        <a:p>
          <a:endParaRPr lang="es-CO"/>
        </a:p>
      </dgm:t>
    </dgm:pt>
    <dgm:pt modelId="{E3526AC2-17CC-4776-9B03-C8E4DE9E2AF1}">
      <dgm:prSet/>
      <dgm:spPr>
        <a:solidFill>
          <a:srgbClr val="FFA829"/>
        </a:solidFill>
      </dgm:spPr>
      <dgm:t>
        <a:bodyPr/>
        <a:lstStyle/>
        <a:p>
          <a:pPr algn="ctr"/>
          <a:r>
            <a:rPr lang="es-CO" dirty="0" smtClean="0">
              <a:latin typeface="Berlin Sans FB Demi" panose="020E0802020502020306" pitchFamily="34" charset="0"/>
              <a:ea typeface="+mn-ea"/>
              <a:cs typeface="+mn-cs"/>
            </a:rPr>
            <a:t>Ampliación de capacidades para la articulación y promoción de la justicia formal a nivel nacional</a:t>
          </a:r>
        </a:p>
      </dgm:t>
    </dgm:pt>
    <dgm:pt modelId="{69F029D0-D5FC-45FE-A6B6-122544E6F3F9}" type="parTrans" cxnId="{D66E2841-8B61-4A1C-AC0B-B7B6B0152062}">
      <dgm:prSet/>
      <dgm:spPr/>
      <dgm:t>
        <a:bodyPr/>
        <a:lstStyle/>
        <a:p>
          <a:endParaRPr lang="es-CO"/>
        </a:p>
      </dgm:t>
    </dgm:pt>
    <dgm:pt modelId="{B3C97224-B180-4760-B4D8-C94B63D4EF9E}" type="sibTrans" cxnId="{D66E2841-8B61-4A1C-AC0B-B7B6B0152062}">
      <dgm:prSet/>
      <dgm:spPr/>
      <dgm:t>
        <a:bodyPr/>
        <a:lstStyle/>
        <a:p>
          <a:endParaRPr lang="es-CO"/>
        </a:p>
      </dgm:t>
    </dgm:pt>
    <dgm:pt modelId="{40CA0CA9-93F6-41CD-88D7-91F6A4DC3615}">
      <dgm:prSet phldrT="[Texto]" custT="1"/>
      <dgm:spPr>
        <a:xfrm>
          <a:off x="3636588" y="1420049"/>
          <a:ext cx="2594902" cy="1297451"/>
        </a:xfrm>
        <a:solidFill>
          <a:srgbClr val="CC9900"/>
        </a:solidFill>
      </dgm:spPr>
      <dgm:t>
        <a:bodyPr/>
        <a:lstStyle/>
        <a:p>
          <a:r>
            <a:rPr lang="es-CO" sz="2000" dirty="0" smtClean="0">
              <a:latin typeface="Berlin Sans FB Demi" panose="020E0802020502020306" pitchFamily="34" charset="0"/>
              <a:ea typeface="+mn-ea"/>
              <a:cs typeface="+mn-cs"/>
            </a:rPr>
            <a:t>  6.482.260.385,00   </a:t>
          </a:r>
          <a:endParaRPr lang="es-CO" sz="2000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BC1ADD5B-EDC5-4A76-8891-8DA2AC16CF76}" type="parTrans" cxnId="{DE3A16FC-0E68-404E-B52F-4B2D50BB6388}">
      <dgm:prSet/>
      <dgm:spPr/>
      <dgm:t>
        <a:bodyPr/>
        <a:lstStyle/>
        <a:p>
          <a:endParaRPr lang="es-CO"/>
        </a:p>
      </dgm:t>
    </dgm:pt>
    <dgm:pt modelId="{8FD1AD78-E6A3-4A23-9314-2E94E8393FC0}" type="sibTrans" cxnId="{DE3A16FC-0E68-404E-B52F-4B2D50BB6388}">
      <dgm:prSet/>
      <dgm:spPr/>
      <dgm:t>
        <a:bodyPr/>
        <a:lstStyle/>
        <a:p>
          <a:endParaRPr lang="es-CO"/>
        </a:p>
      </dgm:t>
    </dgm:pt>
    <dgm:pt modelId="{49BCA537-0B8D-4BE3-A3CA-DD487BA9982E}" type="pres">
      <dgm:prSet presAssocID="{9A06221C-27A4-4CD0-8F12-00A71F09DD5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12A2CB3A-A9E7-47BF-B9F4-B7FF43257E9F}" type="pres">
      <dgm:prSet presAssocID="{0DAD48C5-835C-4501-9AE4-883DF0D1366F}" presName="root1" presStyleCnt="0"/>
      <dgm:spPr/>
      <dgm:t>
        <a:bodyPr/>
        <a:lstStyle/>
        <a:p>
          <a:endParaRPr lang="es-CO"/>
        </a:p>
      </dgm:t>
    </dgm:pt>
    <dgm:pt modelId="{01D044D1-FCC0-433A-B7F2-CEDD402557BA}" type="pres">
      <dgm:prSet presAssocID="{0DAD48C5-835C-4501-9AE4-883DF0D1366F}" presName="LevelOneTextNode" presStyleLbl="node0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252E85F3-3ECF-4A39-ABAF-2E19B99F7BEB}" type="pres">
      <dgm:prSet presAssocID="{0DAD48C5-835C-4501-9AE4-883DF0D1366F}" presName="level2hierChild" presStyleCnt="0"/>
      <dgm:spPr/>
      <dgm:t>
        <a:bodyPr/>
        <a:lstStyle/>
        <a:p>
          <a:endParaRPr lang="es-CO"/>
        </a:p>
      </dgm:t>
    </dgm:pt>
    <dgm:pt modelId="{E92B06EA-5274-46C2-A997-AEA5CFF9482A}" type="pres">
      <dgm:prSet presAssocID="{21857A16-B031-4B35-B82B-6C87061122A8}" presName="conn2-1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278252" y="20742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D5B71736-9B43-4F7F-A053-A1B4380804A2}" type="pres">
      <dgm:prSet presAssocID="{21857A16-B031-4B35-B82B-6C87061122A8}" presName="connTx" presStyleLbl="parChTrans1D2" presStyleIdx="0" presStyleCnt="2"/>
      <dgm:spPr/>
      <dgm:t>
        <a:bodyPr/>
        <a:lstStyle/>
        <a:p>
          <a:endParaRPr lang="es-CO"/>
        </a:p>
      </dgm:t>
    </dgm:pt>
    <dgm:pt modelId="{623AE6D4-6854-4EFE-9EA7-1EE9849CDA0E}" type="pres">
      <dgm:prSet presAssocID="{090BFEF7-473C-4A38-B6D6-97A251AB4A7B}" presName="root2" presStyleCnt="0"/>
      <dgm:spPr/>
      <dgm:t>
        <a:bodyPr/>
        <a:lstStyle/>
        <a:p>
          <a:endParaRPr lang="es-CO"/>
        </a:p>
      </dgm:t>
    </dgm:pt>
    <dgm:pt modelId="{1DCFC3C9-4AEF-4A0C-8F4F-7E6BE917DC4B}" type="pres">
      <dgm:prSet presAssocID="{090BFEF7-473C-4A38-B6D6-97A251AB4A7B}" presName="LevelTwoTextNode" presStyleLbl="node2" presStyleIdx="0" presStyleCnt="2" custScaleX="107643" custScaleY="84352" custLinFactNeighborX="-2756" custLinFactNeighborY="-15073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61C7B172-F780-4C25-9734-E630004B6E9B}" type="pres">
      <dgm:prSet presAssocID="{090BFEF7-473C-4A38-B6D6-97A251AB4A7B}" presName="level3hierChild" presStyleCnt="0"/>
      <dgm:spPr/>
      <dgm:t>
        <a:bodyPr/>
        <a:lstStyle/>
        <a:p>
          <a:endParaRPr lang="es-CO"/>
        </a:p>
      </dgm:t>
    </dgm:pt>
    <dgm:pt modelId="{1597EFC0-BDE6-4E5E-8145-D000AE1D63BF}" type="pres">
      <dgm:prSet presAssocID="{BC1ADD5B-EDC5-4A76-8891-8DA2AC16CF76}" presName="conn2-1" presStyleLbl="parChTrans1D3" presStyleIdx="0" presStyleCnt="2"/>
      <dgm:spPr/>
    </dgm:pt>
    <dgm:pt modelId="{2DD92222-9D07-4BD8-90D3-4151A2EE0C8E}" type="pres">
      <dgm:prSet presAssocID="{BC1ADD5B-EDC5-4A76-8891-8DA2AC16CF76}" presName="connTx" presStyleLbl="parChTrans1D3" presStyleIdx="0" presStyleCnt="2"/>
      <dgm:spPr/>
    </dgm:pt>
    <dgm:pt modelId="{EE3FB5EF-1105-433F-92BD-FBEDC75A2075}" type="pres">
      <dgm:prSet presAssocID="{40CA0CA9-93F6-41CD-88D7-91F6A4DC3615}" presName="root2" presStyleCnt="0"/>
      <dgm:spPr/>
    </dgm:pt>
    <dgm:pt modelId="{5D25FEEF-1BF0-4BB9-A99F-FAB8A342995E}" type="pres">
      <dgm:prSet presAssocID="{40CA0CA9-93F6-41CD-88D7-91F6A4DC3615}" presName="LevelTwoTextNode" presStyleLbl="node3" presStyleIdx="0" presStyleCnt="2" custScaleY="89547" custLinFactNeighborY="-1561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8C31335-567A-4FD1-9763-9D16A531166A}" type="pres">
      <dgm:prSet presAssocID="{40CA0CA9-93F6-41CD-88D7-91F6A4DC3615}" presName="level3hierChild" presStyleCnt="0"/>
      <dgm:spPr/>
    </dgm:pt>
    <dgm:pt modelId="{80BEA022-C747-4611-B367-1C1A45D1DF9A}" type="pres">
      <dgm:prSet presAssocID="{69F029D0-D5FC-45FE-A6B6-122544E6F3F9}" presName="conn2-1" presStyleLbl="parChTrans1D2" presStyleIdx="1" presStyleCnt="2"/>
      <dgm:spPr/>
    </dgm:pt>
    <dgm:pt modelId="{8DE305FA-3324-43C2-ACEB-E3D7598C3CB7}" type="pres">
      <dgm:prSet presAssocID="{69F029D0-D5FC-45FE-A6B6-122544E6F3F9}" presName="connTx" presStyleLbl="parChTrans1D2" presStyleIdx="1" presStyleCnt="2"/>
      <dgm:spPr/>
    </dgm:pt>
    <dgm:pt modelId="{CD5C86DC-E11C-4727-A4BD-2A87B03CFDCE}" type="pres">
      <dgm:prSet presAssocID="{E3526AC2-17CC-4776-9B03-C8E4DE9E2AF1}" presName="root2" presStyleCnt="0"/>
      <dgm:spPr/>
    </dgm:pt>
    <dgm:pt modelId="{87E5F35E-68B7-4BB0-8771-7110242556F3}" type="pres">
      <dgm:prSet presAssocID="{E3526AC2-17CC-4776-9B03-C8E4DE9E2AF1}" presName="LevelTwoTextNode" presStyleLbl="node2" presStyleIdx="1" presStyleCnt="2" custScaleX="106200" custScaleY="97767" custLinFactNeighborX="367" custLinFactNeighborY="1503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27BC790-A28C-453F-A8A7-F02FF54A71F7}" type="pres">
      <dgm:prSet presAssocID="{E3526AC2-17CC-4776-9B03-C8E4DE9E2AF1}" presName="level3hierChild" presStyleCnt="0"/>
      <dgm:spPr/>
    </dgm:pt>
    <dgm:pt modelId="{A9615D0E-B7DE-455B-BC42-B6C25FD864CF}" type="pres">
      <dgm:prSet presAssocID="{61A21F88-E880-4E5E-8146-82C30328CB33}" presName="conn2-1" presStyleLbl="parChTrans1D3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037960" y="20742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8D98F36D-F7C2-4597-9EA1-67866C9AAAB2}" type="pres">
      <dgm:prSet presAssocID="{61A21F88-E880-4E5E-8146-82C30328CB33}" presName="connTx" presStyleLbl="parChTrans1D3" presStyleIdx="1" presStyleCnt="2"/>
      <dgm:spPr/>
      <dgm:t>
        <a:bodyPr/>
        <a:lstStyle/>
        <a:p>
          <a:endParaRPr lang="es-CO"/>
        </a:p>
      </dgm:t>
    </dgm:pt>
    <dgm:pt modelId="{572BE221-A604-44C2-9A9F-6D678A205688}" type="pres">
      <dgm:prSet presAssocID="{DD57C56D-F041-404C-82C5-45806C5B0C40}" presName="root2" presStyleCnt="0"/>
      <dgm:spPr/>
      <dgm:t>
        <a:bodyPr/>
        <a:lstStyle/>
        <a:p>
          <a:endParaRPr lang="es-CO"/>
        </a:p>
      </dgm:t>
    </dgm:pt>
    <dgm:pt modelId="{F4441139-3599-4F78-8249-39632D8D609A}" type="pres">
      <dgm:prSet presAssocID="{DD57C56D-F041-404C-82C5-45806C5B0C40}" presName="LevelTwoTextNode" presStyleLbl="node3" presStyleIdx="1" presStyleCnt="2" custScaleY="89606" custLinFactNeighborX="1530" custLinFactNeighborY="14574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DB7FD973-2D63-4563-B24A-C1CC10EEBE34}" type="pres">
      <dgm:prSet presAssocID="{DD57C56D-F041-404C-82C5-45806C5B0C40}" presName="level3hierChild" presStyleCnt="0"/>
      <dgm:spPr/>
      <dgm:t>
        <a:bodyPr/>
        <a:lstStyle/>
        <a:p>
          <a:endParaRPr lang="es-CO"/>
        </a:p>
      </dgm:t>
    </dgm:pt>
  </dgm:ptLst>
  <dgm:cxnLst>
    <dgm:cxn modelId="{D66E2841-8B61-4A1C-AC0B-B7B6B0152062}" srcId="{0DAD48C5-835C-4501-9AE4-883DF0D1366F}" destId="{E3526AC2-17CC-4776-9B03-C8E4DE9E2AF1}" srcOrd="1" destOrd="0" parTransId="{69F029D0-D5FC-45FE-A6B6-122544E6F3F9}" sibTransId="{B3C97224-B180-4760-B4D8-C94B63D4EF9E}"/>
    <dgm:cxn modelId="{EA71B874-FF51-44E0-974C-E346E4541AC9}" type="presOf" srcId="{9A06221C-27A4-4CD0-8F12-00A71F09DD5C}" destId="{49BCA537-0B8D-4BE3-A3CA-DD487BA9982E}" srcOrd="0" destOrd="0" presId="urn:microsoft.com/office/officeart/2005/8/layout/hierarchy2"/>
    <dgm:cxn modelId="{669EA80C-FBDA-40FA-ACDF-65DBAB8E1B38}" type="presOf" srcId="{69F029D0-D5FC-45FE-A6B6-122544E6F3F9}" destId="{8DE305FA-3324-43C2-ACEB-E3D7598C3CB7}" srcOrd="1" destOrd="0" presId="urn:microsoft.com/office/officeart/2005/8/layout/hierarchy2"/>
    <dgm:cxn modelId="{0CEC6202-1B87-4203-B6E2-3E66F39DB897}" type="presOf" srcId="{E3526AC2-17CC-4776-9B03-C8E4DE9E2AF1}" destId="{87E5F35E-68B7-4BB0-8771-7110242556F3}" srcOrd="0" destOrd="0" presId="urn:microsoft.com/office/officeart/2005/8/layout/hierarchy2"/>
    <dgm:cxn modelId="{47EAC9D9-A42E-4335-916A-036BC0F0D49B}" type="presOf" srcId="{21857A16-B031-4B35-B82B-6C87061122A8}" destId="{E92B06EA-5274-46C2-A997-AEA5CFF9482A}" srcOrd="0" destOrd="0" presId="urn:microsoft.com/office/officeart/2005/8/layout/hierarchy2"/>
    <dgm:cxn modelId="{4ACC463D-0EB6-4E0F-9235-DFAD769E8B5C}" type="presOf" srcId="{69F029D0-D5FC-45FE-A6B6-122544E6F3F9}" destId="{80BEA022-C747-4611-B367-1C1A45D1DF9A}" srcOrd="0" destOrd="0" presId="urn:microsoft.com/office/officeart/2005/8/layout/hierarchy2"/>
    <dgm:cxn modelId="{7FD20E06-76B5-4909-82BB-D90733A9119B}" srcId="{9A06221C-27A4-4CD0-8F12-00A71F09DD5C}" destId="{0DAD48C5-835C-4501-9AE4-883DF0D1366F}" srcOrd="0" destOrd="0" parTransId="{624449DA-7481-4547-BD8F-B00F54F84166}" sibTransId="{F13950C7-794C-4B64-A082-69FDBA580325}"/>
    <dgm:cxn modelId="{C6ACC819-93DF-420A-8DF3-F16EC1FD3873}" type="presOf" srcId="{BC1ADD5B-EDC5-4A76-8891-8DA2AC16CF76}" destId="{2DD92222-9D07-4BD8-90D3-4151A2EE0C8E}" srcOrd="1" destOrd="0" presId="urn:microsoft.com/office/officeart/2005/8/layout/hierarchy2"/>
    <dgm:cxn modelId="{27460238-7969-4FBB-A814-814E379BA779}" type="presOf" srcId="{21857A16-B031-4B35-B82B-6C87061122A8}" destId="{D5B71736-9B43-4F7F-A053-A1B4380804A2}" srcOrd="1" destOrd="0" presId="urn:microsoft.com/office/officeart/2005/8/layout/hierarchy2"/>
    <dgm:cxn modelId="{17CC699D-286D-47A1-A700-B8EBC3FEBFEC}" type="presOf" srcId="{61A21F88-E880-4E5E-8146-82C30328CB33}" destId="{8D98F36D-F7C2-4597-9EA1-67866C9AAAB2}" srcOrd="1" destOrd="0" presId="urn:microsoft.com/office/officeart/2005/8/layout/hierarchy2"/>
    <dgm:cxn modelId="{870ED50A-1E2D-4789-BDAC-17A5D0205813}" srcId="{0DAD48C5-835C-4501-9AE4-883DF0D1366F}" destId="{090BFEF7-473C-4A38-B6D6-97A251AB4A7B}" srcOrd="0" destOrd="0" parTransId="{21857A16-B031-4B35-B82B-6C87061122A8}" sibTransId="{F732BA77-7E47-4DBA-BF2C-DE3430053B54}"/>
    <dgm:cxn modelId="{9BB45F5D-3382-4232-B2CB-1A31F4A006F2}" type="presOf" srcId="{DD57C56D-F041-404C-82C5-45806C5B0C40}" destId="{F4441139-3599-4F78-8249-39632D8D609A}" srcOrd="0" destOrd="0" presId="urn:microsoft.com/office/officeart/2005/8/layout/hierarchy2"/>
    <dgm:cxn modelId="{F9B4410D-FDA5-4C0A-95C4-D6B079D41F97}" srcId="{E3526AC2-17CC-4776-9B03-C8E4DE9E2AF1}" destId="{DD57C56D-F041-404C-82C5-45806C5B0C40}" srcOrd="0" destOrd="0" parTransId="{61A21F88-E880-4E5E-8146-82C30328CB33}" sibTransId="{699F51E6-4EAA-441A-8ECC-641411182D8A}"/>
    <dgm:cxn modelId="{1691C162-43E2-44A4-A8B6-1E6384BCEBF7}" type="presOf" srcId="{61A21F88-E880-4E5E-8146-82C30328CB33}" destId="{A9615D0E-B7DE-455B-BC42-B6C25FD864CF}" srcOrd="0" destOrd="0" presId="urn:microsoft.com/office/officeart/2005/8/layout/hierarchy2"/>
    <dgm:cxn modelId="{CFDFBD65-AE6D-4975-9334-A6B3D67D3E57}" type="presOf" srcId="{090BFEF7-473C-4A38-B6D6-97A251AB4A7B}" destId="{1DCFC3C9-4AEF-4A0C-8F4F-7E6BE917DC4B}" srcOrd="0" destOrd="0" presId="urn:microsoft.com/office/officeart/2005/8/layout/hierarchy2"/>
    <dgm:cxn modelId="{2CB44BFA-11BE-4493-A7EE-1FC10984BD5B}" type="presOf" srcId="{BC1ADD5B-EDC5-4A76-8891-8DA2AC16CF76}" destId="{1597EFC0-BDE6-4E5E-8145-D000AE1D63BF}" srcOrd="0" destOrd="0" presId="urn:microsoft.com/office/officeart/2005/8/layout/hierarchy2"/>
    <dgm:cxn modelId="{DE3A16FC-0E68-404E-B52F-4B2D50BB6388}" srcId="{090BFEF7-473C-4A38-B6D6-97A251AB4A7B}" destId="{40CA0CA9-93F6-41CD-88D7-91F6A4DC3615}" srcOrd="0" destOrd="0" parTransId="{BC1ADD5B-EDC5-4A76-8891-8DA2AC16CF76}" sibTransId="{8FD1AD78-E6A3-4A23-9314-2E94E8393FC0}"/>
    <dgm:cxn modelId="{7A2A2798-D4B8-463E-8CCB-90B8E7394882}" type="presOf" srcId="{40CA0CA9-93F6-41CD-88D7-91F6A4DC3615}" destId="{5D25FEEF-1BF0-4BB9-A99F-FAB8A342995E}" srcOrd="0" destOrd="0" presId="urn:microsoft.com/office/officeart/2005/8/layout/hierarchy2"/>
    <dgm:cxn modelId="{754C18F9-2C9B-46D6-A22A-4B12651EF5A0}" type="presOf" srcId="{0DAD48C5-835C-4501-9AE4-883DF0D1366F}" destId="{01D044D1-FCC0-433A-B7F2-CEDD402557BA}" srcOrd="0" destOrd="0" presId="urn:microsoft.com/office/officeart/2005/8/layout/hierarchy2"/>
    <dgm:cxn modelId="{6037C6D8-19AD-431E-B849-6AA6CF534A5F}" type="presParOf" srcId="{49BCA537-0B8D-4BE3-A3CA-DD487BA9982E}" destId="{12A2CB3A-A9E7-47BF-B9F4-B7FF43257E9F}" srcOrd="0" destOrd="0" presId="urn:microsoft.com/office/officeart/2005/8/layout/hierarchy2"/>
    <dgm:cxn modelId="{6F91DD9A-E442-455B-8573-0B810F396E83}" type="presParOf" srcId="{12A2CB3A-A9E7-47BF-B9F4-B7FF43257E9F}" destId="{01D044D1-FCC0-433A-B7F2-CEDD402557BA}" srcOrd="0" destOrd="0" presId="urn:microsoft.com/office/officeart/2005/8/layout/hierarchy2"/>
    <dgm:cxn modelId="{847EA52B-46F4-4A77-9C0C-AC8E3A1002EE}" type="presParOf" srcId="{12A2CB3A-A9E7-47BF-B9F4-B7FF43257E9F}" destId="{252E85F3-3ECF-4A39-ABAF-2E19B99F7BEB}" srcOrd="1" destOrd="0" presId="urn:microsoft.com/office/officeart/2005/8/layout/hierarchy2"/>
    <dgm:cxn modelId="{EB3F1D7B-BE0C-4D5F-ACEB-65F8480886CF}" type="presParOf" srcId="{252E85F3-3ECF-4A39-ABAF-2E19B99F7BEB}" destId="{E92B06EA-5274-46C2-A997-AEA5CFF9482A}" srcOrd="0" destOrd="0" presId="urn:microsoft.com/office/officeart/2005/8/layout/hierarchy2"/>
    <dgm:cxn modelId="{B8EDD3A2-29E7-413F-9806-CAA772444139}" type="presParOf" srcId="{E92B06EA-5274-46C2-A997-AEA5CFF9482A}" destId="{D5B71736-9B43-4F7F-A053-A1B4380804A2}" srcOrd="0" destOrd="0" presId="urn:microsoft.com/office/officeart/2005/8/layout/hierarchy2"/>
    <dgm:cxn modelId="{E8CD53F8-FBE4-4A89-85E0-F2BC397703E1}" type="presParOf" srcId="{252E85F3-3ECF-4A39-ABAF-2E19B99F7BEB}" destId="{623AE6D4-6854-4EFE-9EA7-1EE9849CDA0E}" srcOrd="1" destOrd="0" presId="urn:microsoft.com/office/officeart/2005/8/layout/hierarchy2"/>
    <dgm:cxn modelId="{E6F7C1CD-3FB4-4FBB-85CC-911862B7EE97}" type="presParOf" srcId="{623AE6D4-6854-4EFE-9EA7-1EE9849CDA0E}" destId="{1DCFC3C9-4AEF-4A0C-8F4F-7E6BE917DC4B}" srcOrd="0" destOrd="0" presId="urn:microsoft.com/office/officeart/2005/8/layout/hierarchy2"/>
    <dgm:cxn modelId="{9C44F929-2C5A-4934-BDCE-F579180F601F}" type="presParOf" srcId="{623AE6D4-6854-4EFE-9EA7-1EE9849CDA0E}" destId="{61C7B172-F780-4C25-9734-E630004B6E9B}" srcOrd="1" destOrd="0" presId="urn:microsoft.com/office/officeart/2005/8/layout/hierarchy2"/>
    <dgm:cxn modelId="{8915E092-517A-4F4A-9480-B6C762374A91}" type="presParOf" srcId="{61C7B172-F780-4C25-9734-E630004B6E9B}" destId="{1597EFC0-BDE6-4E5E-8145-D000AE1D63BF}" srcOrd="0" destOrd="0" presId="urn:microsoft.com/office/officeart/2005/8/layout/hierarchy2"/>
    <dgm:cxn modelId="{E96EF32C-6181-4FD4-B44E-5832889B9E2A}" type="presParOf" srcId="{1597EFC0-BDE6-4E5E-8145-D000AE1D63BF}" destId="{2DD92222-9D07-4BD8-90D3-4151A2EE0C8E}" srcOrd="0" destOrd="0" presId="urn:microsoft.com/office/officeart/2005/8/layout/hierarchy2"/>
    <dgm:cxn modelId="{7916C5DE-41A8-46BB-93FF-E21DE45BC159}" type="presParOf" srcId="{61C7B172-F780-4C25-9734-E630004B6E9B}" destId="{EE3FB5EF-1105-433F-92BD-FBEDC75A2075}" srcOrd="1" destOrd="0" presId="urn:microsoft.com/office/officeart/2005/8/layout/hierarchy2"/>
    <dgm:cxn modelId="{BDF6F1B2-1B57-4E44-B9E9-EE00795F20CA}" type="presParOf" srcId="{EE3FB5EF-1105-433F-92BD-FBEDC75A2075}" destId="{5D25FEEF-1BF0-4BB9-A99F-FAB8A342995E}" srcOrd="0" destOrd="0" presId="urn:microsoft.com/office/officeart/2005/8/layout/hierarchy2"/>
    <dgm:cxn modelId="{DE278423-65A8-4D2E-9EA8-799905FB0FCB}" type="presParOf" srcId="{EE3FB5EF-1105-433F-92BD-FBEDC75A2075}" destId="{38C31335-567A-4FD1-9763-9D16A531166A}" srcOrd="1" destOrd="0" presId="urn:microsoft.com/office/officeart/2005/8/layout/hierarchy2"/>
    <dgm:cxn modelId="{526FB649-AC3A-4B7A-9C1A-C4B950514AA4}" type="presParOf" srcId="{252E85F3-3ECF-4A39-ABAF-2E19B99F7BEB}" destId="{80BEA022-C747-4611-B367-1C1A45D1DF9A}" srcOrd="2" destOrd="0" presId="urn:microsoft.com/office/officeart/2005/8/layout/hierarchy2"/>
    <dgm:cxn modelId="{E069A4DB-B4E2-46C9-B1B0-12A72F3C0593}" type="presParOf" srcId="{80BEA022-C747-4611-B367-1C1A45D1DF9A}" destId="{8DE305FA-3324-43C2-ACEB-E3D7598C3CB7}" srcOrd="0" destOrd="0" presId="urn:microsoft.com/office/officeart/2005/8/layout/hierarchy2"/>
    <dgm:cxn modelId="{B20C8DC1-6D82-437C-8C1F-7BC0D7F7F6A5}" type="presParOf" srcId="{252E85F3-3ECF-4A39-ABAF-2E19B99F7BEB}" destId="{CD5C86DC-E11C-4727-A4BD-2A87B03CFDCE}" srcOrd="3" destOrd="0" presId="urn:microsoft.com/office/officeart/2005/8/layout/hierarchy2"/>
    <dgm:cxn modelId="{D959782D-8D40-42CC-B0E3-8A0AC38E1A6C}" type="presParOf" srcId="{CD5C86DC-E11C-4727-A4BD-2A87B03CFDCE}" destId="{87E5F35E-68B7-4BB0-8771-7110242556F3}" srcOrd="0" destOrd="0" presId="urn:microsoft.com/office/officeart/2005/8/layout/hierarchy2"/>
    <dgm:cxn modelId="{9F1F12D5-93DA-496D-849A-1C1ABC45B927}" type="presParOf" srcId="{CD5C86DC-E11C-4727-A4BD-2A87B03CFDCE}" destId="{927BC790-A28C-453F-A8A7-F02FF54A71F7}" srcOrd="1" destOrd="0" presId="urn:microsoft.com/office/officeart/2005/8/layout/hierarchy2"/>
    <dgm:cxn modelId="{60002FE1-223B-400A-8B9B-8631E044E6A2}" type="presParOf" srcId="{927BC790-A28C-453F-A8A7-F02FF54A71F7}" destId="{A9615D0E-B7DE-455B-BC42-B6C25FD864CF}" srcOrd="0" destOrd="0" presId="urn:microsoft.com/office/officeart/2005/8/layout/hierarchy2"/>
    <dgm:cxn modelId="{94F907F4-B1C4-4489-B424-351B210127E4}" type="presParOf" srcId="{A9615D0E-B7DE-455B-BC42-B6C25FD864CF}" destId="{8D98F36D-F7C2-4597-9EA1-67866C9AAAB2}" srcOrd="0" destOrd="0" presId="urn:microsoft.com/office/officeart/2005/8/layout/hierarchy2"/>
    <dgm:cxn modelId="{25B2F315-92BA-42A8-9143-ED6A7F32FC34}" type="presParOf" srcId="{927BC790-A28C-453F-A8A7-F02FF54A71F7}" destId="{572BE221-A604-44C2-9A9F-6D678A205688}" srcOrd="1" destOrd="0" presId="urn:microsoft.com/office/officeart/2005/8/layout/hierarchy2"/>
    <dgm:cxn modelId="{285B8246-FB83-4830-A35B-A3B19C5CDFFE}" type="presParOf" srcId="{572BE221-A604-44C2-9A9F-6D678A205688}" destId="{F4441139-3599-4F78-8249-39632D8D609A}" srcOrd="0" destOrd="0" presId="urn:microsoft.com/office/officeart/2005/8/layout/hierarchy2"/>
    <dgm:cxn modelId="{F0F7F68C-8CE8-40C6-A0F0-561472D48858}" type="presParOf" srcId="{572BE221-A604-44C2-9A9F-6D678A205688}" destId="{DB7FD973-2D63-4563-B24A-C1CC10EEBE3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06221C-27A4-4CD0-8F12-00A71F09DD5C}" type="doc">
      <dgm:prSet loTypeId="urn:microsoft.com/office/officeart/2005/8/layout/hierarchy2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0DAD48C5-835C-4501-9AE4-883DF0D1366F}">
      <dgm:prSet phldrT="[Texto]"/>
      <dgm:spPr>
        <a:xfrm>
          <a:off x="3725" y="2166083"/>
          <a:ext cx="2594902" cy="1297451"/>
        </a:xfrm>
        <a:solidFill>
          <a:srgbClr val="00B050"/>
        </a:solidFill>
      </dgm:spPr>
      <dgm:t>
        <a:bodyPr/>
        <a:lstStyle/>
        <a:p>
          <a:r>
            <a:rPr lang="es-CO" dirty="0" smtClean="0">
              <a:latin typeface="Berlin Sans FB Demi" panose="020E0802020502020306" pitchFamily="34" charset="0"/>
              <a:ea typeface="+mn-ea"/>
              <a:cs typeface="+mn-cs"/>
            </a:rPr>
            <a:t>DIRECCIÓN DE MÉTODOS ALTERNATIVOS DE SOLUCIÓN DE CONFLICTOS </a:t>
          </a:r>
          <a:endParaRPr lang="es-CO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624449DA-7481-4547-BD8F-B00F54F84166}" type="parTrans" cxnId="{7FD20E06-76B5-4909-82BB-D90733A9119B}">
      <dgm:prSet/>
      <dgm:spPr/>
      <dgm:t>
        <a:bodyPr/>
        <a:lstStyle/>
        <a:p>
          <a:endParaRPr lang="es-CO"/>
        </a:p>
      </dgm:t>
    </dgm:pt>
    <dgm:pt modelId="{F13950C7-794C-4B64-A082-69FDBA580325}" type="sibTrans" cxnId="{7FD20E06-76B5-4909-82BB-D90733A9119B}">
      <dgm:prSet/>
      <dgm:spPr/>
      <dgm:t>
        <a:bodyPr/>
        <a:lstStyle/>
        <a:p>
          <a:endParaRPr lang="es-CO"/>
        </a:p>
      </dgm:t>
    </dgm:pt>
    <dgm:pt modelId="{090BFEF7-473C-4A38-B6D6-97A251AB4A7B}">
      <dgm:prSet phldrT="[Texto]"/>
      <dgm:spPr>
        <a:xfrm>
          <a:off x="3636588" y="1420049"/>
          <a:ext cx="2594902" cy="1297451"/>
        </a:xfrm>
        <a:solidFill>
          <a:srgbClr val="FFA829"/>
        </a:solidFill>
      </dgm:spPr>
      <dgm:t>
        <a:bodyPr/>
        <a:lstStyle/>
        <a:p>
          <a:pPr algn="ctr"/>
          <a:r>
            <a:rPr lang="es-CO" dirty="0" smtClean="0">
              <a:latin typeface="Berlin Sans FB Demi" panose="020E0802020502020306" pitchFamily="34" charset="0"/>
              <a:ea typeface="+mn-ea"/>
              <a:cs typeface="+mn-cs"/>
            </a:rPr>
            <a:t>Mejoramiento del acceso a la justicia local y rural a nivel nacional</a:t>
          </a:r>
          <a:endParaRPr lang="es-CO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F732BA77-7E47-4DBA-BF2C-DE3430053B54}" type="sibTrans" cxnId="{870ED50A-1E2D-4789-BDAC-17A5D0205813}">
      <dgm:prSet/>
      <dgm:spPr/>
      <dgm:t>
        <a:bodyPr/>
        <a:lstStyle/>
        <a:p>
          <a:endParaRPr lang="es-CO"/>
        </a:p>
      </dgm:t>
    </dgm:pt>
    <dgm:pt modelId="{21857A16-B031-4B35-B82B-6C87061122A8}" type="parTrans" cxnId="{870ED50A-1E2D-4789-BDAC-17A5D0205813}">
      <dgm:prSet/>
      <dgm:spPr>
        <a:xfrm rot="19457599">
          <a:off x="2478481" y="2421049"/>
          <a:ext cx="1278252" cy="41484"/>
        </a:xfrm>
      </dgm:spPr>
      <dgm:t>
        <a:bodyPr/>
        <a:lstStyle/>
        <a:p>
          <a:endParaRPr lang="es-C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DD57C56D-F041-404C-82C5-45806C5B0C40}">
      <dgm:prSet phldrT="[Texto]" custT="1"/>
      <dgm:spPr>
        <a:xfrm>
          <a:off x="7269451" y="1420049"/>
          <a:ext cx="2594902" cy="1297451"/>
        </a:xfrm>
        <a:solidFill>
          <a:srgbClr val="CC9900"/>
        </a:solidFill>
      </dgm:spPr>
      <dgm:t>
        <a:bodyPr/>
        <a:lstStyle/>
        <a:p>
          <a:r>
            <a:rPr lang="es-CO" sz="2000" dirty="0" smtClean="0">
              <a:effectLst/>
              <a:latin typeface="Berlin Sans FB Demi" panose="020E0802020502020306" pitchFamily="34" charset="0"/>
              <a:ea typeface="+mn-ea"/>
              <a:cs typeface="Calibri" panose="020F0502020204030204" pitchFamily="34" charset="0"/>
            </a:rPr>
            <a:t> 3.000.000.000,00   </a:t>
          </a:r>
          <a:endParaRPr lang="es-CO" sz="2000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61A21F88-E880-4E5E-8146-82C30328CB33}" type="parTrans" cxnId="{F9B4410D-FDA5-4C0A-95C4-D6B079D41F97}">
      <dgm:prSet/>
      <dgm:spPr>
        <a:xfrm>
          <a:off x="6231490" y="2048032"/>
          <a:ext cx="1037960" cy="41484"/>
        </a:xfrm>
      </dgm:spPr>
      <dgm:t>
        <a:bodyPr/>
        <a:lstStyle/>
        <a:p>
          <a:endParaRPr lang="es-C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99F51E6-4EAA-441A-8ECC-641411182D8A}" type="sibTrans" cxnId="{F9B4410D-FDA5-4C0A-95C4-D6B079D41F97}">
      <dgm:prSet/>
      <dgm:spPr/>
      <dgm:t>
        <a:bodyPr/>
        <a:lstStyle/>
        <a:p>
          <a:endParaRPr lang="es-CO"/>
        </a:p>
      </dgm:t>
    </dgm:pt>
    <dgm:pt modelId="{40CA0CA9-93F6-41CD-88D7-91F6A4DC3615}">
      <dgm:prSet phldrT="[Texto]" custT="1"/>
      <dgm:spPr>
        <a:xfrm>
          <a:off x="3636588" y="1420049"/>
          <a:ext cx="2594902" cy="1297451"/>
        </a:xfrm>
        <a:solidFill>
          <a:srgbClr val="CC9900"/>
        </a:solidFill>
      </dgm:spPr>
      <dgm:t>
        <a:bodyPr/>
        <a:lstStyle/>
        <a:p>
          <a:r>
            <a:rPr lang="es-CO" sz="2000" dirty="0" smtClean="0">
              <a:latin typeface="Berlin Sans FB Demi" panose="020E0802020502020306" pitchFamily="34" charset="0"/>
              <a:ea typeface="+mn-ea"/>
              <a:cs typeface="+mn-cs"/>
            </a:rPr>
            <a:t> 3.504.397.040,00   </a:t>
          </a:r>
          <a:endParaRPr lang="es-CO" sz="2000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BC1ADD5B-EDC5-4A76-8891-8DA2AC16CF76}" type="parTrans" cxnId="{DE3A16FC-0E68-404E-B52F-4B2D50BB6388}">
      <dgm:prSet/>
      <dgm:spPr/>
      <dgm:t>
        <a:bodyPr/>
        <a:lstStyle/>
        <a:p>
          <a:endParaRPr lang="es-CO"/>
        </a:p>
      </dgm:t>
    </dgm:pt>
    <dgm:pt modelId="{8FD1AD78-E6A3-4A23-9314-2E94E8393FC0}" type="sibTrans" cxnId="{DE3A16FC-0E68-404E-B52F-4B2D50BB6388}">
      <dgm:prSet/>
      <dgm:spPr/>
      <dgm:t>
        <a:bodyPr/>
        <a:lstStyle/>
        <a:p>
          <a:endParaRPr lang="es-CO"/>
        </a:p>
      </dgm:t>
    </dgm:pt>
    <dgm:pt modelId="{0251DC8D-B951-4E79-807D-54BB79A28762}">
      <dgm:prSet phldrT="[Texto]"/>
      <dgm:spPr>
        <a:xfrm>
          <a:off x="3636588" y="1420049"/>
          <a:ext cx="2594902" cy="1297451"/>
        </a:xfrm>
        <a:solidFill>
          <a:srgbClr val="FFA829"/>
        </a:solidFill>
      </dgm:spPr>
      <dgm:t>
        <a:bodyPr/>
        <a:lstStyle/>
        <a:p>
          <a:r>
            <a:rPr lang="es-CO" dirty="0" smtClean="0">
              <a:latin typeface="Berlin Sans FB Demi" panose="020E0802020502020306" pitchFamily="34" charset="0"/>
              <a:ea typeface="+mn-ea"/>
              <a:cs typeface="+mn-cs"/>
            </a:rPr>
            <a:t>   Desarrollo integral de los métodos de resolución de conflictos a nivel nacional</a:t>
          </a:r>
          <a:endParaRPr lang="es-CO" dirty="0"/>
        </a:p>
      </dgm:t>
    </dgm:pt>
    <dgm:pt modelId="{0397ECA4-5F99-449B-8834-E7D17F2ABF09}" type="parTrans" cxnId="{DC24FF96-F914-4CB3-ADB1-611F35087B20}">
      <dgm:prSet/>
      <dgm:spPr/>
      <dgm:t>
        <a:bodyPr/>
        <a:lstStyle/>
        <a:p>
          <a:endParaRPr lang="es-CO"/>
        </a:p>
      </dgm:t>
    </dgm:pt>
    <dgm:pt modelId="{413C13E4-C707-4FC0-B6CB-17B67A41A000}" type="sibTrans" cxnId="{DC24FF96-F914-4CB3-ADB1-611F35087B20}">
      <dgm:prSet/>
      <dgm:spPr/>
      <dgm:t>
        <a:bodyPr/>
        <a:lstStyle/>
        <a:p>
          <a:endParaRPr lang="es-CO"/>
        </a:p>
      </dgm:t>
    </dgm:pt>
    <dgm:pt modelId="{49BCA537-0B8D-4BE3-A3CA-DD487BA9982E}" type="pres">
      <dgm:prSet presAssocID="{9A06221C-27A4-4CD0-8F12-00A71F09DD5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12A2CB3A-A9E7-47BF-B9F4-B7FF43257E9F}" type="pres">
      <dgm:prSet presAssocID="{0DAD48C5-835C-4501-9AE4-883DF0D1366F}" presName="root1" presStyleCnt="0"/>
      <dgm:spPr/>
      <dgm:t>
        <a:bodyPr/>
        <a:lstStyle/>
        <a:p>
          <a:endParaRPr lang="es-CO"/>
        </a:p>
      </dgm:t>
    </dgm:pt>
    <dgm:pt modelId="{01D044D1-FCC0-433A-B7F2-CEDD402557BA}" type="pres">
      <dgm:prSet presAssocID="{0DAD48C5-835C-4501-9AE4-883DF0D1366F}" presName="LevelOneTextNode" presStyleLbl="node0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252E85F3-3ECF-4A39-ABAF-2E19B99F7BEB}" type="pres">
      <dgm:prSet presAssocID="{0DAD48C5-835C-4501-9AE4-883DF0D1366F}" presName="level2hierChild" presStyleCnt="0"/>
      <dgm:spPr/>
      <dgm:t>
        <a:bodyPr/>
        <a:lstStyle/>
        <a:p>
          <a:endParaRPr lang="es-CO"/>
        </a:p>
      </dgm:t>
    </dgm:pt>
    <dgm:pt modelId="{E92B06EA-5274-46C2-A997-AEA5CFF9482A}" type="pres">
      <dgm:prSet presAssocID="{21857A16-B031-4B35-B82B-6C87061122A8}" presName="conn2-1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278252" y="20742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D5B71736-9B43-4F7F-A053-A1B4380804A2}" type="pres">
      <dgm:prSet presAssocID="{21857A16-B031-4B35-B82B-6C87061122A8}" presName="connTx" presStyleLbl="parChTrans1D2" presStyleIdx="0" presStyleCnt="2"/>
      <dgm:spPr/>
      <dgm:t>
        <a:bodyPr/>
        <a:lstStyle/>
        <a:p>
          <a:endParaRPr lang="es-CO"/>
        </a:p>
      </dgm:t>
    </dgm:pt>
    <dgm:pt modelId="{623AE6D4-6854-4EFE-9EA7-1EE9849CDA0E}" type="pres">
      <dgm:prSet presAssocID="{090BFEF7-473C-4A38-B6D6-97A251AB4A7B}" presName="root2" presStyleCnt="0"/>
      <dgm:spPr/>
      <dgm:t>
        <a:bodyPr/>
        <a:lstStyle/>
        <a:p>
          <a:endParaRPr lang="es-CO"/>
        </a:p>
      </dgm:t>
    </dgm:pt>
    <dgm:pt modelId="{1DCFC3C9-4AEF-4A0C-8F4F-7E6BE917DC4B}" type="pres">
      <dgm:prSet presAssocID="{090BFEF7-473C-4A38-B6D6-97A251AB4A7B}" presName="LevelTwoTextNode" presStyleLbl="node2" presStyleIdx="0" presStyleCnt="2" custScaleX="109526" custScaleY="84822" custLinFactNeighborX="-2632" custLinFactNeighborY="-18318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61C7B172-F780-4C25-9734-E630004B6E9B}" type="pres">
      <dgm:prSet presAssocID="{090BFEF7-473C-4A38-B6D6-97A251AB4A7B}" presName="level3hierChild" presStyleCnt="0"/>
      <dgm:spPr/>
      <dgm:t>
        <a:bodyPr/>
        <a:lstStyle/>
        <a:p>
          <a:endParaRPr lang="es-CO"/>
        </a:p>
      </dgm:t>
    </dgm:pt>
    <dgm:pt modelId="{1597EFC0-BDE6-4E5E-8145-D000AE1D63BF}" type="pres">
      <dgm:prSet presAssocID="{BC1ADD5B-EDC5-4A76-8891-8DA2AC16CF76}" presName="conn2-1" presStyleLbl="parChTrans1D3" presStyleIdx="0" presStyleCnt="2"/>
      <dgm:spPr/>
    </dgm:pt>
    <dgm:pt modelId="{2DD92222-9D07-4BD8-90D3-4151A2EE0C8E}" type="pres">
      <dgm:prSet presAssocID="{BC1ADD5B-EDC5-4A76-8891-8DA2AC16CF76}" presName="connTx" presStyleLbl="parChTrans1D3" presStyleIdx="0" presStyleCnt="2"/>
      <dgm:spPr/>
    </dgm:pt>
    <dgm:pt modelId="{EE3FB5EF-1105-433F-92BD-FBEDC75A2075}" type="pres">
      <dgm:prSet presAssocID="{40CA0CA9-93F6-41CD-88D7-91F6A4DC3615}" presName="root2" presStyleCnt="0"/>
      <dgm:spPr/>
    </dgm:pt>
    <dgm:pt modelId="{5D25FEEF-1BF0-4BB9-A99F-FAB8A342995E}" type="pres">
      <dgm:prSet presAssocID="{40CA0CA9-93F6-41CD-88D7-91F6A4DC3615}" presName="LevelTwoTextNode" presStyleLbl="node3" presStyleIdx="0" presStyleCnt="2" custScaleX="94463" custScaleY="82161" custLinFactNeighborY="-1772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8C31335-567A-4FD1-9763-9D16A531166A}" type="pres">
      <dgm:prSet presAssocID="{40CA0CA9-93F6-41CD-88D7-91F6A4DC3615}" presName="level3hierChild" presStyleCnt="0"/>
      <dgm:spPr/>
    </dgm:pt>
    <dgm:pt modelId="{47B95951-186E-4392-9DDC-7E1467461D96}" type="pres">
      <dgm:prSet presAssocID="{0397ECA4-5F99-449B-8834-E7D17F2ABF09}" presName="conn2-1" presStyleLbl="parChTrans1D2" presStyleIdx="1" presStyleCnt="2"/>
      <dgm:spPr/>
    </dgm:pt>
    <dgm:pt modelId="{330A2C76-F327-4DFE-A394-603B5A2332C9}" type="pres">
      <dgm:prSet presAssocID="{0397ECA4-5F99-449B-8834-E7D17F2ABF09}" presName="connTx" presStyleLbl="parChTrans1D2" presStyleIdx="1" presStyleCnt="2"/>
      <dgm:spPr/>
    </dgm:pt>
    <dgm:pt modelId="{915BE8C9-1729-45CC-8991-8EAD5905A2E2}" type="pres">
      <dgm:prSet presAssocID="{0251DC8D-B951-4E79-807D-54BB79A28762}" presName="root2" presStyleCnt="0"/>
      <dgm:spPr/>
    </dgm:pt>
    <dgm:pt modelId="{3C786A35-F717-473F-AD4C-6AA7745D14B5}" type="pres">
      <dgm:prSet presAssocID="{0251DC8D-B951-4E79-807D-54BB79A28762}" presName="LevelTwoTextNode" presStyleLbl="node2" presStyleIdx="1" presStyleCnt="2" custScaleX="107225" custScaleY="86807" custLinFactNeighborY="616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5E7FB85-8F53-4168-8C8A-63EF190801C4}" type="pres">
      <dgm:prSet presAssocID="{0251DC8D-B951-4E79-807D-54BB79A28762}" presName="level3hierChild" presStyleCnt="0"/>
      <dgm:spPr/>
    </dgm:pt>
    <dgm:pt modelId="{A9615D0E-B7DE-455B-BC42-B6C25FD864CF}" type="pres">
      <dgm:prSet presAssocID="{61A21F88-E880-4E5E-8146-82C30328CB33}" presName="conn2-1" presStyleLbl="parChTrans1D3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037960" y="20742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8D98F36D-F7C2-4597-9EA1-67866C9AAAB2}" type="pres">
      <dgm:prSet presAssocID="{61A21F88-E880-4E5E-8146-82C30328CB33}" presName="connTx" presStyleLbl="parChTrans1D3" presStyleIdx="1" presStyleCnt="2"/>
      <dgm:spPr/>
      <dgm:t>
        <a:bodyPr/>
        <a:lstStyle/>
        <a:p>
          <a:endParaRPr lang="es-CO"/>
        </a:p>
      </dgm:t>
    </dgm:pt>
    <dgm:pt modelId="{572BE221-A604-44C2-9A9F-6D678A205688}" type="pres">
      <dgm:prSet presAssocID="{DD57C56D-F041-404C-82C5-45806C5B0C40}" presName="root2" presStyleCnt="0"/>
      <dgm:spPr/>
      <dgm:t>
        <a:bodyPr/>
        <a:lstStyle/>
        <a:p>
          <a:endParaRPr lang="es-CO"/>
        </a:p>
      </dgm:t>
    </dgm:pt>
    <dgm:pt modelId="{F4441139-3599-4F78-8249-39632D8D609A}" type="pres">
      <dgm:prSet presAssocID="{DD57C56D-F041-404C-82C5-45806C5B0C40}" presName="LevelTwoTextNode" presStyleLbl="node3" presStyleIdx="1" presStyleCnt="2" custScaleX="93708" custScaleY="82131" custLinFactNeighborX="1548" custLinFactNeighborY="6254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DB7FD973-2D63-4563-B24A-C1CC10EEBE34}" type="pres">
      <dgm:prSet presAssocID="{DD57C56D-F041-404C-82C5-45806C5B0C40}" presName="level3hierChild" presStyleCnt="0"/>
      <dgm:spPr/>
      <dgm:t>
        <a:bodyPr/>
        <a:lstStyle/>
        <a:p>
          <a:endParaRPr lang="es-CO"/>
        </a:p>
      </dgm:t>
    </dgm:pt>
  </dgm:ptLst>
  <dgm:cxnLst>
    <dgm:cxn modelId="{0E654821-ADC1-44F2-8C4B-498458BDB543}" type="presOf" srcId="{0397ECA4-5F99-449B-8834-E7D17F2ABF09}" destId="{47B95951-186E-4392-9DDC-7E1467461D96}" srcOrd="0" destOrd="0" presId="urn:microsoft.com/office/officeart/2005/8/layout/hierarchy2"/>
    <dgm:cxn modelId="{3FB93C07-AC84-41BB-B962-E9FD82F83764}" type="presOf" srcId="{9A06221C-27A4-4CD0-8F12-00A71F09DD5C}" destId="{49BCA537-0B8D-4BE3-A3CA-DD487BA9982E}" srcOrd="0" destOrd="0" presId="urn:microsoft.com/office/officeart/2005/8/layout/hierarchy2"/>
    <dgm:cxn modelId="{31A0850A-5DF1-4F32-9451-A787811598CC}" type="presOf" srcId="{21857A16-B031-4B35-B82B-6C87061122A8}" destId="{D5B71736-9B43-4F7F-A053-A1B4380804A2}" srcOrd="1" destOrd="0" presId="urn:microsoft.com/office/officeart/2005/8/layout/hierarchy2"/>
    <dgm:cxn modelId="{777C340E-36FF-44E1-A7C0-B87F4B9E320D}" type="presOf" srcId="{0DAD48C5-835C-4501-9AE4-883DF0D1366F}" destId="{01D044D1-FCC0-433A-B7F2-CEDD402557BA}" srcOrd="0" destOrd="0" presId="urn:microsoft.com/office/officeart/2005/8/layout/hierarchy2"/>
    <dgm:cxn modelId="{D7BFAD79-1AE6-4FBB-A5C5-4A594E1B1E77}" type="presOf" srcId="{BC1ADD5B-EDC5-4A76-8891-8DA2AC16CF76}" destId="{2DD92222-9D07-4BD8-90D3-4151A2EE0C8E}" srcOrd="1" destOrd="0" presId="urn:microsoft.com/office/officeart/2005/8/layout/hierarchy2"/>
    <dgm:cxn modelId="{DEA6A8FA-0CCC-42F4-9340-9DB0E9DC4005}" type="presOf" srcId="{21857A16-B031-4B35-B82B-6C87061122A8}" destId="{E92B06EA-5274-46C2-A997-AEA5CFF9482A}" srcOrd="0" destOrd="0" presId="urn:microsoft.com/office/officeart/2005/8/layout/hierarchy2"/>
    <dgm:cxn modelId="{14C280E0-DE33-46F0-9F5E-B64983BEB6AC}" type="presOf" srcId="{0397ECA4-5F99-449B-8834-E7D17F2ABF09}" destId="{330A2C76-F327-4DFE-A394-603B5A2332C9}" srcOrd="1" destOrd="0" presId="urn:microsoft.com/office/officeart/2005/8/layout/hierarchy2"/>
    <dgm:cxn modelId="{F9B4410D-FDA5-4C0A-95C4-D6B079D41F97}" srcId="{0251DC8D-B951-4E79-807D-54BB79A28762}" destId="{DD57C56D-F041-404C-82C5-45806C5B0C40}" srcOrd="0" destOrd="0" parTransId="{61A21F88-E880-4E5E-8146-82C30328CB33}" sibTransId="{699F51E6-4EAA-441A-8ECC-641411182D8A}"/>
    <dgm:cxn modelId="{870ED50A-1E2D-4789-BDAC-17A5D0205813}" srcId="{0DAD48C5-835C-4501-9AE4-883DF0D1366F}" destId="{090BFEF7-473C-4A38-B6D6-97A251AB4A7B}" srcOrd="0" destOrd="0" parTransId="{21857A16-B031-4B35-B82B-6C87061122A8}" sibTransId="{F732BA77-7E47-4DBA-BF2C-DE3430053B54}"/>
    <dgm:cxn modelId="{1274B363-4576-49B8-BE45-21C62B611863}" type="presOf" srcId="{090BFEF7-473C-4A38-B6D6-97A251AB4A7B}" destId="{1DCFC3C9-4AEF-4A0C-8F4F-7E6BE917DC4B}" srcOrd="0" destOrd="0" presId="urn:microsoft.com/office/officeart/2005/8/layout/hierarchy2"/>
    <dgm:cxn modelId="{68238C06-6D71-4B0C-8958-1D613628BDBB}" type="presOf" srcId="{0251DC8D-B951-4E79-807D-54BB79A28762}" destId="{3C786A35-F717-473F-AD4C-6AA7745D14B5}" srcOrd="0" destOrd="0" presId="urn:microsoft.com/office/officeart/2005/8/layout/hierarchy2"/>
    <dgm:cxn modelId="{DC24FF96-F914-4CB3-ADB1-611F35087B20}" srcId="{0DAD48C5-835C-4501-9AE4-883DF0D1366F}" destId="{0251DC8D-B951-4E79-807D-54BB79A28762}" srcOrd="1" destOrd="0" parTransId="{0397ECA4-5F99-449B-8834-E7D17F2ABF09}" sibTransId="{413C13E4-C707-4FC0-B6CB-17B67A41A000}"/>
    <dgm:cxn modelId="{BFAB9ADF-FD31-4A7F-B690-318904C2556F}" type="presOf" srcId="{BC1ADD5B-EDC5-4A76-8891-8DA2AC16CF76}" destId="{1597EFC0-BDE6-4E5E-8145-D000AE1D63BF}" srcOrd="0" destOrd="0" presId="urn:microsoft.com/office/officeart/2005/8/layout/hierarchy2"/>
    <dgm:cxn modelId="{DE3A16FC-0E68-404E-B52F-4B2D50BB6388}" srcId="{090BFEF7-473C-4A38-B6D6-97A251AB4A7B}" destId="{40CA0CA9-93F6-41CD-88D7-91F6A4DC3615}" srcOrd="0" destOrd="0" parTransId="{BC1ADD5B-EDC5-4A76-8891-8DA2AC16CF76}" sibTransId="{8FD1AD78-E6A3-4A23-9314-2E94E8393FC0}"/>
    <dgm:cxn modelId="{DB459046-14AB-400B-A87E-0F3EBCF2B6AE}" type="presOf" srcId="{40CA0CA9-93F6-41CD-88D7-91F6A4DC3615}" destId="{5D25FEEF-1BF0-4BB9-A99F-FAB8A342995E}" srcOrd="0" destOrd="0" presId="urn:microsoft.com/office/officeart/2005/8/layout/hierarchy2"/>
    <dgm:cxn modelId="{C5B3B750-9ECD-42FC-A2CC-F18897E25E6E}" type="presOf" srcId="{61A21F88-E880-4E5E-8146-82C30328CB33}" destId="{8D98F36D-F7C2-4597-9EA1-67866C9AAAB2}" srcOrd="1" destOrd="0" presId="urn:microsoft.com/office/officeart/2005/8/layout/hierarchy2"/>
    <dgm:cxn modelId="{566DBBCC-DEE3-4ECD-9857-42A1203C8AF0}" type="presOf" srcId="{DD57C56D-F041-404C-82C5-45806C5B0C40}" destId="{F4441139-3599-4F78-8249-39632D8D609A}" srcOrd="0" destOrd="0" presId="urn:microsoft.com/office/officeart/2005/8/layout/hierarchy2"/>
    <dgm:cxn modelId="{7FD20E06-76B5-4909-82BB-D90733A9119B}" srcId="{9A06221C-27A4-4CD0-8F12-00A71F09DD5C}" destId="{0DAD48C5-835C-4501-9AE4-883DF0D1366F}" srcOrd="0" destOrd="0" parTransId="{624449DA-7481-4547-BD8F-B00F54F84166}" sibTransId="{F13950C7-794C-4B64-A082-69FDBA580325}"/>
    <dgm:cxn modelId="{C7C92F84-0D3F-4ED1-9610-C68F1F480F4B}" type="presOf" srcId="{61A21F88-E880-4E5E-8146-82C30328CB33}" destId="{A9615D0E-B7DE-455B-BC42-B6C25FD864CF}" srcOrd="0" destOrd="0" presId="urn:microsoft.com/office/officeart/2005/8/layout/hierarchy2"/>
    <dgm:cxn modelId="{3575FDD3-0AB8-433A-BF64-64D9FD735D31}" type="presParOf" srcId="{49BCA537-0B8D-4BE3-A3CA-DD487BA9982E}" destId="{12A2CB3A-A9E7-47BF-B9F4-B7FF43257E9F}" srcOrd="0" destOrd="0" presId="urn:microsoft.com/office/officeart/2005/8/layout/hierarchy2"/>
    <dgm:cxn modelId="{A4322EEC-ADE8-4116-A1D4-2D139668E423}" type="presParOf" srcId="{12A2CB3A-A9E7-47BF-B9F4-B7FF43257E9F}" destId="{01D044D1-FCC0-433A-B7F2-CEDD402557BA}" srcOrd="0" destOrd="0" presId="urn:microsoft.com/office/officeart/2005/8/layout/hierarchy2"/>
    <dgm:cxn modelId="{0B50E7E9-4984-4594-A528-CECD178FF324}" type="presParOf" srcId="{12A2CB3A-A9E7-47BF-B9F4-B7FF43257E9F}" destId="{252E85F3-3ECF-4A39-ABAF-2E19B99F7BEB}" srcOrd="1" destOrd="0" presId="urn:microsoft.com/office/officeart/2005/8/layout/hierarchy2"/>
    <dgm:cxn modelId="{ABF9FBB2-A2AC-450D-9222-986C40E21D1C}" type="presParOf" srcId="{252E85F3-3ECF-4A39-ABAF-2E19B99F7BEB}" destId="{E92B06EA-5274-46C2-A997-AEA5CFF9482A}" srcOrd="0" destOrd="0" presId="urn:microsoft.com/office/officeart/2005/8/layout/hierarchy2"/>
    <dgm:cxn modelId="{EB70CDA6-270B-47FC-BEF7-49765B73DB0C}" type="presParOf" srcId="{E92B06EA-5274-46C2-A997-AEA5CFF9482A}" destId="{D5B71736-9B43-4F7F-A053-A1B4380804A2}" srcOrd="0" destOrd="0" presId="urn:microsoft.com/office/officeart/2005/8/layout/hierarchy2"/>
    <dgm:cxn modelId="{C8A5B383-586D-444A-8854-8A43F9616DF8}" type="presParOf" srcId="{252E85F3-3ECF-4A39-ABAF-2E19B99F7BEB}" destId="{623AE6D4-6854-4EFE-9EA7-1EE9849CDA0E}" srcOrd="1" destOrd="0" presId="urn:microsoft.com/office/officeart/2005/8/layout/hierarchy2"/>
    <dgm:cxn modelId="{CF9890B2-2035-4E5A-8462-7E7AB5675027}" type="presParOf" srcId="{623AE6D4-6854-4EFE-9EA7-1EE9849CDA0E}" destId="{1DCFC3C9-4AEF-4A0C-8F4F-7E6BE917DC4B}" srcOrd="0" destOrd="0" presId="urn:microsoft.com/office/officeart/2005/8/layout/hierarchy2"/>
    <dgm:cxn modelId="{690857E7-1911-4824-9C3E-997D2F6DACA8}" type="presParOf" srcId="{623AE6D4-6854-4EFE-9EA7-1EE9849CDA0E}" destId="{61C7B172-F780-4C25-9734-E630004B6E9B}" srcOrd="1" destOrd="0" presId="urn:microsoft.com/office/officeart/2005/8/layout/hierarchy2"/>
    <dgm:cxn modelId="{EED33E3A-8902-4690-8F92-A7A9D8381F59}" type="presParOf" srcId="{61C7B172-F780-4C25-9734-E630004B6E9B}" destId="{1597EFC0-BDE6-4E5E-8145-D000AE1D63BF}" srcOrd="0" destOrd="0" presId="urn:microsoft.com/office/officeart/2005/8/layout/hierarchy2"/>
    <dgm:cxn modelId="{04753CFB-F3E8-4270-B11A-5D6D3F562499}" type="presParOf" srcId="{1597EFC0-BDE6-4E5E-8145-D000AE1D63BF}" destId="{2DD92222-9D07-4BD8-90D3-4151A2EE0C8E}" srcOrd="0" destOrd="0" presId="urn:microsoft.com/office/officeart/2005/8/layout/hierarchy2"/>
    <dgm:cxn modelId="{2F60A6DC-204A-47D7-B748-E019DCF867AA}" type="presParOf" srcId="{61C7B172-F780-4C25-9734-E630004B6E9B}" destId="{EE3FB5EF-1105-433F-92BD-FBEDC75A2075}" srcOrd="1" destOrd="0" presId="urn:microsoft.com/office/officeart/2005/8/layout/hierarchy2"/>
    <dgm:cxn modelId="{40CB91E2-4E0C-4470-B7F5-186C07017A88}" type="presParOf" srcId="{EE3FB5EF-1105-433F-92BD-FBEDC75A2075}" destId="{5D25FEEF-1BF0-4BB9-A99F-FAB8A342995E}" srcOrd="0" destOrd="0" presId="urn:microsoft.com/office/officeart/2005/8/layout/hierarchy2"/>
    <dgm:cxn modelId="{F99DCE60-A437-4631-AD27-7DCAAA1802DC}" type="presParOf" srcId="{EE3FB5EF-1105-433F-92BD-FBEDC75A2075}" destId="{38C31335-567A-4FD1-9763-9D16A531166A}" srcOrd="1" destOrd="0" presId="urn:microsoft.com/office/officeart/2005/8/layout/hierarchy2"/>
    <dgm:cxn modelId="{A85DC057-7F36-4B0A-8CF8-7B2AE504495F}" type="presParOf" srcId="{252E85F3-3ECF-4A39-ABAF-2E19B99F7BEB}" destId="{47B95951-186E-4392-9DDC-7E1467461D96}" srcOrd="2" destOrd="0" presId="urn:microsoft.com/office/officeart/2005/8/layout/hierarchy2"/>
    <dgm:cxn modelId="{8EB5D718-20C0-4D6F-AF07-87BDA0DB2E74}" type="presParOf" srcId="{47B95951-186E-4392-9DDC-7E1467461D96}" destId="{330A2C76-F327-4DFE-A394-603B5A2332C9}" srcOrd="0" destOrd="0" presId="urn:microsoft.com/office/officeart/2005/8/layout/hierarchy2"/>
    <dgm:cxn modelId="{196FDF08-7001-43F7-B6D4-00A569BA1607}" type="presParOf" srcId="{252E85F3-3ECF-4A39-ABAF-2E19B99F7BEB}" destId="{915BE8C9-1729-45CC-8991-8EAD5905A2E2}" srcOrd="3" destOrd="0" presId="urn:microsoft.com/office/officeart/2005/8/layout/hierarchy2"/>
    <dgm:cxn modelId="{F912609C-5CF6-4FA3-9636-7C414FAEAA10}" type="presParOf" srcId="{915BE8C9-1729-45CC-8991-8EAD5905A2E2}" destId="{3C786A35-F717-473F-AD4C-6AA7745D14B5}" srcOrd="0" destOrd="0" presId="urn:microsoft.com/office/officeart/2005/8/layout/hierarchy2"/>
    <dgm:cxn modelId="{08F0D8DE-72CA-4128-860F-35E53BCD91FE}" type="presParOf" srcId="{915BE8C9-1729-45CC-8991-8EAD5905A2E2}" destId="{C5E7FB85-8F53-4168-8C8A-63EF190801C4}" srcOrd="1" destOrd="0" presId="urn:microsoft.com/office/officeart/2005/8/layout/hierarchy2"/>
    <dgm:cxn modelId="{627E0634-D2CF-4CBD-A6B8-B83AC847EA32}" type="presParOf" srcId="{C5E7FB85-8F53-4168-8C8A-63EF190801C4}" destId="{A9615D0E-B7DE-455B-BC42-B6C25FD864CF}" srcOrd="0" destOrd="0" presId="urn:microsoft.com/office/officeart/2005/8/layout/hierarchy2"/>
    <dgm:cxn modelId="{26202EF1-9C33-4412-BBA5-1CA38F78141F}" type="presParOf" srcId="{A9615D0E-B7DE-455B-BC42-B6C25FD864CF}" destId="{8D98F36D-F7C2-4597-9EA1-67866C9AAAB2}" srcOrd="0" destOrd="0" presId="urn:microsoft.com/office/officeart/2005/8/layout/hierarchy2"/>
    <dgm:cxn modelId="{64351B6A-6CD4-4E29-9AE5-8D3D110DB258}" type="presParOf" srcId="{C5E7FB85-8F53-4168-8C8A-63EF190801C4}" destId="{572BE221-A604-44C2-9A9F-6D678A205688}" srcOrd="1" destOrd="0" presId="urn:microsoft.com/office/officeart/2005/8/layout/hierarchy2"/>
    <dgm:cxn modelId="{484C8D9F-61D3-4747-B6BD-A78DC791C6B6}" type="presParOf" srcId="{572BE221-A604-44C2-9A9F-6D678A205688}" destId="{F4441139-3599-4F78-8249-39632D8D609A}" srcOrd="0" destOrd="0" presId="urn:microsoft.com/office/officeart/2005/8/layout/hierarchy2"/>
    <dgm:cxn modelId="{10883470-6BD1-45E0-816C-ED64512F8B39}" type="presParOf" srcId="{572BE221-A604-44C2-9A9F-6D678A205688}" destId="{DB7FD973-2D63-4563-B24A-C1CC10EEBE3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06221C-27A4-4CD0-8F12-00A71F09DD5C}" type="doc">
      <dgm:prSet loTypeId="urn:microsoft.com/office/officeart/2005/8/layout/hierarchy2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0DAD48C5-835C-4501-9AE4-883DF0D1366F}">
      <dgm:prSet phldrT="[Texto]"/>
      <dgm:spPr>
        <a:xfrm>
          <a:off x="3725" y="2166083"/>
          <a:ext cx="2594902" cy="1297451"/>
        </a:xfrm>
        <a:solidFill>
          <a:srgbClr val="00B050"/>
        </a:solidFill>
      </dgm:spPr>
      <dgm:t>
        <a:bodyPr/>
        <a:lstStyle/>
        <a:p>
          <a:r>
            <a:rPr lang="es-CO" dirty="0" smtClean="0">
              <a:latin typeface="Berlin Sans FB Demi" panose="020E0802020502020306" pitchFamily="34" charset="0"/>
              <a:ea typeface="+mn-ea"/>
              <a:cs typeface="+mn-cs"/>
            </a:rPr>
            <a:t>DIRECCIÓN DE ORDENAMIENTO JURIDICO </a:t>
          </a:r>
          <a:endParaRPr lang="es-CO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624449DA-7481-4547-BD8F-B00F54F84166}" type="parTrans" cxnId="{7FD20E06-76B5-4909-82BB-D90733A9119B}">
      <dgm:prSet/>
      <dgm:spPr/>
      <dgm:t>
        <a:bodyPr/>
        <a:lstStyle/>
        <a:p>
          <a:endParaRPr lang="es-CO"/>
        </a:p>
      </dgm:t>
    </dgm:pt>
    <dgm:pt modelId="{F13950C7-794C-4B64-A082-69FDBA580325}" type="sibTrans" cxnId="{7FD20E06-76B5-4909-82BB-D90733A9119B}">
      <dgm:prSet/>
      <dgm:spPr/>
      <dgm:t>
        <a:bodyPr/>
        <a:lstStyle/>
        <a:p>
          <a:endParaRPr lang="es-CO"/>
        </a:p>
      </dgm:t>
    </dgm:pt>
    <dgm:pt modelId="{090BFEF7-473C-4A38-B6D6-97A251AB4A7B}">
      <dgm:prSet phldrT="[Texto]"/>
      <dgm:spPr>
        <a:xfrm>
          <a:off x="3636588" y="1420049"/>
          <a:ext cx="2594902" cy="1297451"/>
        </a:xfrm>
        <a:solidFill>
          <a:srgbClr val="FF9900"/>
        </a:solidFill>
      </dgm:spPr>
      <dgm:t>
        <a:bodyPr/>
        <a:lstStyle/>
        <a:p>
          <a:r>
            <a:rPr lang="es-CO" dirty="0" smtClean="0">
              <a:latin typeface="Berlin Sans FB Demi" panose="020E0802020502020306" pitchFamily="34" charset="0"/>
              <a:ea typeface="+mn-ea"/>
              <a:cs typeface="+mn-cs"/>
            </a:rPr>
            <a:t>Mejoramiento de la aplicación del principio de seguridad jurídica a nivel nacional</a:t>
          </a:r>
          <a:endParaRPr lang="es-CO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F732BA77-7E47-4DBA-BF2C-DE3430053B54}" type="sibTrans" cxnId="{870ED50A-1E2D-4789-BDAC-17A5D0205813}">
      <dgm:prSet/>
      <dgm:spPr/>
      <dgm:t>
        <a:bodyPr/>
        <a:lstStyle/>
        <a:p>
          <a:endParaRPr lang="es-CO"/>
        </a:p>
      </dgm:t>
    </dgm:pt>
    <dgm:pt modelId="{21857A16-B031-4B35-B82B-6C87061122A8}" type="parTrans" cxnId="{870ED50A-1E2D-4789-BDAC-17A5D0205813}">
      <dgm:prSet/>
      <dgm:spPr>
        <a:xfrm rot="19457599">
          <a:off x="2478481" y="2421049"/>
          <a:ext cx="1278252" cy="41484"/>
        </a:xfrm>
      </dgm:spPr>
      <dgm:t>
        <a:bodyPr/>
        <a:lstStyle/>
        <a:p>
          <a:endParaRPr lang="es-C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DD57C56D-F041-404C-82C5-45806C5B0C40}">
      <dgm:prSet phldrT="[Texto]" custT="1"/>
      <dgm:spPr>
        <a:xfrm>
          <a:off x="7269451" y="1420049"/>
          <a:ext cx="2594902" cy="1297451"/>
        </a:xfrm>
        <a:solidFill>
          <a:srgbClr val="CC9900"/>
        </a:solidFill>
      </dgm:spPr>
      <dgm:t>
        <a:bodyPr/>
        <a:lstStyle/>
        <a:p>
          <a:r>
            <a:rPr lang="es-CO" sz="2000" dirty="0" smtClean="0">
              <a:effectLst/>
              <a:latin typeface="Berlin Sans FB Demi" panose="020E0802020502020306" pitchFamily="34" charset="0"/>
              <a:ea typeface="+mn-ea"/>
              <a:cs typeface="Calibri" panose="020F0502020204030204" pitchFamily="34" charset="0"/>
            </a:rPr>
            <a:t>764.885.165,00   </a:t>
          </a:r>
          <a:endParaRPr lang="es-CO" sz="2000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61A21F88-E880-4E5E-8146-82C30328CB33}" type="parTrans" cxnId="{F9B4410D-FDA5-4C0A-95C4-D6B079D41F97}">
      <dgm:prSet/>
      <dgm:spPr>
        <a:xfrm>
          <a:off x="6231490" y="2048032"/>
          <a:ext cx="1037960" cy="41484"/>
        </a:xfrm>
      </dgm:spPr>
      <dgm:t>
        <a:bodyPr/>
        <a:lstStyle/>
        <a:p>
          <a:endParaRPr lang="es-C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99F51E6-4EAA-441A-8ECC-641411182D8A}" type="sibTrans" cxnId="{F9B4410D-FDA5-4C0A-95C4-D6B079D41F97}">
      <dgm:prSet/>
      <dgm:spPr/>
      <dgm:t>
        <a:bodyPr/>
        <a:lstStyle/>
        <a:p>
          <a:endParaRPr lang="es-CO"/>
        </a:p>
      </dgm:t>
    </dgm:pt>
    <dgm:pt modelId="{49BCA537-0B8D-4BE3-A3CA-DD487BA9982E}" type="pres">
      <dgm:prSet presAssocID="{9A06221C-27A4-4CD0-8F12-00A71F09DD5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12A2CB3A-A9E7-47BF-B9F4-B7FF43257E9F}" type="pres">
      <dgm:prSet presAssocID="{0DAD48C5-835C-4501-9AE4-883DF0D1366F}" presName="root1" presStyleCnt="0"/>
      <dgm:spPr/>
      <dgm:t>
        <a:bodyPr/>
        <a:lstStyle/>
        <a:p>
          <a:endParaRPr lang="es-CO"/>
        </a:p>
      </dgm:t>
    </dgm:pt>
    <dgm:pt modelId="{01D044D1-FCC0-433A-B7F2-CEDD402557BA}" type="pres">
      <dgm:prSet presAssocID="{0DAD48C5-835C-4501-9AE4-883DF0D1366F}" presName="LevelOneTextNode" presStyleLbl="node0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252E85F3-3ECF-4A39-ABAF-2E19B99F7BEB}" type="pres">
      <dgm:prSet presAssocID="{0DAD48C5-835C-4501-9AE4-883DF0D1366F}" presName="level2hierChild" presStyleCnt="0"/>
      <dgm:spPr/>
      <dgm:t>
        <a:bodyPr/>
        <a:lstStyle/>
        <a:p>
          <a:endParaRPr lang="es-CO"/>
        </a:p>
      </dgm:t>
    </dgm:pt>
    <dgm:pt modelId="{E92B06EA-5274-46C2-A997-AEA5CFF9482A}" type="pres">
      <dgm:prSet presAssocID="{21857A16-B031-4B35-B82B-6C87061122A8}" presName="conn2-1" presStyleLbl="parChTrans1D2" presStyleIdx="0" presStyleCnt="1"/>
      <dgm:spPr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278252" y="20742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D5B71736-9B43-4F7F-A053-A1B4380804A2}" type="pres">
      <dgm:prSet presAssocID="{21857A16-B031-4B35-B82B-6C87061122A8}" presName="connTx" presStyleLbl="parChTrans1D2" presStyleIdx="0" presStyleCnt="1"/>
      <dgm:spPr/>
      <dgm:t>
        <a:bodyPr/>
        <a:lstStyle/>
        <a:p>
          <a:endParaRPr lang="es-CO"/>
        </a:p>
      </dgm:t>
    </dgm:pt>
    <dgm:pt modelId="{623AE6D4-6854-4EFE-9EA7-1EE9849CDA0E}" type="pres">
      <dgm:prSet presAssocID="{090BFEF7-473C-4A38-B6D6-97A251AB4A7B}" presName="root2" presStyleCnt="0"/>
      <dgm:spPr/>
      <dgm:t>
        <a:bodyPr/>
        <a:lstStyle/>
        <a:p>
          <a:endParaRPr lang="es-CO"/>
        </a:p>
      </dgm:t>
    </dgm:pt>
    <dgm:pt modelId="{1DCFC3C9-4AEF-4A0C-8F4F-7E6BE917DC4B}" type="pres">
      <dgm:prSet presAssocID="{090BFEF7-473C-4A38-B6D6-97A251AB4A7B}" presName="LevelTwoTextNode" presStyleLbl="node2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61C7B172-F780-4C25-9734-E630004B6E9B}" type="pres">
      <dgm:prSet presAssocID="{090BFEF7-473C-4A38-B6D6-97A251AB4A7B}" presName="level3hierChild" presStyleCnt="0"/>
      <dgm:spPr/>
      <dgm:t>
        <a:bodyPr/>
        <a:lstStyle/>
        <a:p>
          <a:endParaRPr lang="es-CO"/>
        </a:p>
      </dgm:t>
    </dgm:pt>
    <dgm:pt modelId="{A9615D0E-B7DE-455B-BC42-B6C25FD864CF}" type="pres">
      <dgm:prSet presAssocID="{61A21F88-E880-4E5E-8146-82C30328CB33}" presName="conn2-1" presStyleLbl="parChTrans1D3" presStyleIdx="0" presStyleCnt="1"/>
      <dgm:spPr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037960" y="20742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8D98F36D-F7C2-4597-9EA1-67866C9AAAB2}" type="pres">
      <dgm:prSet presAssocID="{61A21F88-E880-4E5E-8146-82C30328CB33}" presName="connTx" presStyleLbl="parChTrans1D3" presStyleIdx="0" presStyleCnt="1"/>
      <dgm:spPr/>
      <dgm:t>
        <a:bodyPr/>
        <a:lstStyle/>
        <a:p>
          <a:endParaRPr lang="es-CO"/>
        </a:p>
      </dgm:t>
    </dgm:pt>
    <dgm:pt modelId="{572BE221-A604-44C2-9A9F-6D678A205688}" type="pres">
      <dgm:prSet presAssocID="{DD57C56D-F041-404C-82C5-45806C5B0C40}" presName="root2" presStyleCnt="0"/>
      <dgm:spPr/>
      <dgm:t>
        <a:bodyPr/>
        <a:lstStyle/>
        <a:p>
          <a:endParaRPr lang="es-CO"/>
        </a:p>
      </dgm:t>
    </dgm:pt>
    <dgm:pt modelId="{F4441139-3599-4F78-8249-39632D8D609A}" type="pres">
      <dgm:prSet presAssocID="{DD57C56D-F041-404C-82C5-45806C5B0C40}" presName="LevelTwoTextNode" presStyleLbl="node3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DB7FD973-2D63-4563-B24A-C1CC10EEBE34}" type="pres">
      <dgm:prSet presAssocID="{DD57C56D-F041-404C-82C5-45806C5B0C40}" presName="level3hierChild" presStyleCnt="0"/>
      <dgm:spPr/>
      <dgm:t>
        <a:bodyPr/>
        <a:lstStyle/>
        <a:p>
          <a:endParaRPr lang="es-CO"/>
        </a:p>
      </dgm:t>
    </dgm:pt>
  </dgm:ptLst>
  <dgm:cxnLst>
    <dgm:cxn modelId="{97557A37-6929-47E4-A8EA-D869ADAE4208}" type="presOf" srcId="{DD57C56D-F041-404C-82C5-45806C5B0C40}" destId="{F4441139-3599-4F78-8249-39632D8D609A}" srcOrd="0" destOrd="0" presId="urn:microsoft.com/office/officeart/2005/8/layout/hierarchy2"/>
    <dgm:cxn modelId="{F9B4410D-FDA5-4C0A-95C4-D6B079D41F97}" srcId="{090BFEF7-473C-4A38-B6D6-97A251AB4A7B}" destId="{DD57C56D-F041-404C-82C5-45806C5B0C40}" srcOrd="0" destOrd="0" parTransId="{61A21F88-E880-4E5E-8146-82C30328CB33}" sibTransId="{699F51E6-4EAA-441A-8ECC-641411182D8A}"/>
    <dgm:cxn modelId="{80CF8CF4-D841-4983-AA70-FEC6CB0094A4}" type="presOf" srcId="{9A06221C-27A4-4CD0-8F12-00A71F09DD5C}" destId="{49BCA537-0B8D-4BE3-A3CA-DD487BA9982E}" srcOrd="0" destOrd="0" presId="urn:microsoft.com/office/officeart/2005/8/layout/hierarchy2"/>
    <dgm:cxn modelId="{E5847260-2C65-4EA7-A31D-D9D49894E448}" type="presOf" srcId="{0DAD48C5-835C-4501-9AE4-883DF0D1366F}" destId="{01D044D1-FCC0-433A-B7F2-CEDD402557BA}" srcOrd="0" destOrd="0" presId="urn:microsoft.com/office/officeart/2005/8/layout/hierarchy2"/>
    <dgm:cxn modelId="{7FD20E06-76B5-4909-82BB-D90733A9119B}" srcId="{9A06221C-27A4-4CD0-8F12-00A71F09DD5C}" destId="{0DAD48C5-835C-4501-9AE4-883DF0D1366F}" srcOrd="0" destOrd="0" parTransId="{624449DA-7481-4547-BD8F-B00F54F84166}" sibTransId="{F13950C7-794C-4B64-A082-69FDBA580325}"/>
    <dgm:cxn modelId="{20A58B04-B057-4CBD-BB68-07F58C90088A}" type="presOf" srcId="{21857A16-B031-4B35-B82B-6C87061122A8}" destId="{D5B71736-9B43-4F7F-A053-A1B4380804A2}" srcOrd="1" destOrd="0" presId="urn:microsoft.com/office/officeart/2005/8/layout/hierarchy2"/>
    <dgm:cxn modelId="{11A6E01F-C068-451F-936E-29D606FD0238}" type="presOf" srcId="{61A21F88-E880-4E5E-8146-82C30328CB33}" destId="{8D98F36D-F7C2-4597-9EA1-67866C9AAAB2}" srcOrd="1" destOrd="0" presId="urn:microsoft.com/office/officeart/2005/8/layout/hierarchy2"/>
    <dgm:cxn modelId="{993AE4FD-0840-47B7-9091-9C237EC994D7}" type="presOf" srcId="{21857A16-B031-4B35-B82B-6C87061122A8}" destId="{E92B06EA-5274-46C2-A997-AEA5CFF9482A}" srcOrd="0" destOrd="0" presId="urn:microsoft.com/office/officeart/2005/8/layout/hierarchy2"/>
    <dgm:cxn modelId="{A4CE9E07-21CF-455E-AB1A-15BF221A147E}" type="presOf" srcId="{090BFEF7-473C-4A38-B6D6-97A251AB4A7B}" destId="{1DCFC3C9-4AEF-4A0C-8F4F-7E6BE917DC4B}" srcOrd="0" destOrd="0" presId="urn:microsoft.com/office/officeart/2005/8/layout/hierarchy2"/>
    <dgm:cxn modelId="{870ED50A-1E2D-4789-BDAC-17A5D0205813}" srcId="{0DAD48C5-835C-4501-9AE4-883DF0D1366F}" destId="{090BFEF7-473C-4A38-B6D6-97A251AB4A7B}" srcOrd="0" destOrd="0" parTransId="{21857A16-B031-4B35-B82B-6C87061122A8}" sibTransId="{F732BA77-7E47-4DBA-BF2C-DE3430053B54}"/>
    <dgm:cxn modelId="{37EC74DF-59C9-4B16-B71A-08BE7C967722}" type="presOf" srcId="{61A21F88-E880-4E5E-8146-82C30328CB33}" destId="{A9615D0E-B7DE-455B-BC42-B6C25FD864CF}" srcOrd="0" destOrd="0" presId="urn:microsoft.com/office/officeart/2005/8/layout/hierarchy2"/>
    <dgm:cxn modelId="{ADA00238-941D-4E41-868F-ADE9C417E587}" type="presParOf" srcId="{49BCA537-0B8D-4BE3-A3CA-DD487BA9982E}" destId="{12A2CB3A-A9E7-47BF-B9F4-B7FF43257E9F}" srcOrd="0" destOrd="0" presId="urn:microsoft.com/office/officeart/2005/8/layout/hierarchy2"/>
    <dgm:cxn modelId="{F1A5B6D2-3C7F-409D-A5F3-BB603B33B024}" type="presParOf" srcId="{12A2CB3A-A9E7-47BF-B9F4-B7FF43257E9F}" destId="{01D044D1-FCC0-433A-B7F2-CEDD402557BA}" srcOrd="0" destOrd="0" presId="urn:microsoft.com/office/officeart/2005/8/layout/hierarchy2"/>
    <dgm:cxn modelId="{A68FFFDC-21BC-4EE8-B273-2CC36ABFBADF}" type="presParOf" srcId="{12A2CB3A-A9E7-47BF-B9F4-B7FF43257E9F}" destId="{252E85F3-3ECF-4A39-ABAF-2E19B99F7BEB}" srcOrd="1" destOrd="0" presId="urn:microsoft.com/office/officeart/2005/8/layout/hierarchy2"/>
    <dgm:cxn modelId="{A59AA3A0-301D-45A2-82CB-53500A1C3CE1}" type="presParOf" srcId="{252E85F3-3ECF-4A39-ABAF-2E19B99F7BEB}" destId="{E92B06EA-5274-46C2-A997-AEA5CFF9482A}" srcOrd="0" destOrd="0" presId="urn:microsoft.com/office/officeart/2005/8/layout/hierarchy2"/>
    <dgm:cxn modelId="{94DE3DA4-1E0D-4168-AFAB-174B79A82E67}" type="presParOf" srcId="{E92B06EA-5274-46C2-A997-AEA5CFF9482A}" destId="{D5B71736-9B43-4F7F-A053-A1B4380804A2}" srcOrd="0" destOrd="0" presId="urn:microsoft.com/office/officeart/2005/8/layout/hierarchy2"/>
    <dgm:cxn modelId="{980B97F0-0295-43CF-B73F-5F1F94B1E103}" type="presParOf" srcId="{252E85F3-3ECF-4A39-ABAF-2E19B99F7BEB}" destId="{623AE6D4-6854-4EFE-9EA7-1EE9849CDA0E}" srcOrd="1" destOrd="0" presId="urn:microsoft.com/office/officeart/2005/8/layout/hierarchy2"/>
    <dgm:cxn modelId="{84BC4CD0-937C-4885-A38C-49C80FE939F7}" type="presParOf" srcId="{623AE6D4-6854-4EFE-9EA7-1EE9849CDA0E}" destId="{1DCFC3C9-4AEF-4A0C-8F4F-7E6BE917DC4B}" srcOrd="0" destOrd="0" presId="urn:microsoft.com/office/officeart/2005/8/layout/hierarchy2"/>
    <dgm:cxn modelId="{E93D3B87-9B91-4B64-930C-DFCE0D1A9F1B}" type="presParOf" srcId="{623AE6D4-6854-4EFE-9EA7-1EE9849CDA0E}" destId="{61C7B172-F780-4C25-9734-E630004B6E9B}" srcOrd="1" destOrd="0" presId="urn:microsoft.com/office/officeart/2005/8/layout/hierarchy2"/>
    <dgm:cxn modelId="{B6501DA0-AA78-44EE-904C-1EE5112A8B11}" type="presParOf" srcId="{61C7B172-F780-4C25-9734-E630004B6E9B}" destId="{A9615D0E-B7DE-455B-BC42-B6C25FD864CF}" srcOrd="0" destOrd="0" presId="urn:microsoft.com/office/officeart/2005/8/layout/hierarchy2"/>
    <dgm:cxn modelId="{1B7B93A0-4477-41F0-8FCD-BA91CD85D92F}" type="presParOf" srcId="{A9615D0E-B7DE-455B-BC42-B6C25FD864CF}" destId="{8D98F36D-F7C2-4597-9EA1-67866C9AAAB2}" srcOrd="0" destOrd="0" presId="urn:microsoft.com/office/officeart/2005/8/layout/hierarchy2"/>
    <dgm:cxn modelId="{32095B7D-BBA1-4013-B580-5C2F945679D5}" type="presParOf" srcId="{61C7B172-F780-4C25-9734-E630004B6E9B}" destId="{572BE221-A604-44C2-9A9F-6D678A205688}" srcOrd="1" destOrd="0" presId="urn:microsoft.com/office/officeart/2005/8/layout/hierarchy2"/>
    <dgm:cxn modelId="{591B8B16-D866-4187-8C61-68EB38E62CB3}" type="presParOf" srcId="{572BE221-A604-44C2-9A9F-6D678A205688}" destId="{F4441139-3599-4F78-8249-39632D8D609A}" srcOrd="0" destOrd="0" presId="urn:microsoft.com/office/officeart/2005/8/layout/hierarchy2"/>
    <dgm:cxn modelId="{D2CCBEDD-440E-4933-A766-05E79DB0A349}" type="presParOf" srcId="{572BE221-A604-44C2-9A9F-6D678A205688}" destId="{DB7FD973-2D63-4563-B24A-C1CC10EEBE3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A06221C-27A4-4CD0-8F12-00A71F09DD5C}" type="doc">
      <dgm:prSet loTypeId="urn:microsoft.com/office/officeart/2005/8/layout/hierarchy2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0DAD48C5-835C-4501-9AE4-883DF0D1366F}">
      <dgm:prSet phldrT="[Texto]"/>
      <dgm:spPr>
        <a:xfrm>
          <a:off x="3725" y="2166083"/>
          <a:ext cx="2594902" cy="1297451"/>
        </a:xfrm>
        <a:solidFill>
          <a:srgbClr val="00B050"/>
        </a:solidFill>
      </dgm:spPr>
      <dgm:t>
        <a:bodyPr/>
        <a:lstStyle/>
        <a:p>
          <a:r>
            <a:rPr lang="es-CO" dirty="0" smtClean="0">
              <a:latin typeface="Berlin Sans FB Demi" panose="020E0802020502020306" pitchFamily="34" charset="0"/>
              <a:ea typeface="+mn-ea"/>
              <a:cs typeface="+mn-cs"/>
            </a:rPr>
            <a:t>DIRECCIÓN DE JUSTICIA TRANSICIONAL </a:t>
          </a:r>
          <a:endParaRPr lang="es-CO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624449DA-7481-4547-BD8F-B00F54F84166}" type="parTrans" cxnId="{7FD20E06-76B5-4909-82BB-D90733A9119B}">
      <dgm:prSet/>
      <dgm:spPr/>
      <dgm:t>
        <a:bodyPr/>
        <a:lstStyle/>
        <a:p>
          <a:endParaRPr lang="es-CO"/>
        </a:p>
      </dgm:t>
    </dgm:pt>
    <dgm:pt modelId="{F13950C7-794C-4B64-A082-69FDBA580325}" type="sibTrans" cxnId="{7FD20E06-76B5-4909-82BB-D90733A9119B}">
      <dgm:prSet/>
      <dgm:spPr/>
      <dgm:t>
        <a:bodyPr/>
        <a:lstStyle/>
        <a:p>
          <a:endParaRPr lang="es-CO"/>
        </a:p>
      </dgm:t>
    </dgm:pt>
    <dgm:pt modelId="{090BFEF7-473C-4A38-B6D6-97A251AB4A7B}">
      <dgm:prSet phldrT="[Texto]"/>
      <dgm:spPr>
        <a:xfrm>
          <a:off x="3636588" y="1420049"/>
          <a:ext cx="2594902" cy="1297451"/>
        </a:xfrm>
        <a:solidFill>
          <a:srgbClr val="FF9900"/>
        </a:solidFill>
      </dgm:spPr>
      <dgm:t>
        <a:bodyPr/>
        <a:lstStyle/>
        <a:p>
          <a:r>
            <a:rPr lang="es-CO" dirty="0" smtClean="0">
              <a:latin typeface="Berlin Sans FB Demi" panose="020E0802020502020306" pitchFamily="34" charset="0"/>
              <a:ea typeface="+mn-ea"/>
              <a:cs typeface="+mn-cs"/>
            </a:rPr>
            <a:t>Fortalecimiento de la articulación institucional en la aplicación de los mecanismos de justicia transicional a nivel nacional</a:t>
          </a:r>
          <a:endParaRPr lang="es-CO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F732BA77-7E47-4DBA-BF2C-DE3430053B54}" type="sibTrans" cxnId="{870ED50A-1E2D-4789-BDAC-17A5D0205813}">
      <dgm:prSet/>
      <dgm:spPr/>
      <dgm:t>
        <a:bodyPr/>
        <a:lstStyle/>
        <a:p>
          <a:endParaRPr lang="es-CO"/>
        </a:p>
      </dgm:t>
    </dgm:pt>
    <dgm:pt modelId="{21857A16-B031-4B35-B82B-6C87061122A8}" type="parTrans" cxnId="{870ED50A-1E2D-4789-BDAC-17A5D0205813}">
      <dgm:prSet/>
      <dgm:spPr>
        <a:xfrm rot="19457599">
          <a:off x="2478481" y="2421049"/>
          <a:ext cx="1278252" cy="41484"/>
        </a:xfrm>
      </dgm:spPr>
      <dgm:t>
        <a:bodyPr/>
        <a:lstStyle/>
        <a:p>
          <a:endParaRPr lang="es-C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DD57C56D-F041-404C-82C5-45806C5B0C40}">
      <dgm:prSet phldrT="[Texto]" custT="1"/>
      <dgm:spPr>
        <a:xfrm>
          <a:off x="7269451" y="1420049"/>
          <a:ext cx="2594902" cy="1297451"/>
        </a:xfrm>
        <a:solidFill>
          <a:srgbClr val="CC9900"/>
        </a:solidFill>
      </dgm:spPr>
      <dgm:t>
        <a:bodyPr/>
        <a:lstStyle/>
        <a:p>
          <a:r>
            <a:rPr lang="es-CO" sz="2000" dirty="0" smtClean="0">
              <a:effectLst/>
              <a:latin typeface="Berlin Sans FB Demi" panose="020E0802020502020306" pitchFamily="34" charset="0"/>
              <a:ea typeface="+mn-ea"/>
              <a:cs typeface="Calibri" panose="020F0502020204030204" pitchFamily="34" charset="0"/>
            </a:rPr>
            <a:t> 4.535.120.573,00   </a:t>
          </a:r>
          <a:endParaRPr lang="es-CO" sz="2000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61A21F88-E880-4E5E-8146-82C30328CB33}" type="parTrans" cxnId="{F9B4410D-FDA5-4C0A-95C4-D6B079D41F97}">
      <dgm:prSet/>
      <dgm:spPr>
        <a:xfrm>
          <a:off x="6231490" y="2048032"/>
          <a:ext cx="1037960" cy="41484"/>
        </a:xfrm>
      </dgm:spPr>
      <dgm:t>
        <a:bodyPr/>
        <a:lstStyle/>
        <a:p>
          <a:endParaRPr lang="es-C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99F51E6-4EAA-441A-8ECC-641411182D8A}" type="sibTrans" cxnId="{F9B4410D-FDA5-4C0A-95C4-D6B079D41F97}">
      <dgm:prSet/>
      <dgm:spPr/>
      <dgm:t>
        <a:bodyPr/>
        <a:lstStyle/>
        <a:p>
          <a:endParaRPr lang="es-CO"/>
        </a:p>
      </dgm:t>
    </dgm:pt>
    <dgm:pt modelId="{49BCA537-0B8D-4BE3-A3CA-DD487BA9982E}" type="pres">
      <dgm:prSet presAssocID="{9A06221C-27A4-4CD0-8F12-00A71F09DD5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12A2CB3A-A9E7-47BF-B9F4-B7FF43257E9F}" type="pres">
      <dgm:prSet presAssocID="{0DAD48C5-835C-4501-9AE4-883DF0D1366F}" presName="root1" presStyleCnt="0"/>
      <dgm:spPr/>
      <dgm:t>
        <a:bodyPr/>
        <a:lstStyle/>
        <a:p>
          <a:endParaRPr lang="es-CO"/>
        </a:p>
      </dgm:t>
    </dgm:pt>
    <dgm:pt modelId="{01D044D1-FCC0-433A-B7F2-CEDD402557BA}" type="pres">
      <dgm:prSet presAssocID="{0DAD48C5-835C-4501-9AE4-883DF0D1366F}" presName="LevelOneTextNode" presStyleLbl="node0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252E85F3-3ECF-4A39-ABAF-2E19B99F7BEB}" type="pres">
      <dgm:prSet presAssocID="{0DAD48C5-835C-4501-9AE4-883DF0D1366F}" presName="level2hierChild" presStyleCnt="0"/>
      <dgm:spPr/>
      <dgm:t>
        <a:bodyPr/>
        <a:lstStyle/>
        <a:p>
          <a:endParaRPr lang="es-CO"/>
        </a:p>
      </dgm:t>
    </dgm:pt>
    <dgm:pt modelId="{E92B06EA-5274-46C2-A997-AEA5CFF9482A}" type="pres">
      <dgm:prSet presAssocID="{21857A16-B031-4B35-B82B-6C87061122A8}" presName="conn2-1" presStyleLbl="parChTrans1D2" presStyleIdx="0" presStyleCnt="1"/>
      <dgm:spPr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278252" y="20742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D5B71736-9B43-4F7F-A053-A1B4380804A2}" type="pres">
      <dgm:prSet presAssocID="{21857A16-B031-4B35-B82B-6C87061122A8}" presName="connTx" presStyleLbl="parChTrans1D2" presStyleIdx="0" presStyleCnt="1"/>
      <dgm:spPr/>
      <dgm:t>
        <a:bodyPr/>
        <a:lstStyle/>
        <a:p>
          <a:endParaRPr lang="es-CO"/>
        </a:p>
      </dgm:t>
    </dgm:pt>
    <dgm:pt modelId="{623AE6D4-6854-4EFE-9EA7-1EE9849CDA0E}" type="pres">
      <dgm:prSet presAssocID="{090BFEF7-473C-4A38-B6D6-97A251AB4A7B}" presName="root2" presStyleCnt="0"/>
      <dgm:spPr/>
      <dgm:t>
        <a:bodyPr/>
        <a:lstStyle/>
        <a:p>
          <a:endParaRPr lang="es-CO"/>
        </a:p>
      </dgm:t>
    </dgm:pt>
    <dgm:pt modelId="{1DCFC3C9-4AEF-4A0C-8F4F-7E6BE917DC4B}" type="pres">
      <dgm:prSet presAssocID="{090BFEF7-473C-4A38-B6D6-97A251AB4A7B}" presName="LevelTwoTextNode" presStyleLbl="node2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61C7B172-F780-4C25-9734-E630004B6E9B}" type="pres">
      <dgm:prSet presAssocID="{090BFEF7-473C-4A38-B6D6-97A251AB4A7B}" presName="level3hierChild" presStyleCnt="0"/>
      <dgm:spPr/>
      <dgm:t>
        <a:bodyPr/>
        <a:lstStyle/>
        <a:p>
          <a:endParaRPr lang="es-CO"/>
        </a:p>
      </dgm:t>
    </dgm:pt>
    <dgm:pt modelId="{A9615D0E-B7DE-455B-BC42-B6C25FD864CF}" type="pres">
      <dgm:prSet presAssocID="{61A21F88-E880-4E5E-8146-82C30328CB33}" presName="conn2-1" presStyleLbl="parChTrans1D3" presStyleIdx="0" presStyleCnt="1"/>
      <dgm:spPr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037960" y="20742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8D98F36D-F7C2-4597-9EA1-67866C9AAAB2}" type="pres">
      <dgm:prSet presAssocID="{61A21F88-E880-4E5E-8146-82C30328CB33}" presName="connTx" presStyleLbl="parChTrans1D3" presStyleIdx="0" presStyleCnt="1"/>
      <dgm:spPr/>
      <dgm:t>
        <a:bodyPr/>
        <a:lstStyle/>
        <a:p>
          <a:endParaRPr lang="es-CO"/>
        </a:p>
      </dgm:t>
    </dgm:pt>
    <dgm:pt modelId="{572BE221-A604-44C2-9A9F-6D678A205688}" type="pres">
      <dgm:prSet presAssocID="{DD57C56D-F041-404C-82C5-45806C5B0C40}" presName="root2" presStyleCnt="0"/>
      <dgm:spPr/>
      <dgm:t>
        <a:bodyPr/>
        <a:lstStyle/>
        <a:p>
          <a:endParaRPr lang="es-CO"/>
        </a:p>
      </dgm:t>
    </dgm:pt>
    <dgm:pt modelId="{F4441139-3599-4F78-8249-39632D8D609A}" type="pres">
      <dgm:prSet presAssocID="{DD57C56D-F041-404C-82C5-45806C5B0C40}" presName="LevelTwoTextNode" presStyleLbl="node3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DB7FD973-2D63-4563-B24A-C1CC10EEBE34}" type="pres">
      <dgm:prSet presAssocID="{DD57C56D-F041-404C-82C5-45806C5B0C40}" presName="level3hierChild" presStyleCnt="0"/>
      <dgm:spPr/>
      <dgm:t>
        <a:bodyPr/>
        <a:lstStyle/>
        <a:p>
          <a:endParaRPr lang="es-CO"/>
        </a:p>
      </dgm:t>
    </dgm:pt>
  </dgm:ptLst>
  <dgm:cxnLst>
    <dgm:cxn modelId="{9BF67D35-B7EE-4658-9B5A-5D8F4C335C03}" type="presOf" srcId="{DD57C56D-F041-404C-82C5-45806C5B0C40}" destId="{F4441139-3599-4F78-8249-39632D8D609A}" srcOrd="0" destOrd="0" presId="urn:microsoft.com/office/officeart/2005/8/layout/hierarchy2"/>
    <dgm:cxn modelId="{613A6B12-D7AB-480B-AE2D-8680C6CEE78E}" type="presOf" srcId="{9A06221C-27A4-4CD0-8F12-00A71F09DD5C}" destId="{49BCA537-0B8D-4BE3-A3CA-DD487BA9982E}" srcOrd="0" destOrd="0" presId="urn:microsoft.com/office/officeart/2005/8/layout/hierarchy2"/>
    <dgm:cxn modelId="{F9B4410D-FDA5-4C0A-95C4-D6B079D41F97}" srcId="{090BFEF7-473C-4A38-B6D6-97A251AB4A7B}" destId="{DD57C56D-F041-404C-82C5-45806C5B0C40}" srcOrd="0" destOrd="0" parTransId="{61A21F88-E880-4E5E-8146-82C30328CB33}" sibTransId="{699F51E6-4EAA-441A-8ECC-641411182D8A}"/>
    <dgm:cxn modelId="{276A5520-8E5C-477E-AC66-26042CF2BEF5}" type="presOf" srcId="{0DAD48C5-835C-4501-9AE4-883DF0D1366F}" destId="{01D044D1-FCC0-433A-B7F2-CEDD402557BA}" srcOrd="0" destOrd="0" presId="urn:microsoft.com/office/officeart/2005/8/layout/hierarchy2"/>
    <dgm:cxn modelId="{7FD20E06-76B5-4909-82BB-D90733A9119B}" srcId="{9A06221C-27A4-4CD0-8F12-00A71F09DD5C}" destId="{0DAD48C5-835C-4501-9AE4-883DF0D1366F}" srcOrd="0" destOrd="0" parTransId="{624449DA-7481-4547-BD8F-B00F54F84166}" sibTransId="{F13950C7-794C-4B64-A082-69FDBA580325}"/>
    <dgm:cxn modelId="{6E2E2CBC-B1BB-4C3A-B3A4-72DA064F6ACC}" type="presOf" srcId="{61A21F88-E880-4E5E-8146-82C30328CB33}" destId="{8D98F36D-F7C2-4597-9EA1-67866C9AAAB2}" srcOrd="1" destOrd="0" presId="urn:microsoft.com/office/officeart/2005/8/layout/hierarchy2"/>
    <dgm:cxn modelId="{B60DF164-9698-40E2-A04E-1C6E1A4C6420}" type="presOf" srcId="{090BFEF7-473C-4A38-B6D6-97A251AB4A7B}" destId="{1DCFC3C9-4AEF-4A0C-8F4F-7E6BE917DC4B}" srcOrd="0" destOrd="0" presId="urn:microsoft.com/office/officeart/2005/8/layout/hierarchy2"/>
    <dgm:cxn modelId="{276381C8-57BC-4C6A-AE14-E5E5C84F637C}" type="presOf" srcId="{61A21F88-E880-4E5E-8146-82C30328CB33}" destId="{A9615D0E-B7DE-455B-BC42-B6C25FD864CF}" srcOrd="0" destOrd="0" presId="urn:microsoft.com/office/officeart/2005/8/layout/hierarchy2"/>
    <dgm:cxn modelId="{D4CBC5DC-C767-44A6-AD7F-022EC2C00FCE}" type="presOf" srcId="{21857A16-B031-4B35-B82B-6C87061122A8}" destId="{D5B71736-9B43-4F7F-A053-A1B4380804A2}" srcOrd="1" destOrd="0" presId="urn:microsoft.com/office/officeart/2005/8/layout/hierarchy2"/>
    <dgm:cxn modelId="{7D89BF06-E59B-4A04-B3BC-D4504CDB6DCD}" type="presOf" srcId="{21857A16-B031-4B35-B82B-6C87061122A8}" destId="{E92B06EA-5274-46C2-A997-AEA5CFF9482A}" srcOrd="0" destOrd="0" presId="urn:microsoft.com/office/officeart/2005/8/layout/hierarchy2"/>
    <dgm:cxn modelId="{870ED50A-1E2D-4789-BDAC-17A5D0205813}" srcId="{0DAD48C5-835C-4501-9AE4-883DF0D1366F}" destId="{090BFEF7-473C-4A38-B6D6-97A251AB4A7B}" srcOrd="0" destOrd="0" parTransId="{21857A16-B031-4B35-B82B-6C87061122A8}" sibTransId="{F732BA77-7E47-4DBA-BF2C-DE3430053B54}"/>
    <dgm:cxn modelId="{BBB7818A-17BE-4FCE-9BE4-ABB579DFFE29}" type="presParOf" srcId="{49BCA537-0B8D-4BE3-A3CA-DD487BA9982E}" destId="{12A2CB3A-A9E7-47BF-B9F4-B7FF43257E9F}" srcOrd="0" destOrd="0" presId="urn:microsoft.com/office/officeart/2005/8/layout/hierarchy2"/>
    <dgm:cxn modelId="{02DB8370-4A7A-4B38-87BE-111851AD1B18}" type="presParOf" srcId="{12A2CB3A-A9E7-47BF-B9F4-B7FF43257E9F}" destId="{01D044D1-FCC0-433A-B7F2-CEDD402557BA}" srcOrd="0" destOrd="0" presId="urn:microsoft.com/office/officeart/2005/8/layout/hierarchy2"/>
    <dgm:cxn modelId="{58FCE939-A510-424A-910A-60646F1833B6}" type="presParOf" srcId="{12A2CB3A-A9E7-47BF-B9F4-B7FF43257E9F}" destId="{252E85F3-3ECF-4A39-ABAF-2E19B99F7BEB}" srcOrd="1" destOrd="0" presId="urn:microsoft.com/office/officeart/2005/8/layout/hierarchy2"/>
    <dgm:cxn modelId="{D6327263-E474-4EAA-A7BB-BF7ADDF96D92}" type="presParOf" srcId="{252E85F3-3ECF-4A39-ABAF-2E19B99F7BEB}" destId="{E92B06EA-5274-46C2-A997-AEA5CFF9482A}" srcOrd="0" destOrd="0" presId="urn:microsoft.com/office/officeart/2005/8/layout/hierarchy2"/>
    <dgm:cxn modelId="{A28BCB3F-6378-4C8F-B7A0-D84C3DB9CB61}" type="presParOf" srcId="{E92B06EA-5274-46C2-A997-AEA5CFF9482A}" destId="{D5B71736-9B43-4F7F-A053-A1B4380804A2}" srcOrd="0" destOrd="0" presId="urn:microsoft.com/office/officeart/2005/8/layout/hierarchy2"/>
    <dgm:cxn modelId="{90507678-8146-4D3D-B37E-32E4183904A3}" type="presParOf" srcId="{252E85F3-3ECF-4A39-ABAF-2E19B99F7BEB}" destId="{623AE6D4-6854-4EFE-9EA7-1EE9849CDA0E}" srcOrd="1" destOrd="0" presId="urn:microsoft.com/office/officeart/2005/8/layout/hierarchy2"/>
    <dgm:cxn modelId="{0D99C490-6F85-4AE7-AC1E-2B5C2DF4391F}" type="presParOf" srcId="{623AE6D4-6854-4EFE-9EA7-1EE9849CDA0E}" destId="{1DCFC3C9-4AEF-4A0C-8F4F-7E6BE917DC4B}" srcOrd="0" destOrd="0" presId="urn:microsoft.com/office/officeart/2005/8/layout/hierarchy2"/>
    <dgm:cxn modelId="{0C63B967-D22B-446B-8264-3901DB4DBB44}" type="presParOf" srcId="{623AE6D4-6854-4EFE-9EA7-1EE9849CDA0E}" destId="{61C7B172-F780-4C25-9734-E630004B6E9B}" srcOrd="1" destOrd="0" presId="urn:microsoft.com/office/officeart/2005/8/layout/hierarchy2"/>
    <dgm:cxn modelId="{DEF6F5A8-4804-463B-B105-21E7D6AF6C5C}" type="presParOf" srcId="{61C7B172-F780-4C25-9734-E630004B6E9B}" destId="{A9615D0E-B7DE-455B-BC42-B6C25FD864CF}" srcOrd="0" destOrd="0" presId="urn:microsoft.com/office/officeart/2005/8/layout/hierarchy2"/>
    <dgm:cxn modelId="{5234DC2F-472D-4E47-93B0-F669782ACD2B}" type="presParOf" srcId="{A9615D0E-B7DE-455B-BC42-B6C25FD864CF}" destId="{8D98F36D-F7C2-4597-9EA1-67866C9AAAB2}" srcOrd="0" destOrd="0" presId="urn:microsoft.com/office/officeart/2005/8/layout/hierarchy2"/>
    <dgm:cxn modelId="{D4BBF1C2-187C-4FB5-BBE5-D89E3BBA9F06}" type="presParOf" srcId="{61C7B172-F780-4C25-9734-E630004B6E9B}" destId="{572BE221-A604-44C2-9A9F-6D678A205688}" srcOrd="1" destOrd="0" presId="urn:microsoft.com/office/officeart/2005/8/layout/hierarchy2"/>
    <dgm:cxn modelId="{F9886CD2-55CB-492C-A45E-564697478BC1}" type="presParOf" srcId="{572BE221-A604-44C2-9A9F-6D678A205688}" destId="{F4441139-3599-4F78-8249-39632D8D609A}" srcOrd="0" destOrd="0" presId="urn:microsoft.com/office/officeart/2005/8/layout/hierarchy2"/>
    <dgm:cxn modelId="{C2CAE140-5F6A-4413-9866-FE2ACABA3601}" type="presParOf" srcId="{572BE221-A604-44C2-9A9F-6D678A205688}" destId="{DB7FD973-2D63-4563-B24A-C1CC10EEBE3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A06221C-27A4-4CD0-8F12-00A71F09DD5C}" type="doc">
      <dgm:prSet loTypeId="urn:microsoft.com/office/officeart/2005/8/layout/hierarchy2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0DAD48C5-835C-4501-9AE4-883DF0D1366F}">
      <dgm:prSet phldrT="[Texto]"/>
      <dgm:spPr>
        <a:xfrm>
          <a:off x="3725" y="2166083"/>
          <a:ext cx="2594902" cy="1297451"/>
        </a:xfrm>
        <a:solidFill>
          <a:srgbClr val="00B050"/>
        </a:solidFill>
      </dgm:spPr>
      <dgm:t>
        <a:bodyPr/>
        <a:lstStyle/>
        <a:p>
          <a:r>
            <a:rPr lang="es-CO" dirty="0" smtClean="0">
              <a:latin typeface="Berlin Sans FB Demi" panose="020E0802020502020306" pitchFamily="34" charset="0"/>
              <a:ea typeface="+mn-ea"/>
              <a:cs typeface="+mn-cs"/>
            </a:rPr>
            <a:t>DIRECCIÓN DE POLÍTICA CRIMINAL  Y PENITENCIARIA</a:t>
          </a:r>
          <a:endParaRPr lang="es-CO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624449DA-7481-4547-BD8F-B00F54F84166}" type="parTrans" cxnId="{7FD20E06-76B5-4909-82BB-D90733A9119B}">
      <dgm:prSet/>
      <dgm:spPr/>
      <dgm:t>
        <a:bodyPr/>
        <a:lstStyle/>
        <a:p>
          <a:endParaRPr lang="es-CO"/>
        </a:p>
      </dgm:t>
    </dgm:pt>
    <dgm:pt modelId="{F13950C7-794C-4B64-A082-69FDBA580325}" type="sibTrans" cxnId="{7FD20E06-76B5-4909-82BB-D90733A9119B}">
      <dgm:prSet/>
      <dgm:spPr/>
      <dgm:t>
        <a:bodyPr/>
        <a:lstStyle/>
        <a:p>
          <a:endParaRPr lang="es-CO"/>
        </a:p>
      </dgm:t>
    </dgm:pt>
    <dgm:pt modelId="{090BFEF7-473C-4A38-B6D6-97A251AB4A7B}">
      <dgm:prSet phldrT="[Texto]"/>
      <dgm:spPr>
        <a:xfrm>
          <a:off x="3636588" y="1420049"/>
          <a:ext cx="2594902" cy="1297451"/>
        </a:xfrm>
        <a:solidFill>
          <a:srgbClr val="FFA829"/>
        </a:solidFill>
      </dgm:spPr>
      <dgm:t>
        <a:bodyPr/>
        <a:lstStyle/>
        <a:p>
          <a:pPr algn="ctr"/>
          <a:r>
            <a:rPr lang="es-CO" smtClean="0">
              <a:latin typeface="Berlin Sans FB Demi" panose="020E0802020502020306" pitchFamily="34" charset="0"/>
              <a:ea typeface="+mn-ea"/>
              <a:cs typeface="+mn-cs"/>
            </a:rPr>
            <a:t>Fortalecimiento de la prevención del delito en el marco de la política criminal a nivel nacional</a:t>
          </a:r>
          <a:endParaRPr lang="es-CO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F732BA77-7E47-4DBA-BF2C-DE3430053B54}" type="sibTrans" cxnId="{870ED50A-1E2D-4789-BDAC-17A5D0205813}">
      <dgm:prSet/>
      <dgm:spPr/>
      <dgm:t>
        <a:bodyPr/>
        <a:lstStyle/>
        <a:p>
          <a:endParaRPr lang="es-CO"/>
        </a:p>
      </dgm:t>
    </dgm:pt>
    <dgm:pt modelId="{21857A16-B031-4B35-B82B-6C87061122A8}" type="parTrans" cxnId="{870ED50A-1E2D-4789-BDAC-17A5D0205813}">
      <dgm:prSet/>
      <dgm:spPr>
        <a:xfrm rot="19457599">
          <a:off x="2478481" y="2421049"/>
          <a:ext cx="1278252" cy="41484"/>
        </a:xfrm>
      </dgm:spPr>
      <dgm:t>
        <a:bodyPr/>
        <a:lstStyle/>
        <a:p>
          <a:endParaRPr lang="es-C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DD57C56D-F041-404C-82C5-45806C5B0C40}">
      <dgm:prSet phldrT="[Texto]" custT="1"/>
      <dgm:spPr>
        <a:xfrm>
          <a:off x="7269451" y="1420049"/>
          <a:ext cx="2594902" cy="1297451"/>
        </a:xfrm>
        <a:solidFill>
          <a:srgbClr val="CC9900"/>
        </a:solidFill>
      </dgm:spPr>
      <dgm:t>
        <a:bodyPr/>
        <a:lstStyle/>
        <a:p>
          <a:r>
            <a:rPr lang="es-CO" sz="2000" dirty="0" smtClean="0">
              <a:effectLst/>
              <a:latin typeface="Berlin Sans FB Demi" panose="020E0802020502020306" pitchFamily="34" charset="0"/>
              <a:ea typeface="+mn-ea"/>
              <a:cs typeface="Calibri" panose="020F0502020204030204" pitchFamily="34" charset="0"/>
            </a:rPr>
            <a:t> 3.158.778.153,00   </a:t>
          </a:r>
          <a:endParaRPr lang="es-CO" sz="2000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61A21F88-E880-4E5E-8146-82C30328CB33}" type="parTrans" cxnId="{F9B4410D-FDA5-4C0A-95C4-D6B079D41F97}">
      <dgm:prSet/>
      <dgm:spPr>
        <a:xfrm>
          <a:off x="6231490" y="2048032"/>
          <a:ext cx="1037960" cy="41484"/>
        </a:xfrm>
      </dgm:spPr>
      <dgm:t>
        <a:bodyPr/>
        <a:lstStyle/>
        <a:p>
          <a:endParaRPr lang="es-CO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99F51E6-4EAA-441A-8ECC-641411182D8A}" type="sibTrans" cxnId="{F9B4410D-FDA5-4C0A-95C4-D6B079D41F97}">
      <dgm:prSet/>
      <dgm:spPr/>
      <dgm:t>
        <a:bodyPr/>
        <a:lstStyle/>
        <a:p>
          <a:endParaRPr lang="es-CO"/>
        </a:p>
      </dgm:t>
    </dgm:pt>
    <dgm:pt modelId="{40CA0CA9-93F6-41CD-88D7-91F6A4DC3615}">
      <dgm:prSet phldrT="[Texto]" custT="1"/>
      <dgm:spPr>
        <a:xfrm>
          <a:off x="3636588" y="1420049"/>
          <a:ext cx="2594902" cy="1297451"/>
        </a:xfrm>
        <a:solidFill>
          <a:srgbClr val="CC9900"/>
        </a:solidFill>
      </dgm:spPr>
      <dgm:t>
        <a:bodyPr/>
        <a:lstStyle/>
        <a:p>
          <a:r>
            <a:rPr lang="es-CO" sz="2000" dirty="0" smtClean="0">
              <a:latin typeface="Berlin Sans FB Demi" panose="020E0802020502020306" pitchFamily="34" charset="0"/>
              <a:ea typeface="+mn-ea"/>
              <a:cs typeface="+mn-cs"/>
            </a:rPr>
            <a:t> 2.100.000.000,00   </a:t>
          </a:r>
          <a:endParaRPr lang="es-CO" sz="2000" dirty="0"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BC1ADD5B-EDC5-4A76-8891-8DA2AC16CF76}" type="parTrans" cxnId="{DE3A16FC-0E68-404E-B52F-4B2D50BB6388}">
      <dgm:prSet/>
      <dgm:spPr/>
      <dgm:t>
        <a:bodyPr/>
        <a:lstStyle/>
        <a:p>
          <a:endParaRPr lang="es-CO"/>
        </a:p>
      </dgm:t>
    </dgm:pt>
    <dgm:pt modelId="{8FD1AD78-E6A3-4A23-9314-2E94E8393FC0}" type="sibTrans" cxnId="{DE3A16FC-0E68-404E-B52F-4B2D50BB6388}">
      <dgm:prSet/>
      <dgm:spPr/>
      <dgm:t>
        <a:bodyPr/>
        <a:lstStyle/>
        <a:p>
          <a:endParaRPr lang="es-CO"/>
        </a:p>
      </dgm:t>
    </dgm:pt>
    <dgm:pt modelId="{0251DC8D-B951-4E79-807D-54BB79A28762}">
      <dgm:prSet phldrT="[Texto]"/>
      <dgm:spPr>
        <a:xfrm>
          <a:off x="3636588" y="1420049"/>
          <a:ext cx="2594902" cy="1297451"/>
        </a:xfrm>
        <a:solidFill>
          <a:srgbClr val="FFA829"/>
        </a:solidFill>
      </dgm:spPr>
      <dgm:t>
        <a:bodyPr/>
        <a:lstStyle/>
        <a:p>
          <a:r>
            <a:rPr lang="es-CO" dirty="0" smtClean="0">
              <a:latin typeface="Berlin Sans FB Demi" panose="020E0802020502020306" pitchFamily="34" charset="0"/>
              <a:ea typeface="+mn-ea"/>
              <a:cs typeface="+mn-cs"/>
            </a:rPr>
            <a:t>Optimización de los sistemas penales en el marco de la política criminal a nivel nacional</a:t>
          </a:r>
          <a:endParaRPr lang="es-CO" dirty="0"/>
        </a:p>
      </dgm:t>
    </dgm:pt>
    <dgm:pt modelId="{0397ECA4-5F99-449B-8834-E7D17F2ABF09}" type="parTrans" cxnId="{DC24FF96-F914-4CB3-ADB1-611F35087B20}">
      <dgm:prSet/>
      <dgm:spPr/>
      <dgm:t>
        <a:bodyPr/>
        <a:lstStyle/>
        <a:p>
          <a:endParaRPr lang="es-CO"/>
        </a:p>
      </dgm:t>
    </dgm:pt>
    <dgm:pt modelId="{413C13E4-C707-4FC0-B6CB-17B67A41A000}" type="sibTrans" cxnId="{DC24FF96-F914-4CB3-ADB1-611F35087B20}">
      <dgm:prSet/>
      <dgm:spPr/>
      <dgm:t>
        <a:bodyPr/>
        <a:lstStyle/>
        <a:p>
          <a:endParaRPr lang="es-CO"/>
        </a:p>
      </dgm:t>
    </dgm:pt>
    <dgm:pt modelId="{49BCA537-0B8D-4BE3-A3CA-DD487BA9982E}" type="pres">
      <dgm:prSet presAssocID="{9A06221C-27A4-4CD0-8F12-00A71F09DD5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12A2CB3A-A9E7-47BF-B9F4-B7FF43257E9F}" type="pres">
      <dgm:prSet presAssocID="{0DAD48C5-835C-4501-9AE4-883DF0D1366F}" presName="root1" presStyleCnt="0"/>
      <dgm:spPr/>
      <dgm:t>
        <a:bodyPr/>
        <a:lstStyle/>
        <a:p>
          <a:endParaRPr lang="es-CO"/>
        </a:p>
      </dgm:t>
    </dgm:pt>
    <dgm:pt modelId="{01D044D1-FCC0-433A-B7F2-CEDD402557BA}" type="pres">
      <dgm:prSet presAssocID="{0DAD48C5-835C-4501-9AE4-883DF0D1366F}" presName="LevelOneTextNode" presStyleLbl="node0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252E85F3-3ECF-4A39-ABAF-2E19B99F7BEB}" type="pres">
      <dgm:prSet presAssocID="{0DAD48C5-835C-4501-9AE4-883DF0D1366F}" presName="level2hierChild" presStyleCnt="0"/>
      <dgm:spPr/>
      <dgm:t>
        <a:bodyPr/>
        <a:lstStyle/>
        <a:p>
          <a:endParaRPr lang="es-CO"/>
        </a:p>
      </dgm:t>
    </dgm:pt>
    <dgm:pt modelId="{E92B06EA-5274-46C2-A997-AEA5CFF9482A}" type="pres">
      <dgm:prSet presAssocID="{21857A16-B031-4B35-B82B-6C87061122A8}" presName="conn2-1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278252" y="20742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D5B71736-9B43-4F7F-A053-A1B4380804A2}" type="pres">
      <dgm:prSet presAssocID="{21857A16-B031-4B35-B82B-6C87061122A8}" presName="connTx" presStyleLbl="parChTrans1D2" presStyleIdx="0" presStyleCnt="2"/>
      <dgm:spPr/>
      <dgm:t>
        <a:bodyPr/>
        <a:lstStyle/>
        <a:p>
          <a:endParaRPr lang="es-CO"/>
        </a:p>
      </dgm:t>
    </dgm:pt>
    <dgm:pt modelId="{623AE6D4-6854-4EFE-9EA7-1EE9849CDA0E}" type="pres">
      <dgm:prSet presAssocID="{090BFEF7-473C-4A38-B6D6-97A251AB4A7B}" presName="root2" presStyleCnt="0"/>
      <dgm:spPr/>
      <dgm:t>
        <a:bodyPr/>
        <a:lstStyle/>
        <a:p>
          <a:endParaRPr lang="es-CO"/>
        </a:p>
      </dgm:t>
    </dgm:pt>
    <dgm:pt modelId="{1DCFC3C9-4AEF-4A0C-8F4F-7E6BE917DC4B}" type="pres">
      <dgm:prSet presAssocID="{090BFEF7-473C-4A38-B6D6-97A251AB4A7B}" presName="LevelTwoTextNode" presStyleLbl="node2" presStyleIdx="0" presStyleCnt="2" custScaleY="84558" custLinFactNeighborX="-3409" custLinFactNeighborY="-14207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61C7B172-F780-4C25-9734-E630004B6E9B}" type="pres">
      <dgm:prSet presAssocID="{090BFEF7-473C-4A38-B6D6-97A251AB4A7B}" presName="level3hierChild" presStyleCnt="0"/>
      <dgm:spPr/>
      <dgm:t>
        <a:bodyPr/>
        <a:lstStyle/>
        <a:p>
          <a:endParaRPr lang="es-CO"/>
        </a:p>
      </dgm:t>
    </dgm:pt>
    <dgm:pt modelId="{1597EFC0-BDE6-4E5E-8145-D000AE1D63BF}" type="pres">
      <dgm:prSet presAssocID="{BC1ADD5B-EDC5-4A76-8891-8DA2AC16CF76}" presName="conn2-1" presStyleLbl="parChTrans1D3" presStyleIdx="0" presStyleCnt="2"/>
      <dgm:spPr/>
    </dgm:pt>
    <dgm:pt modelId="{2DD92222-9D07-4BD8-90D3-4151A2EE0C8E}" type="pres">
      <dgm:prSet presAssocID="{BC1ADD5B-EDC5-4A76-8891-8DA2AC16CF76}" presName="connTx" presStyleLbl="parChTrans1D3" presStyleIdx="0" presStyleCnt="2"/>
      <dgm:spPr/>
    </dgm:pt>
    <dgm:pt modelId="{EE3FB5EF-1105-433F-92BD-FBEDC75A2075}" type="pres">
      <dgm:prSet presAssocID="{40CA0CA9-93F6-41CD-88D7-91F6A4DC3615}" presName="root2" presStyleCnt="0"/>
      <dgm:spPr/>
    </dgm:pt>
    <dgm:pt modelId="{5D25FEEF-1BF0-4BB9-A99F-FAB8A342995E}" type="pres">
      <dgm:prSet presAssocID="{40CA0CA9-93F6-41CD-88D7-91F6A4DC3615}" presName="LevelTwoTextNode" presStyleLbl="node3" presStyleIdx="0" presStyleCnt="2" custScaleY="78403" custLinFactNeighborX="-4383" custLinFactNeighborY="-1462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8C31335-567A-4FD1-9763-9D16A531166A}" type="pres">
      <dgm:prSet presAssocID="{40CA0CA9-93F6-41CD-88D7-91F6A4DC3615}" presName="level3hierChild" presStyleCnt="0"/>
      <dgm:spPr/>
    </dgm:pt>
    <dgm:pt modelId="{47B95951-186E-4392-9DDC-7E1467461D96}" type="pres">
      <dgm:prSet presAssocID="{0397ECA4-5F99-449B-8834-E7D17F2ABF09}" presName="conn2-1" presStyleLbl="parChTrans1D2" presStyleIdx="1" presStyleCnt="2"/>
      <dgm:spPr/>
    </dgm:pt>
    <dgm:pt modelId="{330A2C76-F327-4DFE-A394-603B5A2332C9}" type="pres">
      <dgm:prSet presAssocID="{0397ECA4-5F99-449B-8834-E7D17F2ABF09}" presName="connTx" presStyleLbl="parChTrans1D2" presStyleIdx="1" presStyleCnt="2"/>
      <dgm:spPr/>
    </dgm:pt>
    <dgm:pt modelId="{915BE8C9-1729-45CC-8991-8EAD5905A2E2}" type="pres">
      <dgm:prSet presAssocID="{0251DC8D-B951-4E79-807D-54BB79A28762}" presName="root2" presStyleCnt="0"/>
      <dgm:spPr/>
    </dgm:pt>
    <dgm:pt modelId="{3C786A35-F717-473F-AD4C-6AA7745D14B5}" type="pres">
      <dgm:prSet presAssocID="{0251DC8D-B951-4E79-807D-54BB79A28762}" presName="LevelTwoTextNode" presStyleLbl="node2" presStyleIdx="1" presStyleCnt="2" custScaleY="84189" custLinFactNeighborX="-2922" custLinFactNeighborY="1365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5E7FB85-8F53-4168-8C8A-63EF190801C4}" type="pres">
      <dgm:prSet presAssocID="{0251DC8D-B951-4E79-807D-54BB79A28762}" presName="level3hierChild" presStyleCnt="0"/>
      <dgm:spPr/>
    </dgm:pt>
    <dgm:pt modelId="{A9615D0E-B7DE-455B-BC42-B6C25FD864CF}" type="pres">
      <dgm:prSet presAssocID="{61A21F88-E880-4E5E-8146-82C30328CB33}" presName="conn2-1" presStyleLbl="parChTrans1D3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037960" y="20742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8D98F36D-F7C2-4597-9EA1-67866C9AAAB2}" type="pres">
      <dgm:prSet presAssocID="{61A21F88-E880-4E5E-8146-82C30328CB33}" presName="connTx" presStyleLbl="parChTrans1D3" presStyleIdx="1" presStyleCnt="2"/>
      <dgm:spPr/>
      <dgm:t>
        <a:bodyPr/>
        <a:lstStyle/>
        <a:p>
          <a:endParaRPr lang="es-CO"/>
        </a:p>
      </dgm:t>
    </dgm:pt>
    <dgm:pt modelId="{572BE221-A604-44C2-9A9F-6D678A205688}" type="pres">
      <dgm:prSet presAssocID="{DD57C56D-F041-404C-82C5-45806C5B0C40}" presName="root2" presStyleCnt="0"/>
      <dgm:spPr/>
      <dgm:t>
        <a:bodyPr/>
        <a:lstStyle/>
        <a:p>
          <a:endParaRPr lang="es-CO"/>
        </a:p>
      </dgm:t>
    </dgm:pt>
    <dgm:pt modelId="{F4441139-3599-4F78-8249-39632D8D609A}" type="pres">
      <dgm:prSet presAssocID="{DD57C56D-F041-404C-82C5-45806C5B0C40}" presName="LevelTwoTextNode" presStyleLbl="node3" presStyleIdx="1" presStyleCnt="2" custScaleY="78505" custLinFactNeighborX="-4383" custLinFactNeighborY="1365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DB7FD973-2D63-4563-B24A-C1CC10EEBE34}" type="pres">
      <dgm:prSet presAssocID="{DD57C56D-F041-404C-82C5-45806C5B0C40}" presName="level3hierChild" presStyleCnt="0"/>
      <dgm:spPr/>
      <dgm:t>
        <a:bodyPr/>
        <a:lstStyle/>
        <a:p>
          <a:endParaRPr lang="es-CO"/>
        </a:p>
      </dgm:t>
    </dgm:pt>
  </dgm:ptLst>
  <dgm:cxnLst>
    <dgm:cxn modelId="{002AEDD7-7E34-4B74-8438-092ED1B72857}" type="presOf" srcId="{BC1ADD5B-EDC5-4A76-8891-8DA2AC16CF76}" destId="{1597EFC0-BDE6-4E5E-8145-D000AE1D63BF}" srcOrd="0" destOrd="0" presId="urn:microsoft.com/office/officeart/2005/8/layout/hierarchy2"/>
    <dgm:cxn modelId="{3BB17A2B-892A-4835-BCAD-E0A2DF77BEC0}" type="presOf" srcId="{61A21F88-E880-4E5E-8146-82C30328CB33}" destId="{A9615D0E-B7DE-455B-BC42-B6C25FD864CF}" srcOrd="0" destOrd="0" presId="urn:microsoft.com/office/officeart/2005/8/layout/hierarchy2"/>
    <dgm:cxn modelId="{DE3A16FC-0E68-404E-B52F-4B2D50BB6388}" srcId="{090BFEF7-473C-4A38-B6D6-97A251AB4A7B}" destId="{40CA0CA9-93F6-41CD-88D7-91F6A4DC3615}" srcOrd="0" destOrd="0" parTransId="{BC1ADD5B-EDC5-4A76-8891-8DA2AC16CF76}" sibTransId="{8FD1AD78-E6A3-4A23-9314-2E94E8393FC0}"/>
    <dgm:cxn modelId="{871CF5CB-625B-47BC-99BB-92FA1DF91F26}" type="presOf" srcId="{0251DC8D-B951-4E79-807D-54BB79A28762}" destId="{3C786A35-F717-473F-AD4C-6AA7745D14B5}" srcOrd="0" destOrd="0" presId="urn:microsoft.com/office/officeart/2005/8/layout/hierarchy2"/>
    <dgm:cxn modelId="{3DD9F1B8-5919-41CD-BEB2-5341E722D47A}" type="presOf" srcId="{0DAD48C5-835C-4501-9AE4-883DF0D1366F}" destId="{01D044D1-FCC0-433A-B7F2-CEDD402557BA}" srcOrd="0" destOrd="0" presId="urn:microsoft.com/office/officeart/2005/8/layout/hierarchy2"/>
    <dgm:cxn modelId="{6E1EB149-9921-4B59-8665-620F4930D41E}" type="presOf" srcId="{BC1ADD5B-EDC5-4A76-8891-8DA2AC16CF76}" destId="{2DD92222-9D07-4BD8-90D3-4151A2EE0C8E}" srcOrd="1" destOrd="0" presId="urn:microsoft.com/office/officeart/2005/8/layout/hierarchy2"/>
    <dgm:cxn modelId="{2F7C38F6-6875-426F-B25A-64267F557EAC}" type="presOf" srcId="{0397ECA4-5F99-449B-8834-E7D17F2ABF09}" destId="{47B95951-186E-4392-9DDC-7E1467461D96}" srcOrd="0" destOrd="0" presId="urn:microsoft.com/office/officeart/2005/8/layout/hierarchy2"/>
    <dgm:cxn modelId="{31E3714E-D3C7-4183-B9E9-C2C299670B08}" type="presOf" srcId="{090BFEF7-473C-4A38-B6D6-97A251AB4A7B}" destId="{1DCFC3C9-4AEF-4A0C-8F4F-7E6BE917DC4B}" srcOrd="0" destOrd="0" presId="urn:microsoft.com/office/officeart/2005/8/layout/hierarchy2"/>
    <dgm:cxn modelId="{DBA2E211-C21A-4E27-A809-EB1C4E7624F1}" type="presOf" srcId="{21857A16-B031-4B35-B82B-6C87061122A8}" destId="{E92B06EA-5274-46C2-A997-AEA5CFF9482A}" srcOrd="0" destOrd="0" presId="urn:microsoft.com/office/officeart/2005/8/layout/hierarchy2"/>
    <dgm:cxn modelId="{E0177074-3CDA-4820-8240-05120315BA64}" type="presOf" srcId="{DD57C56D-F041-404C-82C5-45806C5B0C40}" destId="{F4441139-3599-4F78-8249-39632D8D609A}" srcOrd="0" destOrd="0" presId="urn:microsoft.com/office/officeart/2005/8/layout/hierarchy2"/>
    <dgm:cxn modelId="{F9B4410D-FDA5-4C0A-95C4-D6B079D41F97}" srcId="{0251DC8D-B951-4E79-807D-54BB79A28762}" destId="{DD57C56D-F041-404C-82C5-45806C5B0C40}" srcOrd="0" destOrd="0" parTransId="{61A21F88-E880-4E5E-8146-82C30328CB33}" sibTransId="{699F51E6-4EAA-441A-8ECC-641411182D8A}"/>
    <dgm:cxn modelId="{F88C0DCF-A7AE-494A-B12D-8F4778B073A1}" type="presOf" srcId="{9A06221C-27A4-4CD0-8F12-00A71F09DD5C}" destId="{49BCA537-0B8D-4BE3-A3CA-DD487BA9982E}" srcOrd="0" destOrd="0" presId="urn:microsoft.com/office/officeart/2005/8/layout/hierarchy2"/>
    <dgm:cxn modelId="{57506B6D-6825-46F7-8C63-F51BE356813B}" type="presOf" srcId="{40CA0CA9-93F6-41CD-88D7-91F6A4DC3615}" destId="{5D25FEEF-1BF0-4BB9-A99F-FAB8A342995E}" srcOrd="0" destOrd="0" presId="urn:microsoft.com/office/officeart/2005/8/layout/hierarchy2"/>
    <dgm:cxn modelId="{DC24FF96-F914-4CB3-ADB1-611F35087B20}" srcId="{0DAD48C5-835C-4501-9AE4-883DF0D1366F}" destId="{0251DC8D-B951-4E79-807D-54BB79A28762}" srcOrd="1" destOrd="0" parTransId="{0397ECA4-5F99-449B-8834-E7D17F2ABF09}" sibTransId="{413C13E4-C707-4FC0-B6CB-17B67A41A000}"/>
    <dgm:cxn modelId="{870ED50A-1E2D-4789-BDAC-17A5D0205813}" srcId="{0DAD48C5-835C-4501-9AE4-883DF0D1366F}" destId="{090BFEF7-473C-4A38-B6D6-97A251AB4A7B}" srcOrd="0" destOrd="0" parTransId="{21857A16-B031-4B35-B82B-6C87061122A8}" sibTransId="{F732BA77-7E47-4DBA-BF2C-DE3430053B54}"/>
    <dgm:cxn modelId="{EA35C979-8D0B-40B8-ABBA-1893F3FD15B3}" type="presOf" srcId="{21857A16-B031-4B35-B82B-6C87061122A8}" destId="{D5B71736-9B43-4F7F-A053-A1B4380804A2}" srcOrd="1" destOrd="0" presId="urn:microsoft.com/office/officeart/2005/8/layout/hierarchy2"/>
    <dgm:cxn modelId="{DBBE8B39-CFA1-4E75-B950-7ED99E23921C}" type="presOf" srcId="{0397ECA4-5F99-449B-8834-E7D17F2ABF09}" destId="{330A2C76-F327-4DFE-A394-603B5A2332C9}" srcOrd="1" destOrd="0" presId="urn:microsoft.com/office/officeart/2005/8/layout/hierarchy2"/>
    <dgm:cxn modelId="{38386B83-8967-4940-92C8-5271F3463CC3}" type="presOf" srcId="{61A21F88-E880-4E5E-8146-82C30328CB33}" destId="{8D98F36D-F7C2-4597-9EA1-67866C9AAAB2}" srcOrd="1" destOrd="0" presId="urn:microsoft.com/office/officeart/2005/8/layout/hierarchy2"/>
    <dgm:cxn modelId="{7FD20E06-76B5-4909-82BB-D90733A9119B}" srcId="{9A06221C-27A4-4CD0-8F12-00A71F09DD5C}" destId="{0DAD48C5-835C-4501-9AE4-883DF0D1366F}" srcOrd="0" destOrd="0" parTransId="{624449DA-7481-4547-BD8F-B00F54F84166}" sibTransId="{F13950C7-794C-4B64-A082-69FDBA580325}"/>
    <dgm:cxn modelId="{DE1A5929-AE23-4C64-8F9E-AC8F58ABF970}" type="presParOf" srcId="{49BCA537-0B8D-4BE3-A3CA-DD487BA9982E}" destId="{12A2CB3A-A9E7-47BF-B9F4-B7FF43257E9F}" srcOrd="0" destOrd="0" presId="urn:microsoft.com/office/officeart/2005/8/layout/hierarchy2"/>
    <dgm:cxn modelId="{457B5158-47F7-4AC6-ADC3-8CFD3E926A8D}" type="presParOf" srcId="{12A2CB3A-A9E7-47BF-B9F4-B7FF43257E9F}" destId="{01D044D1-FCC0-433A-B7F2-CEDD402557BA}" srcOrd="0" destOrd="0" presId="urn:microsoft.com/office/officeart/2005/8/layout/hierarchy2"/>
    <dgm:cxn modelId="{C3A14230-603E-451E-855B-E468F2C1B6E1}" type="presParOf" srcId="{12A2CB3A-A9E7-47BF-B9F4-B7FF43257E9F}" destId="{252E85F3-3ECF-4A39-ABAF-2E19B99F7BEB}" srcOrd="1" destOrd="0" presId="urn:microsoft.com/office/officeart/2005/8/layout/hierarchy2"/>
    <dgm:cxn modelId="{88D4CCA7-0ED5-4A27-8CED-7E9E6964656A}" type="presParOf" srcId="{252E85F3-3ECF-4A39-ABAF-2E19B99F7BEB}" destId="{E92B06EA-5274-46C2-A997-AEA5CFF9482A}" srcOrd="0" destOrd="0" presId="urn:microsoft.com/office/officeart/2005/8/layout/hierarchy2"/>
    <dgm:cxn modelId="{84329CDA-706A-46F0-AB53-EA3B3040E7AD}" type="presParOf" srcId="{E92B06EA-5274-46C2-A997-AEA5CFF9482A}" destId="{D5B71736-9B43-4F7F-A053-A1B4380804A2}" srcOrd="0" destOrd="0" presId="urn:microsoft.com/office/officeart/2005/8/layout/hierarchy2"/>
    <dgm:cxn modelId="{E8B59C99-A8D3-4A1D-8252-4D3A87E8D4FE}" type="presParOf" srcId="{252E85F3-3ECF-4A39-ABAF-2E19B99F7BEB}" destId="{623AE6D4-6854-4EFE-9EA7-1EE9849CDA0E}" srcOrd="1" destOrd="0" presId="urn:microsoft.com/office/officeart/2005/8/layout/hierarchy2"/>
    <dgm:cxn modelId="{5E6205C8-D398-43E7-83AA-B62E2A067703}" type="presParOf" srcId="{623AE6D4-6854-4EFE-9EA7-1EE9849CDA0E}" destId="{1DCFC3C9-4AEF-4A0C-8F4F-7E6BE917DC4B}" srcOrd="0" destOrd="0" presId="urn:microsoft.com/office/officeart/2005/8/layout/hierarchy2"/>
    <dgm:cxn modelId="{C2FDD38E-14AA-4783-99A7-B1AEC49A76E0}" type="presParOf" srcId="{623AE6D4-6854-4EFE-9EA7-1EE9849CDA0E}" destId="{61C7B172-F780-4C25-9734-E630004B6E9B}" srcOrd="1" destOrd="0" presId="urn:microsoft.com/office/officeart/2005/8/layout/hierarchy2"/>
    <dgm:cxn modelId="{A8D6F3E8-1DA3-4983-BCEF-6D44DD591967}" type="presParOf" srcId="{61C7B172-F780-4C25-9734-E630004B6E9B}" destId="{1597EFC0-BDE6-4E5E-8145-D000AE1D63BF}" srcOrd="0" destOrd="0" presId="urn:microsoft.com/office/officeart/2005/8/layout/hierarchy2"/>
    <dgm:cxn modelId="{55FF86E3-1243-4744-8A5A-79FFB3560387}" type="presParOf" srcId="{1597EFC0-BDE6-4E5E-8145-D000AE1D63BF}" destId="{2DD92222-9D07-4BD8-90D3-4151A2EE0C8E}" srcOrd="0" destOrd="0" presId="urn:microsoft.com/office/officeart/2005/8/layout/hierarchy2"/>
    <dgm:cxn modelId="{6B2037EE-08F5-483E-A4D6-0823CAC1BA84}" type="presParOf" srcId="{61C7B172-F780-4C25-9734-E630004B6E9B}" destId="{EE3FB5EF-1105-433F-92BD-FBEDC75A2075}" srcOrd="1" destOrd="0" presId="urn:microsoft.com/office/officeart/2005/8/layout/hierarchy2"/>
    <dgm:cxn modelId="{1BDBD81A-10BF-46EC-A444-E87BBA8153DF}" type="presParOf" srcId="{EE3FB5EF-1105-433F-92BD-FBEDC75A2075}" destId="{5D25FEEF-1BF0-4BB9-A99F-FAB8A342995E}" srcOrd="0" destOrd="0" presId="urn:microsoft.com/office/officeart/2005/8/layout/hierarchy2"/>
    <dgm:cxn modelId="{F0EE5819-71DD-4470-9C20-06C83CA4B9CC}" type="presParOf" srcId="{EE3FB5EF-1105-433F-92BD-FBEDC75A2075}" destId="{38C31335-567A-4FD1-9763-9D16A531166A}" srcOrd="1" destOrd="0" presId="urn:microsoft.com/office/officeart/2005/8/layout/hierarchy2"/>
    <dgm:cxn modelId="{A4A3F917-4A9D-4E0A-94D8-A1458ADD9238}" type="presParOf" srcId="{252E85F3-3ECF-4A39-ABAF-2E19B99F7BEB}" destId="{47B95951-186E-4392-9DDC-7E1467461D96}" srcOrd="2" destOrd="0" presId="urn:microsoft.com/office/officeart/2005/8/layout/hierarchy2"/>
    <dgm:cxn modelId="{4CC0C33D-1AD6-41B5-8A58-5E676A50D9F6}" type="presParOf" srcId="{47B95951-186E-4392-9DDC-7E1467461D96}" destId="{330A2C76-F327-4DFE-A394-603B5A2332C9}" srcOrd="0" destOrd="0" presId="urn:microsoft.com/office/officeart/2005/8/layout/hierarchy2"/>
    <dgm:cxn modelId="{EE2C9871-7688-40BA-A1B0-8E1E31A14C02}" type="presParOf" srcId="{252E85F3-3ECF-4A39-ABAF-2E19B99F7BEB}" destId="{915BE8C9-1729-45CC-8991-8EAD5905A2E2}" srcOrd="3" destOrd="0" presId="urn:microsoft.com/office/officeart/2005/8/layout/hierarchy2"/>
    <dgm:cxn modelId="{25C873E7-016B-4736-9178-76FF338FDEE4}" type="presParOf" srcId="{915BE8C9-1729-45CC-8991-8EAD5905A2E2}" destId="{3C786A35-F717-473F-AD4C-6AA7745D14B5}" srcOrd="0" destOrd="0" presId="urn:microsoft.com/office/officeart/2005/8/layout/hierarchy2"/>
    <dgm:cxn modelId="{D460082F-3991-4406-8C81-45B88753134D}" type="presParOf" srcId="{915BE8C9-1729-45CC-8991-8EAD5905A2E2}" destId="{C5E7FB85-8F53-4168-8C8A-63EF190801C4}" srcOrd="1" destOrd="0" presId="urn:microsoft.com/office/officeart/2005/8/layout/hierarchy2"/>
    <dgm:cxn modelId="{2339E9EC-7E97-40C9-8173-64A1325C1620}" type="presParOf" srcId="{C5E7FB85-8F53-4168-8C8A-63EF190801C4}" destId="{A9615D0E-B7DE-455B-BC42-B6C25FD864CF}" srcOrd="0" destOrd="0" presId="urn:microsoft.com/office/officeart/2005/8/layout/hierarchy2"/>
    <dgm:cxn modelId="{F3550A92-60FF-46EE-AA48-C02DCC8F0437}" type="presParOf" srcId="{A9615D0E-B7DE-455B-BC42-B6C25FD864CF}" destId="{8D98F36D-F7C2-4597-9EA1-67866C9AAAB2}" srcOrd="0" destOrd="0" presId="urn:microsoft.com/office/officeart/2005/8/layout/hierarchy2"/>
    <dgm:cxn modelId="{D0DCFE7E-802E-44D9-9184-D96B77B92950}" type="presParOf" srcId="{C5E7FB85-8F53-4168-8C8A-63EF190801C4}" destId="{572BE221-A604-44C2-9A9F-6D678A205688}" srcOrd="1" destOrd="0" presId="urn:microsoft.com/office/officeart/2005/8/layout/hierarchy2"/>
    <dgm:cxn modelId="{C2E4463C-DE2E-49EC-A7B4-42BAFBF31A18}" type="presParOf" srcId="{572BE221-A604-44C2-9A9F-6D678A205688}" destId="{F4441139-3599-4F78-8249-39632D8D609A}" srcOrd="0" destOrd="0" presId="urn:microsoft.com/office/officeart/2005/8/layout/hierarchy2"/>
    <dgm:cxn modelId="{01FE71DF-DDE2-49F2-BE02-98B922768466}" type="presParOf" srcId="{572BE221-A604-44C2-9A9F-6D678A205688}" destId="{DB7FD973-2D63-4563-B24A-C1CC10EEBE3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044D1-FCC0-433A-B7F2-CEDD402557BA}">
      <dsp:nvSpPr>
        <dsp:cNvPr id="0" name=""/>
        <dsp:cNvSpPr/>
      </dsp:nvSpPr>
      <dsp:spPr>
        <a:xfrm>
          <a:off x="1884" y="2123476"/>
          <a:ext cx="2765329" cy="1382664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latin typeface="Berlin Sans FB Demi" panose="020E0802020502020306" pitchFamily="34" charset="0"/>
              <a:ea typeface="+mn-ea"/>
              <a:cs typeface="+mn-cs"/>
            </a:rPr>
            <a:t>DIRECCIÓN DE TECNOLOGIAS Y GESTION DE LA INFORMACIÓN</a:t>
          </a:r>
          <a:endParaRPr lang="es-CO" sz="16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42381" y="2163973"/>
        <a:ext cx="2684335" cy="1301670"/>
      </dsp:txXfrm>
    </dsp:sp>
    <dsp:sp modelId="{E92B06EA-5274-46C2-A997-AEA5CFF9482A}">
      <dsp:nvSpPr>
        <dsp:cNvPr id="0" name=""/>
        <dsp:cNvSpPr/>
      </dsp:nvSpPr>
      <dsp:spPr>
        <a:xfrm>
          <a:off x="2767214" y="2792704"/>
          <a:ext cx="1106131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278252" y="207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292627" y="2787155"/>
        <a:ext cx="55306" cy="55306"/>
      </dsp:txXfrm>
    </dsp:sp>
    <dsp:sp modelId="{1DCFC3C9-4AEF-4A0C-8F4F-7E6BE917DC4B}">
      <dsp:nvSpPr>
        <dsp:cNvPr id="0" name=""/>
        <dsp:cNvSpPr/>
      </dsp:nvSpPr>
      <dsp:spPr>
        <a:xfrm>
          <a:off x="3873346" y="2123476"/>
          <a:ext cx="2765329" cy="1382664"/>
        </a:xfrm>
        <a:prstGeom prst="roundRect">
          <a:avLst>
            <a:gd name="adj" fmla="val 10000"/>
          </a:avLst>
        </a:prstGeom>
        <a:solidFill>
          <a:srgbClr val="FF99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latin typeface="Berlin Sans FB Demi" panose="020E0802020502020306" pitchFamily="34" charset="0"/>
              <a:ea typeface="+mn-ea"/>
              <a:cs typeface="+mn-cs"/>
            </a:rPr>
            <a:t>Fortalecimiento de la gestión tecnológica con enfoque de investigación, desarrollo e innovación para el mejoramiento del acceso a la justicia a nivel nacional</a:t>
          </a:r>
          <a:endParaRPr lang="es-CO" sz="16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3913843" y="2163973"/>
        <a:ext cx="2684335" cy="1301670"/>
      </dsp:txXfrm>
    </dsp:sp>
    <dsp:sp modelId="{A9615D0E-B7DE-455B-BC42-B6C25FD864CF}">
      <dsp:nvSpPr>
        <dsp:cNvPr id="0" name=""/>
        <dsp:cNvSpPr/>
      </dsp:nvSpPr>
      <dsp:spPr>
        <a:xfrm rot="21575764">
          <a:off x="6638662" y="2788846"/>
          <a:ext cx="109437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037960" y="2074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7158492" y="2783591"/>
        <a:ext cx="54718" cy="54718"/>
      </dsp:txXfrm>
    </dsp:sp>
    <dsp:sp modelId="{F4441139-3599-4F78-8249-39632D8D609A}">
      <dsp:nvSpPr>
        <dsp:cNvPr id="0" name=""/>
        <dsp:cNvSpPr/>
      </dsp:nvSpPr>
      <dsp:spPr>
        <a:xfrm>
          <a:off x="7733028" y="2115761"/>
          <a:ext cx="2765329" cy="1382664"/>
        </a:xfrm>
        <a:prstGeom prst="roundRect">
          <a:avLst>
            <a:gd name="adj" fmla="val 10000"/>
          </a:avLst>
        </a:prstGeom>
        <a:solidFill>
          <a:srgbClr val="CC99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effectLst/>
              <a:latin typeface="Berlin Sans FB Demi" panose="020E0802020502020306" pitchFamily="34" charset="0"/>
              <a:ea typeface="+mn-ea"/>
              <a:cs typeface="Calibri" panose="020F0502020204030204" pitchFamily="34" charset="0"/>
            </a:rPr>
            <a:t>5.725.197.748,00      </a:t>
          </a:r>
          <a:endParaRPr lang="es-CO" sz="20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7773525" y="2156258"/>
        <a:ext cx="2684335" cy="13016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044D1-FCC0-433A-B7F2-CEDD402557BA}">
      <dsp:nvSpPr>
        <dsp:cNvPr id="0" name=""/>
        <dsp:cNvSpPr/>
      </dsp:nvSpPr>
      <dsp:spPr>
        <a:xfrm>
          <a:off x="1884" y="2123476"/>
          <a:ext cx="2765329" cy="1382664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>
              <a:latin typeface="Berlin Sans FB Demi" panose="020E0802020502020306" pitchFamily="34" charset="0"/>
              <a:ea typeface="+mn-ea"/>
              <a:cs typeface="+mn-cs"/>
            </a:rPr>
            <a:t>SECRETARIA GENERAL – OFICINA ASESORA DE PLANEACION </a:t>
          </a:r>
          <a:endParaRPr lang="es-CO" sz="17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42381" y="2163973"/>
        <a:ext cx="2684335" cy="1301670"/>
      </dsp:txXfrm>
    </dsp:sp>
    <dsp:sp modelId="{E92B06EA-5274-46C2-A997-AEA5CFF9482A}">
      <dsp:nvSpPr>
        <dsp:cNvPr id="0" name=""/>
        <dsp:cNvSpPr/>
      </dsp:nvSpPr>
      <dsp:spPr>
        <a:xfrm>
          <a:off x="2767214" y="2792704"/>
          <a:ext cx="1106131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278252" y="207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292627" y="2787155"/>
        <a:ext cx="55306" cy="55306"/>
      </dsp:txXfrm>
    </dsp:sp>
    <dsp:sp modelId="{1DCFC3C9-4AEF-4A0C-8F4F-7E6BE917DC4B}">
      <dsp:nvSpPr>
        <dsp:cNvPr id="0" name=""/>
        <dsp:cNvSpPr/>
      </dsp:nvSpPr>
      <dsp:spPr>
        <a:xfrm>
          <a:off x="3873346" y="2123476"/>
          <a:ext cx="2765329" cy="1382664"/>
        </a:xfrm>
        <a:prstGeom prst="roundRect">
          <a:avLst>
            <a:gd name="adj" fmla="val 10000"/>
          </a:avLst>
        </a:prstGeom>
        <a:solidFill>
          <a:srgbClr val="FF99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>
              <a:latin typeface="Berlin Sans FB Demi" panose="020E0802020502020306" pitchFamily="34" charset="0"/>
              <a:ea typeface="+mn-ea"/>
              <a:cs typeface="+mn-cs"/>
            </a:rPr>
            <a:t>Mejoramiento de la eficiencia institucional del MJD para el fortalecimiento del acceso a la justicia a nivel nacional</a:t>
          </a:r>
          <a:endParaRPr lang="es-CO" sz="17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3913843" y="2163973"/>
        <a:ext cx="2684335" cy="1301670"/>
      </dsp:txXfrm>
    </dsp:sp>
    <dsp:sp modelId="{A9615D0E-B7DE-455B-BC42-B6C25FD864CF}">
      <dsp:nvSpPr>
        <dsp:cNvPr id="0" name=""/>
        <dsp:cNvSpPr/>
      </dsp:nvSpPr>
      <dsp:spPr>
        <a:xfrm>
          <a:off x="6638676" y="2792704"/>
          <a:ext cx="1106131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037960" y="2074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7164089" y="2787155"/>
        <a:ext cx="55306" cy="55306"/>
      </dsp:txXfrm>
    </dsp:sp>
    <dsp:sp modelId="{F4441139-3599-4F78-8249-39632D8D609A}">
      <dsp:nvSpPr>
        <dsp:cNvPr id="0" name=""/>
        <dsp:cNvSpPr/>
      </dsp:nvSpPr>
      <dsp:spPr>
        <a:xfrm>
          <a:off x="7744808" y="2123476"/>
          <a:ext cx="2765329" cy="1382664"/>
        </a:xfrm>
        <a:prstGeom prst="roundRect">
          <a:avLst>
            <a:gd name="adj" fmla="val 10000"/>
          </a:avLst>
        </a:prstGeom>
        <a:solidFill>
          <a:srgbClr val="CC99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effectLst/>
              <a:latin typeface="Berlin Sans FB Demi" panose="020E0802020502020306" pitchFamily="34" charset="0"/>
              <a:ea typeface="+mn-ea"/>
              <a:cs typeface="Calibri" panose="020F0502020204030204" pitchFamily="34" charset="0"/>
            </a:rPr>
            <a:t> 2.400.000.000,00   </a:t>
          </a:r>
          <a:endParaRPr lang="es-CO" sz="20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7785305" y="2163973"/>
        <a:ext cx="2684335" cy="13016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044D1-FCC0-433A-B7F2-CEDD402557BA}">
      <dsp:nvSpPr>
        <dsp:cNvPr id="0" name=""/>
        <dsp:cNvSpPr/>
      </dsp:nvSpPr>
      <dsp:spPr>
        <a:xfrm>
          <a:off x="1884" y="2123476"/>
          <a:ext cx="2765329" cy="1382664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latin typeface="Berlin Sans FB Demi" panose="020E0802020502020306" pitchFamily="34" charset="0"/>
              <a:ea typeface="+mn-ea"/>
              <a:cs typeface="+mn-cs"/>
            </a:rPr>
            <a:t>GRUPO DE GESTIÓN DOCUMENTAL</a:t>
          </a:r>
          <a:endParaRPr lang="es-CO" sz="16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42381" y="2163973"/>
        <a:ext cx="2684335" cy="1301670"/>
      </dsp:txXfrm>
    </dsp:sp>
    <dsp:sp modelId="{E92B06EA-5274-46C2-A997-AEA5CFF9482A}">
      <dsp:nvSpPr>
        <dsp:cNvPr id="0" name=""/>
        <dsp:cNvSpPr/>
      </dsp:nvSpPr>
      <dsp:spPr>
        <a:xfrm>
          <a:off x="2767214" y="2792704"/>
          <a:ext cx="1106131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278252" y="207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292627" y="2787155"/>
        <a:ext cx="55306" cy="55306"/>
      </dsp:txXfrm>
    </dsp:sp>
    <dsp:sp modelId="{1DCFC3C9-4AEF-4A0C-8F4F-7E6BE917DC4B}">
      <dsp:nvSpPr>
        <dsp:cNvPr id="0" name=""/>
        <dsp:cNvSpPr/>
      </dsp:nvSpPr>
      <dsp:spPr>
        <a:xfrm>
          <a:off x="3873346" y="2123476"/>
          <a:ext cx="2765329" cy="1382664"/>
        </a:xfrm>
        <a:prstGeom prst="roundRect">
          <a:avLst>
            <a:gd name="adj" fmla="val 10000"/>
          </a:avLst>
        </a:prstGeom>
        <a:solidFill>
          <a:srgbClr val="FF99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latin typeface="Berlin Sans FB Demi" panose="020E0802020502020306" pitchFamily="34" charset="0"/>
              <a:ea typeface="+mn-ea"/>
              <a:cs typeface="+mn-cs"/>
            </a:rPr>
            <a:t>Diseño e implementación de un modelo de gestión documental y administración de archivos en el ministerio de justicia y del derecho Bogotá</a:t>
          </a:r>
          <a:endParaRPr lang="es-CO" sz="16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3913843" y="2163973"/>
        <a:ext cx="2684335" cy="1301670"/>
      </dsp:txXfrm>
    </dsp:sp>
    <dsp:sp modelId="{A9615D0E-B7DE-455B-BC42-B6C25FD864CF}">
      <dsp:nvSpPr>
        <dsp:cNvPr id="0" name=""/>
        <dsp:cNvSpPr/>
      </dsp:nvSpPr>
      <dsp:spPr>
        <a:xfrm>
          <a:off x="6638676" y="2792704"/>
          <a:ext cx="1106131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037960" y="2074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7164089" y="2787155"/>
        <a:ext cx="55306" cy="55306"/>
      </dsp:txXfrm>
    </dsp:sp>
    <dsp:sp modelId="{F4441139-3599-4F78-8249-39632D8D609A}">
      <dsp:nvSpPr>
        <dsp:cNvPr id="0" name=""/>
        <dsp:cNvSpPr/>
      </dsp:nvSpPr>
      <dsp:spPr>
        <a:xfrm>
          <a:off x="7744808" y="2123476"/>
          <a:ext cx="2765329" cy="1382664"/>
        </a:xfrm>
        <a:prstGeom prst="roundRect">
          <a:avLst>
            <a:gd name="adj" fmla="val 10000"/>
          </a:avLst>
        </a:prstGeom>
        <a:solidFill>
          <a:srgbClr val="CC99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effectLst/>
              <a:latin typeface="Berlin Sans FB Demi" panose="020E0802020502020306" pitchFamily="34" charset="0"/>
              <a:ea typeface="+mn-ea"/>
              <a:cs typeface="Calibri" panose="020F0502020204030204" pitchFamily="34" charset="0"/>
            </a:rPr>
            <a:t>269.360.936,00   </a:t>
          </a:r>
          <a:endParaRPr lang="es-CO" sz="20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7785305" y="2163973"/>
        <a:ext cx="2684335" cy="13016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044D1-FCC0-433A-B7F2-CEDD402557BA}">
      <dsp:nvSpPr>
        <dsp:cNvPr id="0" name=""/>
        <dsp:cNvSpPr/>
      </dsp:nvSpPr>
      <dsp:spPr>
        <a:xfrm>
          <a:off x="2278" y="1605949"/>
          <a:ext cx="2621184" cy="1310592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latin typeface="Berlin Sans FB Demi" panose="020E0802020502020306" pitchFamily="34" charset="0"/>
              <a:ea typeface="+mn-ea"/>
              <a:cs typeface="+mn-cs"/>
            </a:rPr>
            <a:t>DIRECCION DE JUSTICIA FORMAL</a:t>
          </a:r>
          <a:endParaRPr lang="es-CO" sz="18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40664" y="1644335"/>
        <a:ext cx="2544412" cy="1233820"/>
      </dsp:txXfrm>
    </dsp:sp>
    <dsp:sp modelId="{E92B06EA-5274-46C2-A997-AEA5CFF9482A}">
      <dsp:nvSpPr>
        <dsp:cNvPr id="0" name=""/>
        <dsp:cNvSpPr/>
      </dsp:nvSpPr>
      <dsp:spPr>
        <a:xfrm rot="18971397">
          <a:off x="2435178" y="1766714"/>
          <a:ext cx="1352801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278252" y="207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077759" y="1759174"/>
        <a:ext cx="67640" cy="67640"/>
      </dsp:txXfrm>
    </dsp:sp>
    <dsp:sp modelId="{1DCFC3C9-4AEF-4A0C-8F4F-7E6BE917DC4B}">
      <dsp:nvSpPr>
        <dsp:cNvPr id="0" name=""/>
        <dsp:cNvSpPr/>
      </dsp:nvSpPr>
      <dsp:spPr>
        <a:xfrm>
          <a:off x="3599696" y="771987"/>
          <a:ext cx="2821521" cy="1105510"/>
        </a:xfrm>
        <a:prstGeom prst="roundRect">
          <a:avLst>
            <a:gd name="adj" fmla="val 10000"/>
          </a:avLst>
        </a:prstGeom>
        <a:solidFill>
          <a:srgbClr val="FFA82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latin typeface="Berlin Sans FB Demi" panose="020E0802020502020306" pitchFamily="34" charset="0"/>
              <a:ea typeface="+mn-ea"/>
              <a:cs typeface="+mn-cs"/>
            </a:rPr>
            <a:t>Fortalecimiento de la justicia con enfoque diferencial a nivel nacional</a:t>
          </a:r>
          <a:endParaRPr lang="es-CO" sz="18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3632075" y="804366"/>
        <a:ext cx="2756763" cy="1040752"/>
      </dsp:txXfrm>
    </dsp:sp>
    <dsp:sp modelId="{1597EFC0-BDE6-4E5E-8145-D000AE1D63BF}">
      <dsp:nvSpPr>
        <dsp:cNvPr id="0" name=""/>
        <dsp:cNvSpPr/>
      </dsp:nvSpPr>
      <dsp:spPr>
        <a:xfrm rot="21578211">
          <a:off x="6421206" y="1294911"/>
          <a:ext cx="1120735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6279"/>
              </a:moveTo>
              <a:lnTo>
                <a:pt x="1120735" y="2627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953555" y="1293172"/>
        <a:ext cx="56036" cy="56036"/>
      </dsp:txXfrm>
    </dsp:sp>
    <dsp:sp modelId="{5D25FEEF-1BF0-4BB9-A99F-FAB8A342995E}">
      <dsp:nvSpPr>
        <dsp:cNvPr id="0" name=""/>
        <dsp:cNvSpPr/>
      </dsp:nvSpPr>
      <dsp:spPr>
        <a:xfrm>
          <a:off x="7541930" y="730841"/>
          <a:ext cx="2621184" cy="1173595"/>
        </a:xfrm>
        <a:prstGeom prst="roundRect">
          <a:avLst>
            <a:gd name="adj" fmla="val 10000"/>
          </a:avLst>
        </a:prstGeom>
        <a:solidFill>
          <a:srgbClr val="CC99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latin typeface="Berlin Sans FB Demi" panose="020E0802020502020306" pitchFamily="34" charset="0"/>
              <a:ea typeface="+mn-ea"/>
              <a:cs typeface="+mn-cs"/>
            </a:rPr>
            <a:t>  6.482.260.385,00   </a:t>
          </a:r>
          <a:endParaRPr lang="es-CO" sz="20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7576303" y="765214"/>
        <a:ext cx="2552438" cy="1104849"/>
      </dsp:txXfrm>
    </dsp:sp>
    <dsp:sp modelId="{80BEA022-C747-4611-B367-1C1A45D1DF9A}">
      <dsp:nvSpPr>
        <dsp:cNvPr id="0" name=""/>
        <dsp:cNvSpPr/>
      </dsp:nvSpPr>
      <dsp:spPr>
        <a:xfrm rot="2322697">
          <a:off x="2474507" y="2658988"/>
          <a:ext cx="1356002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6279"/>
              </a:moveTo>
              <a:lnTo>
                <a:pt x="1356002" y="2627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118608" y="2651368"/>
        <a:ext cx="67800" cy="67800"/>
      </dsp:txXfrm>
    </dsp:sp>
    <dsp:sp modelId="{87E5F35E-68B7-4BB0-8771-7110242556F3}">
      <dsp:nvSpPr>
        <dsp:cNvPr id="0" name=""/>
        <dsp:cNvSpPr/>
      </dsp:nvSpPr>
      <dsp:spPr>
        <a:xfrm>
          <a:off x="3681555" y="2468627"/>
          <a:ext cx="2783697" cy="1281326"/>
        </a:xfrm>
        <a:prstGeom prst="roundRect">
          <a:avLst>
            <a:gd name="adj" fmla="val 10000"/>
          </a:avLst>
        </a:prstGeom>
        <a:solidFill>
          <a:srgbClr val="FFA82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latin typeface="Berlin Sans FB Demi" panose="020E0802020502020306" pitchFamily="34" charset="0"/>
              <a:ea typeface="+mn-ea"/>
              <a:cs typeface="+mn-cs"/>
            </a:rPr>
            <a:t>Ampliación de capacidades para la articulación y promoción de la justicia formal a nivel nacional</a:t>
          </a:r>
        </a:p>
      </dsp:txBody>
      <dsp:txXfrm>
        <a:off x="3719084" y="2506156"/>
        <a:ext cx="2708639" cy="1206268"/>
      </dsp:txXfrm>
    </dsp:sp>
    <dsp:sp modelId="{A9615D0E-B7DE-455B-BC42-B6C25FD864CF}">
      <dsp:nvSpPr>
        <dsp:cNvPr id="0" name=""/>
        <dsp:cNvSpPr/>
      </dsp:nvSpPr>
      <dsp:spPr>
        <a:xfrm rot="21580917">
          <a:off x="6465244" y="3080016"/>
          <a:ext cx="1078972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037960" y="2074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6977756" y="3079321"/>
        <a:ext cx="53948" cy="53948"/>
      </dsp:txXfrm>
    </dsp:sp>
    <dsp:sp modelId="{F4441139-3599-4F78-8249-39632D8D609A}">
      <dsp:nvSpPr>
        <dsp:cNvPr id="0" name=""/>
        <dsp:cNvSpPr/>
      </dsp:nvSpPr>
      <dsp:spPr>
        <a:xfrm>
          <a:off x="7544208" y="2516116"/>
          <a:ext cx="2621184" cy="1174369"/>
        </a:xfrm>
        <a:prstGeom prst="roundRect">
          <a:avLst>
            <a:gd name="adj" fmla="val 10000"/>
          </a:avLst>
        </a:prstGeom>
        <a:solidFill>
          <a:srgbClr val="CC99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effectLst/>
              <a:latin typeface="Berlin Sans FB Demi" panose="020E0802020502020306" pitchFamily="34" charset="0"/>
              <a:ea typeface="+mn-ea"/>
              <a:cs typeface="Calibri" panose="020F0502020204030204" pitchFamily="34" charset="0"/>
            </a:rPr>
            <a:t> 4.391.085.001,00   </a:t>
          </a:r>
          <a:endParaRPr lang="es-CO" sz="20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7578604" y="2550512"/>
        <a:ext cx="2552392" cy="11055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044D1-FCC0-433A-B7F2-CEDD402557BA}">
      <dsp:nvSpPr>
        <dsp:cNvPr id="0" name=""/>
        <dsp:cNvSpPr/>
      </dsp:nvSpPr>
      <dsp:spPr>
        <a:xfrm>
          <a:off x="8089" y="1583449"/>
          <a:ext cx="2643100" cy="132155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latin typeface="Berlin Sans FB Demi" panose="020E0802020502020306" pitchFamily="34" charset="0"/>
              <a:ea typeface="+mn-ea"/>
              <a:cs typeface="+mn-cs"/>
            </a:rPr>
            <a:t>DIRECCIÓN DE MÉTODOS ALTERNATIVOS DE SOLUCIÓN DE CONFLICTOS </a:t>
          </a:r>
          <a:endParaRPr lang="es-CO" sz="18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46796" y="1622156"/>
        <a:ext cx="2565686" cy="1244136"/>
      </dsp:txXfrm>
    </dsp:sp>
    <dsp:sp modelId="{E92B06EA-5274-46C2-A997-AEA5CFF9482A}">
      <dsp:nvSpPr>
        <dsp:cNvPr id="0" name=""/>
        <dsp:cNvSpPr/>
      </dsp:nvSpPr>
      <dsp:spPr>
        <a:xfrm rot="19031624">
          <a:off x="2471908" y="1760327"/>
          <a:ext cx="1346236" cy="52998"/>
        </a:xfrm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278252" y="207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111370" y="1753170"/>
        <a:ext cx="67311" cy="67311"/>
      </dsp:txXfrm>
    </dsp:sp>
    <dsp:sp modelId="{1DCFC3C9-4AEF-4A0C-8F4F-7E6BE917DC4B}">
      <dsp:nvSpPr>
        <dsp:cNvPr id="0" name=""/>
        <dsp:cNvSpPr/>
      </dsp:nvSpPr>
      <dsp:spPr>
        <a:xfrm>
          <a:off x="3638863" y="768945"/>
          <a:ext cx="2894882" cy="1120965"/>
        </a:xfrm>
        <a:prstGeom prst="roundRect">
          <a:avLst>
            <a:gd name="adj" fmla="val 10000"/>
          </a:avLst>
        </a:prstGeom>
        <a:solidFill>
          <a:srgbClr val="FFA82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latin typeface="Berlin Sans FB Demi" panose="020E0802020502020306" pitchFamily="34" charset="0"/>
              <a:ea typeface="+mn-ea"/>
              <a:cs typeface="+mn-cs"/>
            </a:rPr>
            <a:t>Mejoramiento del acceso a la justicia local y rural a nivel nacional</a:t>
          </a:r>
          <a:endParaRPr lang="es-CO" sz="18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3671695" y="801777"/>
        <a:ext cx="2829218" cy="1055301"/>
      </dsp:txXfrm>
    </dsp:sp>
    <dsp:sp modelId="{1597EFC0-BDE6-4E5E-8145-D000AE1D63BF}">
      <dsp:nvSpPr>
        <dsp:cNvPr id="0" name=""/>
        <dsp:cNvSpPr/>
      </dsp:nvSpPr>
      <dsp:spPr>
        <a:xfrm rot="23788">
          <a:off x="6533731" y="1306827"/>
          <a:ext cx="1126833" cy="52998"/>
        </a:xfrm>
        <a:custGeom>
          <a:avLst/>
          <a:gdLst/>
          <a:ahLst/>
          <a:cxnLst/>
          <a:rect l="0" t="0" r="0" b="0"/>
          <a:pathLst>
            <a:path>
              <a:moveTo>
                <a:pt x="0" y="26499"/>
              </a:moveTo>
              <a:lnTo>
                <a:pt x="1126833" y="2649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7068977" y="1305155"/>
        <a:ext cx="56341" cy="56341"/>
      </dsp:txXfrm>
    </dsp:sp>
    <dsp:sp modelId="{5D25FEEF-1BF0-4BB9-A99F-FAB8A342995E}">
      <dsp:nvSpPr>
        <dsp:cNvPr id="0" name=""/>
        <dsp:cNvSpPr/>
      </dsp:nvSpPr>
      <dsp:spPr>
        <a:xfrm>
          <a:off x="7660551" y="794325"/>
          <a:ext cx="2496751" cy="1085798"/>
        </a:xfrm>
        <a:prstGeom prst="roundRect">
          <a:avLst>
            <a:gd name="adj" fmla="val 10000"/>
          </a:avLst>
        </a:prstGeom>
        <a:solidFill>
          <a:srgbClr val="CC99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latin typeface="Berlin Sans FB Demi" panose="020E0802020502020306" pitchFamily="34" charset="0"/>
              <a:ea typeface="+mn-ea"/>
              <a:cs typeface="+mn-cs"/>
            </a:rPr>
            <a:t> 3.504.397.040,00   </a:t>
          </a:r>
          <a:endParaRPr lang="es-CO" sz="20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7692353" y="826127"/>
        <a:ext cx="2433147" cy="1022194"/>
      </dsp:txXfrm>
    </dsp:sp>
    <dsp:sp modelId="{47B95951-186E-4392-9DDC-7E1467461D96}">
      <dsp:nvSpPr>
        <dsp:cNvPr id="0" name=""/>
        <dsp:cNvSpPr/>
      </dsp:nvSpPr>
      <dsp:spPr>
        <a:xfrm rot="2101741">
          <a:off x="2534254" y="2588268"/>
          <a:ext cx="1291109" cy="52998"/>
        </a:xfrm>
        <a:custGeom>
          <a:avLst/>
          <a:gdLst/>
          <a:ahLst/>
          <a:cxnLst/>
          <a:rect l="0" t="0" r="0" b="0"/>
          <a:pathLst>
            <a:path>
              <a:moveTo>
                <a:pt x="0" y="26499"/>
              </a:moveTo>
              <a:lnTo>
                <a:pt x="1291109" y="2649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147531" y="2582489"/>
        <a:ext cx="64555" cy="64555"/>
      </dsp:txXfrm>
    </dsp:sp>
    <dsp:sp modelId="{3C786A35-F717-473F-AD4C-6AA7745D14B5}">
      <dsp:nvSpPr>
        <dsp:cNvPr id="0" name=""/>
        <dsp:cNvSpPr/>
      </dsp:nvSpPr>
      <dsp:spPr>
        <a:xfrm>
          <a:off x="3708429" y="2411711"/>
          <a:ext cx="2834064" cy="1147198"/>
        </a:xfrm>
        <a:prstGeom prst="roundRect">
          <a:avLst>
            <a:gd name="adj" fmla="val 10000"/>
          </a:avLst>
        </a:prstGeom>
        <a:solidFill>
          <a:srgbClr val="FFA82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latin typeface="Berlin Sans FB Demi" panose="020E0802020502020306" pitchFamily="34" charset="0"/>
              <a:ea typeface="+mn-ea"/>
              <a:cs typeface="+mn-cs"/>
            </a:rPr>
            <a:t>   Desarrollo integral de los métodos de resolución de conflictos a nivel nacional</a:t>
          </a:r>
          <a:endParaRPr lang="es-CO" sz="1800" kern="1200" dirty="0"/>
        </a:p>
      </dsp:txBody>
      <dsp:txXfrm>
        <a:off x="3742029" y="2445311"/>
        <a:ext cx="2766864" cy="1079998"/>
      </dsp:txXfrm>
    </dsp:sp>
    <dsp:sp modelId="{A9615D0E-B7DE-455B-BC42-B6C25FD864CF}">
      <dsp:nvSpPr>
        <dsp:cNvPr id="0" name=""/>
        <dsp:cNvSpPr/>
      </dsp:nvSpPr>
      <dsp:spPr>
        <a:xfrm rot="3641">
          <a:off x="6542493" y="2959392"/>
          <a:ext cx="1098155" cy="52998"/>
        </a:xfrm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037960" y="2074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7064117" y="2958437"/>
        <a:ext cx="54907" cy="54907"/>
      </dsp:txXfrm>
    </dsp:sp>
    <dsp:sp modelId="{F4441139-3599-4F78-8249-39632D8D609A}">
      <dsp:nvSpPr>
        <dsp:cNvPr id="0" name=""/>
        <dsp:cNvSpPr/>
      </dsp:nvSpPr>
      <dsp:spPr>
        <a:xfrm>
          <a:off x="7640649" y="2443771"/>
          <a:ext cx="2476796" cy="1085402"/>
        </a:xfrm>
        <a:prstGeom prst="roundRect">
          <a:avLst>
            <a:gd name="adj" fmla="val 10000"/>
          </a:avLst>
        </a:prstGeom>
        <a:solidFill>
          <a:srgbClr val="CC99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effectLst/>
              <a:latin typeface="Berlin Sans FB Demi" panose="020E0802020502020306" pitchFamily="34" charset="0"/>
              <a:ea typeface="+mn-ea"/>
              <a:cs typeface="Calibri" panose="020F0502020204030204" pitchFamily="34" charset="0"/>
            </a:rPr>
            <a:t> 3.000.000.000,00   </a:t>
          </a:r>
          <a:endParaRPr lang="es-CO" sz="20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7672439" y="2475561"/>
        <a:ext cx="2413216" cy="10218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044D1-FCC0-433A-B7F2-CEDD402557BA}">
      <dsp:nvSpPr>
        <dsp:cNvPr id="0" name=""/>
        <dsp:cNvSpPr/>
      </dsp:nvSpPr>
      <dsp:spPr>
        <a:xfrm>
          <a:off x="1884" y="2123476"/>
          <a:ext cx="2765329" cy="1382664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latin typeface="Berlin Sans FB Demi" panose="020E0802020502020306" pitchFamily="34" charset="0"/>
              <a:ea typeface="+mn-ea"/>
              <a:cs typeface="+mn-cs"/>
            </a:rPr>
            <a:t>DIRECCIÓN DE ORDENAMIENTO JURIDICO </a:t>
          </a:r>
          <a:endParaRPr lang="es-CO" sz="20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42381" y="2163973"/>
        <a:ext cx="2684335" cy="1301670"/>
      </dsp:txXfrm>
    </dsp:sp>
    <dsp:sp modelId="{E92B06EA-5274-46C2-A997-AEA5CFF9482A}">
      <dsp:nvSpPr>
        <dsp:cNvPr id="0" name=""/>
        <dsp:cNvSpPr/>
      </dsp:nvSpPr>
      <dsp:spPr>
        <a:xfrm>
          <a:off x="2767214" y="2792704"/>
          <a:ext cx="1106131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278252" y="207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292627" y="2787155"/>
        <a:ext cx="55306" cy="55306"/>
      </dsp:txXfrm>
    </dsp:sp>
    <dsp:sp modelId="{1DCFC3C9-4AEF-4A0C-8F4F-7E6BE917DC4B}">
      <dsp:nvSpPr>
        <dsp:cNvPr id="0" name=""/>
        <dsp:cNvSpPr/>
      </dsp:nvSpPr>
      <dsp:spPr>
        <a:xfrm>
          <a:off x="3873346" y="2123476"/>
          <a:ext cx="2765329" cy="1382664"/>
        </a:xfrm>
        <a:prstGeom prst="roundRect">
          <a:avLst>
            <a:gd name="adj" fmla="val 10000"/>
          </a:avLst>
        </a:prstGeom>
        <a:solidFill>
          <a:srgbClr val="FF99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latin typeface="Berlin Sans FB Demi" panose="020E0802020502020306" pitchFamily="34" charset="0"/>
              <a:ea typeface="+mn-ea"/>
              <a:cs typeface="+mn-cs"/>
            </a:rPr>
            <a:t>Mejoramiento de la aplicación del principio de seguridad jurídica a nivel nacional</a:t>
          </a:r>
          <a:endParaRPr lang="es-CO" sz="20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3913843" y="2163973"/>
        <a:ext cx="2684335" cy="1301670"/>
      </dsp:txXfrm>
    </dsp:sp>
    <dsp:sp modelId="{A9615D0E-B7DE-455B-BC42-B6C25FD864CF}">
      <dsp:nvSpPr>
        <dsp:cNvPr id="0" name=""/>
        <dsp:cNvSpPr/>
      </dsp:nvSpPr>
      <dsp:spPr>
        <a:xfrm>
          <a:off x="6638676" y="2792704"/>
          <a:ext cx="1106131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037960" y="2074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7164089" y="2787155"/>
        <a:ext cx="55306" cy="55306"/>
      </dsp:txXfrm>
    </dsp:sp>
    <dsp:sp modelId="{F4441139-3599-4F78-8249-39632D8D609A}">
      <dsp:nvSpPr>
        <dsp:cNvPr id="0" name=""/>
        <dsp:cNvSpPr/>
      </dsp:nvSpPr>
      <dsp:spPr>
        <a:xfrm>
          <a:off x="7744808" y="2123476"/>
          <a:ext cx="2765329" cy="1382664"/>
        </a:xfrm>
        <a:prstGeom prst="roundRect">
          <a:avLst>
            <a:gd name="adj" fmla="val 10000"/>
          </a:avLst>
        </a:prstGeom>
        <a:solidFill>
          <a:srgbClr val="CC99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effectLst/>
              <a:latin typeface="Berlin Sans FB Demi" panose="020E0802020502020306" pitchFamily="34" charset="0"/>
              <a:ea typeface="+mn-ea"/>
              <a:cs typeface="Calibri" panose="020F0502020204030204" pitchFamily="34" charset="0"/>
            </a:rPr>
            <a:t>764.885.165,00   </a:t>
          </a:r>
          <a:endParaRPr lang="es-CO" sz="20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7785305" y="2163973"/>
        <a:ext cx="2684335" cy="13016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044D1-FCC0-433A-B7F2-CEDD402557BA}">
      <dsp:nvSpPr>
        <dsp:cNvPr id="0" name=""/>
        <dsp:cNvSpPr/>
      </dsp:nvSpPr>
      <dsp:spPr>
        <a:xfrm>
          <a:off x="1884" y="2123476"/>
          <a:ext cx="2765329" cy="1382664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latin typeface="Berlin Sans FB Demi" panose="020E0802020502020306" pitchFamily="34" charset="0"/>
              <a:ea typeface="+mn-ea"/>
              <a:cs typeface="+mn-cs"/>
            </a:rPr>
            <a:t>DIRECCIÓN DE JUSTICIA TRANSICIONAL </a:t>
          </a:r>
          <a:endParaRPr lang="es-CO" sz="16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42381" y="2163973"/>
        <a:ext cx="2684335" cy="1301670"/>
      </dsp:txXfrm>
    </dsp:sp>
    <dsp:sp modelId="{E92B06EA-5274-46C2-A997-AEA5CFF9482A}">
      <dsp:nvSpPr>
        <dsp:cNvPr id="0" name=""/>
        <dsp:cNvSpPr/>
      </dsp:nvSpPr>
      <dsp:spPr>
        <a:xfrm>
          <a:off x="2767214" y="2792704"/>
          <a:ext cx="1106131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278252" y="207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292627" y="2787155"/>
        <a:ext cx="55306" cy="55306"/>
      </dsp:txXfrm>
    </dsp:sp>
    <dsp:sp modelId="{1DCFC3C9-4AEF-4A0C-8F4F-7E6BE917DC4B}">
      <dsp:nvSpPr>
        <dsp:cNvPr id="0" name=""/>
        <dsp:cNvSpPr/>
      </dsp:nvSpPr>
      <dsp:spPr>
        <a:xfrm>
          <a:off x="3873346" y="2123476"/>
          <a:ext cx="2765329" cy="1382664"/>
        </a:xfrm>
        <a:prstGeom prst="roundRect">
          <a:avLst>
            <a:gd name="adj" fmla="val 10000"/>
          </a:avLst>
        </a:prstGeom>
        <a:solidFill>
          <a:srgbClr val="FF99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latin typeface="Berlin Sans FB Demi" panose="020E0802020502020306" pitchFamily="34" charset="0"/>
              <a:ea typeface="+mn-ea"/>
              <a:cs typeface="+mn-cs"/>
            </a:rPr>
            <a:t>Fortalecimiento de la articulación institucional en la aplicación de los mecanismos de justicia transicional a nivel nacional</a:t>
          </a:r>
          <a:endParaRPr lang="es-CO" sz="16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3913843" y="2163973"/>
        <a:ext cx="2684335" cy="1301670"/>
      </dsp:txXfrm>
    </dsp:sp>
    <dsp:sp modelId="{A9615D0E-B7DE-455B-BC42-B6C25FD864CF}">
      <dsp:nvSpPr>
        <dsp:cNvPr id="0" name=""/>
        <dsp:cNvSpPr/>
      </dsp:nvSpPr>
      <dsp:spPr>
        <a:xfrm>
          <a:off x="6638676" y="2792704"/>
          <a:ext cx="1106131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037960" y="2074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7164089" y="2787155"/>
        <a:ext cx="55306" cy="55306"/>
      </dsp:txXfrm>
    </dsp:sp>
    <dsp:sp modelId="{F4441139-3599-4F78-8249-39632D8D609A}">
      <dsp:nvSpPr>
        <dsp:cNvPr id="0" name=""/>
        <dsp:cNvSpPr/>
      </dsp:nvSpPr>
      <dsp:spPr>
        <a:xfrm>
          <a:off x="7744808" y="2123476"/>
          <a:ext cx="2765329" cy="1382664"/>
        </a:xfrm>
        <a:prstGeom prst="roundRect">
          <a:avLst>
            <a:gd name="adj" fmla="val 10000"/>
          </a:avLst>
        </a:prstGeom>
        <a:solidFill>
          <a:srgbClr val="CC99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effectLst/>
              <a:latin typeface="Berlin Sans FB Demi" panose="020E0802020502020306" pitchFamily="34" charset="0"/>
              <a:ea typeface="+mn-ea"/>
              <a:cs typeface="Calibri" panose="020F0502020204030204" pitchFamily="34" charset="0"/>
            </a:rPr>
            <a:t> 4.535.120.573,00   </a:t>
          </a:r>
          <a:endParaRPr lang="es-CO" sz="20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7785305" y="2163973"/>
        <a:ext cx="2684335" cy="13016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044D1-FCC0-433A-B7F2-CEDD402557BA}">
      <dsp:nvSpPr>
        <dsp:cNvPr id="0" name=""/>
        <dsp:cNvSpPr/>
      </dsp:nvSpPr>
      <dsp:spPr>
        <a:xfrm>
          <a:off x="1401" y="1544000"/>
          <a:ext cx="2800897" cy="140044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>
              <a:latin typeface="Berlin Sans FB Demi" panose="020E0802020502020306" pitchFamily="34" charset="0"/>
              <a:ea typeface="+mn-ea"/>
              <a:cs typeface="+mn-cs"/>
            </a:rPr>
            <a:t>DIRECCIÓN DE POLÍTICA CRIMINAL  Y PENITENCIARIA</a:t>
          </a:r>
          <a:endParaRPr lang="es-CO" sz="19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42419" y="1585018"/>
        <a:ext cx="2718861" cy="1318412"/>
      </dsp:txXfrm>
    </dsp:sp>
    <dsp:sp modelId="{E92B06EA-5274-46C2-A997-AEA5CFF9482A}">
      <dsp:nvSpPr>
        <dsp:cNvPr id="0" name=""/>
        <dsp:cNvSpPr/>
      </dsp:nvSpPr>
      <dsp:spPr>
        <a:xfrm rot="19135047">
          <a:off x="2634898" y="1769389"/>
          <a:ext cx="1359678" cy="56162"/>
        </a:xfrm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278252" y="207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280745" y="1763478"/>
        <a:ext cx="67983" cy="67983"/>
      </dsp:txXfrm>
    </dsp:sp>
    <dsp:sp modelId="{1DCFC3C9-4AEF-4A0C-8F4F-7E6BE917DC4B}">
      <dsp:nvSpPr>
        <dsp:cNvPr id="0" name=""/>
        <dsp:cNvSpPr/>
      </dsp:nvSpPr>
      <dsp:spPr>
        <a:xfrm>
          <a:off x="3827175" y="758621"/>
          <a:ext cx="2800897" cy="1184191"/>
        </a:xfrm>
        <a:prstGeom prst="roundRect">
          <a:avLst>
            <a:gd name="adj" fmla="val 10000"/>
          </a:avLst>
        </a:prstGeom>
        <a:solidFill>
          <a:srgbClr val="FFA82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smtClean="0">
              <a:latin typeface="Berlin Sans FB Demi" panose="020E0802020502020306" pitchFamily="34" charset="0"/>
              <a:ea typeface="+mn-ea"/>
              <a:cs typeface="+mn-cs"/>
            </a:rPr>
            <a:t>Fortalecimiento de la prevención del delito en el marco de la política criminal a nivel nacional</a:t>
          </a:r>
          <a:endParaRPr lang="es-CO" sz="19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3861859" y="793305"/>
        <a:ext cx="2731529" cy="1114823"/>
      </dsp:txXfrm>
    </dsp:sp>
    <dsp:sp modelId="{1597EFC0-BDE6-4E5E-8145-D000AE1D63BF}">
      <dsp:nvSpPr>
        <dsp:cNvPr id="0" name=""/>
        <dsp:cNvSpPr/>
      </dsp:nvSpPr>
      <dsp:spPr>
        <a:xfrm rot="21581590">
          <a:off x="6628065" y="1319709"/>
          <a:ext cx="1093093" cy="56162"/>
        </a:xfrm>
        <a:custGeom>
          <a:avLst/>
          <a:gdLst/>
          <a:ahLst/>
          <a:cxnLst/>
          <a:rect l="0" t="0" r="0" b="0"/>
          <a:pathLst>
            <a:path>
              <a:moveTo>
                <a:pt x="0" y="28081"/>
              </a:moveTo>
              <a:lnTo>
                <a:pt x="1093093" y="280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7147284" y="1320462"/>
        <a:ext cx="54654" cy="54654"/>
      </dsp:txXfrm>
    </dsp:sp>
    <dsp:sp modelId="{5D25FEEF-1BF0-4BB9-A99F-FAB8A342995E}">
      <dsp:nvSpPr>
        <dsp:cNvPr id="0" name=""/>
        <dsp:cNvSpPr/>
      </dsp:nvSpPr>
      <dsp:spPr>
        <a:xfrm>
          <a:off x="7721151" y="795866"/>
          <a:ext cx="2800897" cy="1097993"/>
        </a:xfrm>
        <a:prstGeom prst="roundRect">
          <a:avLst>
            <a:gd name="adj" fmla="val 10000"/>
          </a:avLst>
        </a:prstGeom>
        <a:solidFill>
          <a:srgbClr val="CC99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latin typeface="Berlin Sans FB Demi" panose="020E0802020502020306" pitchFamily="34" charset="0"/>
              <a:ea typeface="+mn-ea"/>
              <a:cs typeface="+mn-cs"/>
            </a:rPr>
            <a:t> 2.100.000.000,00   </a:t>
          </a:r>
          <a:endParaRPr lang="es-CO" sz="20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7753310" y="828025"/>
        <a:ext cx="2736579" cy="1033675"/>
      </dsp:txXfrm>
    </dsp:sp>
    <dsp:sp modelId="{47B95951-186E-4392-9DDC-7E1467461D96}">
      <dsp:nvSpPr>
        <dsp:cNvPr id="0" name=""/>
        <dsp:cNvSpPr/>
      </dsp:nvSpPr>
      <dsp:spPr>
        <a:xfrm rot="2432513">
          <a:off x="2638261" y="2660288"/>
          <a:ext cx="1366593" cy="56162"/>
        </a:xfrm>
        <a:custGeom>
          <a:avLst/>
          <a:gdLst/>
          <a:ahLst/>
          <a:cxnLst/>
          <a:rect l="0" t="0" r="0" b="0"/>
          <a:pathLst>
            <a:path>
              <a:moveTo>
                <a:pt x="0" y="28081"/>
              </a:moveTo>
              <a:lnTo>
                <a:pt x="1366593" y="2808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287392" y="2654204"/>
        <a:ext cx="68329" cy="68329"/>
      </dsp:txXfrm>
    </dsp:sp>
    <dsp:sp modelId="{3C786A35-F717-473F-AD4C-6AA7745D14B5}">
      <dsp:nvSpPr>
        <dsp:cNvPr id="0" name=""/>
        <dsp:cNvSpPr/>
      </dsp:nvSpPr>
      <dsp:spPr>
        <a:xfrm>
          <a:off x="3840816" y="2543003"/>
          <a:ext cx="2800897" cy="1179023"/>
        </a:xfrm>
        <a:prstGeom prst="roundRect">
          <a:avLst>
            <a:gd name="adj" fmla="val 10000"/>
          </a:avLst>
        </a:prstGeom>
        <a:solidFill>
          <a:srgbClr val="FFA82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>
              <a:latin typeface="Berlin Sans FB Demi" panose="020E0802020502020306" pitchFamily="34" charset="0"/>
              <a:ea typeface="+mn-ea"/>
              <a:cs typeface="+mn-cs"/>
            </a:rPr>
            <a:t>Optimización de los sistemas penales en el marco de la política criminal a nivel nacional</a:t>
          </a:r>
          <a:endParaRPr lang="es-CO" sz="1900" kern="1200" dirty="0"/>
        </a:p>
      </dsp:txBody>
      <dsp:txXfrm>
        <a:off x="3875348" y="2577535"/>
        <a:ext cx="2731833" cy="1109959"/>
      </dsp:txXfrm>
    </dsp:sp>
    <dsp:sp modelId="{A9615D0E-B7DE-455B-BC42-B6C25FD864CF}">
      <dsp:nvSpPr>
        <dsp:cNvPr id="0" name=""/>
        <dsp:cNvSpPr/>
      </dsp:nvSpPr>
      <dsp:spPr>
        <a:xfrm>
          <a:off x="6641713" y="3104434"/>
          <a:ext cx="1079437" cy="56162"/>
        </a:xfrm>
        <a:custGeom>
          <a:avLst/>
          <a:gdLst/>
          <a:ahLst/>
          <a:cxnLst/>
          <a:rect l="0" t="0" r="0" b="0"/>
          <a:pathLst>
            <a:path>
              <a:moveTo>
                <a:pt x="0" y="20742"/>
              </a:moveTo>
              <a:lnTo>
                <a:pt x="1037960" y="2074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7154446" y="3105529"/>
        <a:ext cx="53971" cy="53971"/>
      </dsp:txXfrm>
    </dsp:sp>
    <dsp:sp modelId="{F4441139-3599-4F78-8249-39632D8D609A}">
      <dsp:nvSpPr>
        <dsp:cNvPr id="0" name=""/>
        <dsp:cNvSpPr/>
      </dsp:nvSpPr>
      <dsp:spPr>
        <a:xfrm>
          <a:off x="7721151" y="2582803"/>
          <a:ext cx="2800897" cy="1099422"/>
        </a:xfrm>
        <a:prstGeom prst="roundRect">
          <a:avLst>
            <a:gd name="adj" fmla="val 10000"/>
          </a:avLst>
        </a:prstGeom>
        <a:solidFill>
          <a:srgbClr val="CC99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effectLst/>
              <a:latin typeface="Berlin Sans FB Demi" panose="020E0802020502020306" pitchFamily="34" charset="0"/>
              <a:ea typeface="+mn-ea"/>
              <a:cs typeface="Calibri" panose="020F0502020204030204" pitchFamily="34" charset="0"/>
            </a:rPr>
            <a:t> 3.158.778.153,00   </a:t>
          </a:r>
          <a:endParaRPr lang="es-CO" sz="2000" kern="1200" dirty="0"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7753352" y="2615004"/>
        <a:ext cx="2736495" cy="1035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 preserve="1">
  <p:cSld name="Título y texto">
    <p:bg>
      <p:bgPr>
        <a:solidFill>
          <a:srgbClr val="2D6DF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5024967" y="2310700"/>
            <a:ext cx="6336800" cy="8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40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 lang="x-none"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5014834" y="3404467"/>
            <a:ext cx="6346933" cy="17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marL="1219170" lvl="1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2pPr>
            <a:lvl3pPr marL="1828754" lvl="2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3pPr>
            <a:lvl4pPr marL="2438339" lvl="3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3047924" lvl="4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5pPr>
            <a:lvl6pPr marL="3657509" lvl="5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6pPr>
            <a:lvl7pPr marL="4267093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7pPr>
            <a:lvl8pPr marL="4876678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8pPr>
            <a:lvl9pPr marL="5486263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BBACCFB-2DF9-F647-8056-5E09102896E9}"/>
              </a:ext>
            </a:extLst>
          </p:cNvPr>
          <p:cNvSpPr/>
          <p:nvPr userDrawn="1"/>
        </p:nvSpPr>
        <p:spPr>
          <a:xfrm>
            <a:off x="0" y="0"/>
            <a:ext cx="4362451" cy="68580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x-none" sz="1867" kern="0">
              <a:solidFill>
                <a:srgbClr val="FFFFFF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299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 preserve="1">
  <p:cSld name="1_Título y texto">
    <p:bg>
      <p:bgPr>
        <a:solidFill>
          <a:srgbClr val="2D6DF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5024967" y="2310700"/>
            <a:ext cx="6336800" cy="8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40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5014834" y="3404467"/>
            <a:ext cx="6346933" cy="17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marL="1219170" lvl="1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2pPr>
            <a:lvl3pPr marL="1828754" lvl="2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3pPr>
            <a:lvl4pPr marL="2438339" lvl="3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3047924" lvl="4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5pPr>
            <a:lvl6pPr marL="3657509" lvl="5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6pPr>
            <a:lvl7pPr marL="4267093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7pPr>
            <a:lvl8pPr marL="4876678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8pPr>
            <a:lvl9pPr marL="5486263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2F6D665-A865-784F-91B3-3AA1F2F8A17A}"/>
              </a:ext>
            </a:extLst>
          </p:cNvPr>
          <p:cNvSpPr/>
          <p:nvPr userDrawn="1"/>
        </p:nvSpPr>
        <p:spPr>
          <a:xfrm>
            <a:off x="0" y="0"/>
            <a:ext cx="588157" cy="68580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x-none" sz="1867" kern="0">
              <a:solidFill>
                <a:srgbClr val="FFFFFF"/>
              </a:solidFill>
              <a:sym typeface="Arial"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15FEFECB-3003-0349-96E8-B6C7B84EFA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37774"/>
            <a:ext cx="2830813" cy="58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87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>
  <p:cSld name="1_Título y texto">
    <p:bg>
      <p:bgPr>
        <a:solidFill>
          <a:srgbClr val="DCEAFB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>
            <a:spLocks noGrp="1"/>
          </p:cNvSpPr>
          <p:nvPr>
            <p:ph type="body" idx="1"/>
          </p:nvPr>
        </p:nvSpPr>
        <p:spPr>
          <a:xfrm>
            <a:off x="5024382" y="3404467"/>
            <a:ext cx="6054185" cy="22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66CD"/>
              </a:buClr>
              <a:buSzPts val="1100"/>
              <a:buNone/>
              <a:defRPr sz="1467">
                <a:solidFill>
                  <a:srgbClr val="0066CD"/>
                </a:solidFill>
              </a:defRPr>
            </a:lvl1pPr>
            <a:lvl2pPr marL="1219170" lvl="1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2pPr>
            <a:lvl3pPr marL="1828754" lvl="2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3pPr>
            <a:lvl4pPr marL="2438339" lvl="3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4pPr>
            <a:lvl5pPr marL="3047924" lvl="4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5pPr>
            <a:lvl6pPr marL="3657509" lvl="5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6pPr>
            <a:lvl7pPr marL="4267093" lvl="6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7pPr>
            <a:lvl8pPr marL="4876678" lvl="7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8pPr>
            <a:lvl9pPr marL="5486263" lvl="8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5024967" y="2310700"/>
            <a:ext cx="5743600" cy="85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4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341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preserve="1">
  <p:cSld name="Diapositiva de título">
    <p:bg>
      <p:bgPr>
        <a:solidFill>
          <a:srgbClr val="2D6DF3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/>
        </p:nvSpPr>
        <p:spPr>
          <a:xfrm>
            <a:off x="11115328" y="7286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933" kern="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pPr algn="r">
                <a:buClr>
                  <a:srgbClr val="000000"/>
                </a:buClr>
                <a:buSzPts val="700"/>
                <a:buFont typeface="Arial"/>
                <a:buNone/>
              </a:pPr>
              <a:t>‹Nº›</a:t>
            </a:fld>
            <a:endParaRPr sz="933" kern="0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3" name="Google Shape;13;p2"/>
          <p:cNvSpPr txBox="1"/>
          <p:nvPr/>
        </p:nvSpPr>
        <p:spPr>
          <a:xfrm>
            <a:off x="11115328" y="-28739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933" kern="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pPr algn="r">
                <a:buClr>
                  <a:srgbClr val="000000"/>
                </a:buClr>
                <a:buSzPts val="700"/>
                <a:buFont typeface="Arial"/>
                <a:buNone/>
              </a:pPr>
              <a:t>‹Nº›</a:t>
            </a:fld>
            <a:endParaRPr sz="933" kern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8643756" y="0"/>
            <a:ext cx="35548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 txBox="1"/>
          <p:nvPr/>
        </p:nvSpPr>
        <p:spPr>
          <a:xfrm>
            <a:off x="1464625" y="6474856"/>
            <a:ext cx="5723905" cy="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Clr>
                <a:srgbClr val="000000"/>
              </a:buClr>
              <a:buSzPts val="600"/>
              <a:buFont typeface="Arial"/>
              <a:buNone/>
            </a:pPr>
            <a:r>
              <a:rPr lang="es-CO" sz="800" kern="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800" kern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BBAC9F9C-ABB2-4A3E-A132-91388D0691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67105" y="2952183"/>
            <a:ext cx="5580860" cy="11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76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">
  <p:cSld name="Diapositiva de título 1">
    <p:bg>
      <p:bgPr>
        <a:solidFill>
          <a:srgbClr val="FFAB00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/>
        </p:nvSpPr>
        <p:spPr>
          <a:xfrm>
            <a:off x="11115328" y="7286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933" kern="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pPr algn="r">
                <a:buClr>
                  <a:srgbClr val="000000"/>
                </a:buClr>
                <a:buSzPts val="700"/>
                <a:buFont typeface="Arial"/>
                <a:buNone/>
              </a:pPr>
              <a:t>‹Nº›</a:t>
            </a:fld>
            <a:endParaRPr sz="933" kern="0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9" name="Google Shape;19;p3"/>
          <p:cNvSpPr txBox="1"/>
          <p:nvPr/>
        </p:nvSpPr>
        <p:spPr>
          <a:xfrm>
            <a:off x="11115328" y="-28739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933" kern="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pPr algn="r">
                <a:buClr>
                  <a:srgbClr val="000000"/>
                </a:buClr>
                <a:buSzPts val="700"/>
                <a:buFont typeface="Arial"/>
                <a:buNone/>
              </a:pPr>
              <a:t>‹Nº›</a:t>
            </a:fld>
            <a:endParaRPr sz="933" kern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8643756" y="0"/>
            <a:ext cx="35548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3"/>
          <p:cNvSpPr txBox="1"/>
          <p:nvPr/>
        </p:nvSpPr>
        <p:spPr>
          <a:xfrm>
            <a:off x="1464624" y="6474856"/>
            <a:ext cx="5724000" cy="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Clr>
                <a:srgbClr val="000000"/>
              </a:buClr>
              <a:buSzPts val="600"/>
              <a:buFont typeface="Arial"/>
              <a:buNone/>
            </a:pPr>
            <a:r>
              <a:rPr lang="es-CO" sz="800" kern="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800" kern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D5B82EED-572A-4DD4-809A-1F6FD17ACF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67105" y="2952183"/>
            <a:ext cx="5580860" cy="11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43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71D8CDA-BEF2-3E45-BBE9-0FD1F2354AF3}"/>
              </a:ext>
            </a:extLst>
          </p:cNvPr>
          <p:cNvSpPr/>
          <p:nvPr userDrawn="1"/>
        </p:nvSpPr>
        <p:spPr>
          <a:xfrm>
            <a:off x="0" y="1"/>
            <a:ext cx="12192000" cy="1132665"/>
          </a:xfrm>
          <a:prstGeom prst="rect">
            <a:avLst/>
          </a:prstGeom>
          <a:solidFill>
            <a:srgbClr val="2D6D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x-none" sz="1867" kern="0">
              <a:solidFill>
                <a:srgbClr val="FFFFFF"/>
              </a:solidFill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EA13D3F-C52C-2B49-A172-F39D91008AD3}"/>
              </a:ext>
            </a:extLst>
          </p:cNvPr>
          <p:cNvSpPr/>
          <p:nvPr userDrawn="1"/>
        </p:nvSpPr>
        <p:spPr>
          <a:xfrm>
            <a:off x="0" y="0"/>
            <a:ext cx="588157" cy="68580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x-none" sz="1867" kern="0">
              <a:solidFill>
                <a:srgbClr val="FFFFFF"/>
              </a:solidFill>
              <a:sym typeface="Arial"/>
            </a:endParaRP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2420C830-EDA8-4B45-9441-20586F1EF7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37774"/>
            <a:ext cx="2830813" cy="588401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321773" y="136449"/>
            <a:ext cx="8587633" cy="1326000"/>
          </a:xfrm>
        </p:spPr>
        <p:txBody>
          <a:bodyPr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9129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 userDrawn="1">
  <p:cSld name="1_Título y texto">
    <p:bg>
      <p:bgPr>
        <a:solidFill>
          <a:srgbClr val="DCEAFB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489959" y="2310700"/>
            <a:ext cx="4353173" cy="85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Work Sans SemiBold"/>
              <a:buNone/>
              <a:defRPr sz="40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5024967" y="4002323"/>
            <a:ext cx="2511200" cy="5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>
                <a:solidFill>
                  <a:srgbClr val="0054BC"/>
                </a:solidFill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5024381" y="3404467"/>
            <a:ext cx="2511200" cy="5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>
                <a:solidFill>
                  <a:srgbClr val="0054BC"/>
                </a:solidFill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3"/>
          </p:nvPr>
        </p:nvSpPr>
        <p:spPr>
          <a:xfrm>
            <a:off x="5024967" y="4587704"/>
            <a:ext cx="2511200" cy="5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>
                <a:solidFill>
                  <a:srgbClr val="0054BC"/>
                </a:solidFill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4"/>
          </p:nvPr>
        </p:nvSpPr>
        <p:spPr>
          <a:xfrm>
            <a:off x="5024967" y="5229340"/>
            <a:ext cx="2511200" cy="5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>
                <a:solidFill>
                  <a:srgbClr val="0054BC"/>
                </a:solidFill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5"/>
          </p:nvPr>
        </p:nvSpPr>
        <p:spPr>
          <a:xfrm>
            <a:off x="4164164" y="3493373"/>
            <a:ext cx="7664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r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6"/>
          </p:nvPr>
        </p:nvSpPr>
        <p:spPr>
          <a:xfrm>
            <a:off x="8488501" y="4002323"/>
            <a:ext cx="2511200" cy="5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>
                <a:solidFill>
                  <a:srgbClr val="0054BC"/>
                </a:solidFill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7"/>
          </p:nvPr>
        </p:nvSpPr>
        <p:spPr>
          <a:xfrm>
            <a:off x="4164163" y="4119593"/>
            <a:ext cx="7664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r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body" idx="8"/>
          </p:nvPr>
        </p:nvSpPr>
        <p:spPr>
          <a:xfrm>
            <a:off x="4165132" y="4700027"/>
            <a:ext cx="7664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r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body" idx="9"/>
          </p:nvPr>
        </p:nvSpPr>
        <p:spPr>
          <a:xfrm>
            <a:off x="4165132" y="5343288"/>
            <a:ext cx="7664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r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400"/>
              <a:buNone/>
              <a:defRPr sz="1333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1219170" lvl="1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</a:defRPr>
            </a:lvl2pPr>
            <a:lvl3pPr marL="1828754" lvl="2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</a:defRPr>
            </a:lvl3pPr>
            <a:lvl4pPr marL="2438339" lvl="3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</a:defRPr>
            </a:lvl4pPr>
            <a:lvl5pPr marL="3047924" lvl="4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</a:defRPr>
            </a:lvl5pPr>
            <a:lvl6pPr marL="3657509" lvl="5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</a:defRPr>
            </a:lvl6pPr>
            <a:lvl7pPr marL="4267093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</a:defRPr>
            </a:lvl7pPr>
            <a:lvl8pPr marL="4876678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</a:defRPr>
            </a:lvl8pPr>
            <a:lvl9pPr marL="5486263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body" idx="13"/>
          </p:nvPr>
        </p:nvSpPr>
        <p:spPr>
          <a:xfrm>
            <a:off x="8487916" y="3410923"/>
            <a:ext cx="2511200" cy="5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>
                <a:solidFill>
                  <a:srgbClr val="0054BC"/>
                </a:solidFill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4"/>
          </p:nvPr>
        </p:nvSpPr>
        <p:spPr>
          <a:xfrm>
            <a:off x="8488501" y="4594160"/>
            <a:ext cx="2511200" cy="5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>
                <a:solidFill>
                  <a:srgbClr val="0054BC"/>
                </a:solidFill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15"/>
          </p:nvPr>
        </p:nvSpPr>
        <p:spPr>
          <a:xfrm>
            <a:off x="8487319" y="5235796"/>
            <a:ext cx="2511200" cy="5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>
                <a:solidFill>
                  <a:srgbClr val="0054BC"/>
                </a:solidFill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16"/>
          </p:nvPr>
        </p:nvSpPr>
        <p:spPr>
          <a:xfrm>
            <a:off x="7627699" y="3499829"/>
            <a:ext cx="7664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r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body" idx="17"/>
          </p:nvPr>
        </p:nvSpPr>
        <p:spPr>
          <a:xfrm>
            <a:off x="7627697" y="4126049"/>
            <a:ext cx="7664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r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body" idx="18"/>
          </p:nvPr>
        </p:nvSpPr>
        <p:spPr>
          <a:xfrm>
            <a:off x="7628667" y="4706483"/>
            <a:ext cx="7664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r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body" idx="19"/>
          </p:nvPr>
        </p:nvSpPr>
        <p:spPr>
          <a:xfrm>
            <a:off x="7628667" y="5349744"/>
            <a:ext cx="7664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r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E0530AD-4A01-4F68-AC71-E2966573CCFD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890184" y="249767"/>
            <a:ext cx="1219200" cy="1219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731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 kern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 kern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fld id="{00000000-1234-1234-1234-123412341234}" type="slidenum">
              <a:rPr lang="es-CO" kern="0"/>
              <a:pPr/>
              <a:t>‹Nº›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67489077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908528" y="2967335"/>
            <a:ext cx="1037495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lgerian" panose="04020705040A02060702" pitchFamily="82" charset="0"/>
              </a:rPr>
              <a:t>Proyectos de inversión</a:t>
            </a:r>
          </a:p>
          <a:p>
            <a:pPr algn="ctr"/>
            <a:r>
              <a:rPr lang="es-ES" sz="6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lgerian" panose="04020705040A02060702" pitchFamily="82" charset="0"/>
              </a:rPr>
              <a:t>2021</a:t>
            </a:r>
            <a:endParaRPr lang="es-ES" sz="66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584640185"/>
              </p:ext>
            </p:extLst>
          </p:nvPr>
        </p:nvGraphicFramePr>
        <p:xfrm>
          <a:off x="1130478" y="1743539"/>
          <a:ext cx="10512023" cy="5629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="" xmlns:a16="http://schemas.microsoft.com/office/drawing/2014/main" id="{BA06BACD-1C85-9046-8BF5-83B469C6F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8202" y="0"/>
            <a:ext cx="8809149" cy="1161457"/>
          </a:xfrm>
        </p:spPr>
        <p:txBody>
          <a:bodyPr/>
          <a:lstStyle/>
          <a:p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20B0604020202020204" charset="0"/>
              </a:rPr>
              <a:t>DESPACHO DEL MINISTRO  DE JUSTICIA Y DEL DERECHO</a:t>
            </a:r>
            <a:endParaRPr lang="es-MX" sz="2667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rk Sans" panose="020B0604020202020204" charset="0"/>
            </a:endParaRPr>
          </a:p>
        </p:txBody>
      </p:sp>
      <p:sp>
        <p:nvSpPr>
          <p:cNvPr id="4" name="Llamada de flecha hacia abajo 3"/>
          <p:cNvSpPr/>
          <p:nvPr/>
        </p:nvSpPr>
        <p:spPr>
          <a:xfrm>
            <a:off x="4206239" y="1288067"/>
            <a:ext cx="4304714" cy="2028339"/>
          </a:xfrm>
          <a:prstGeom prst="downArrowCallou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chemeClr val="accent6">
                <a:lumMod val="50000"/>
                <a:alpha val="3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>
                <a:latin typeface="Berlin Sans FB Demi" panose="020E0802020502020306" pitchFamily="34" charset="0"/>
              </a:rPr>
              <a:t>Objetivo: Reducir </a:t>
            </a:r>
            <a:r>
              <a:rPr lang="es-CO" sz="1600" dirty="0">
                <a:latin typeface="Berlin Sans FB Demi" panose="020E0802020502020306" pitchFamily="34" charset="0"/>
              </a:rPr>
              <a:t>la brecha </a:t>
            </a:r>
            <a:r>
              <a:rPr lang="es-CO" sz="1600" dirty="0" smtClean="0">
                <a:latin typeface="Berlin Sans FB Demi" panose="020E0802020502020306" pitchFamily="34" charset="0"/>
              </a:rPr>
              <a:t>tecnológica </a:t>
            </a:r>
            <a:r>
              <a:rPr lang="es-CO" sz="1600" dirty="0">
                <a:latin typeface="Berlin Sans FB Demi" panose="020E0802020502020306" pitchFamily="34" charset="0"/>
              </a:rPr>
              <a:t>en la </a:t>
            </a:r>
            <a:r>
              <a:rPr lang="es-CO" sz="1600" dirty="0" smtClean="0">
                <a:latin typeface="Berlin Sans FB Demi" panose="020E0802020502020306" pitchFamily="34" charset="0"/>
              </a:rPr>
              <a:t>gestión </a:t>
            </a:r>
            <a:r>
              <a:rPr lang="es-CO" sz="1600" dirty="0">
                <a:latin typeface="Berlin Sans FB Demi" panose="020E0802020502020306" pitchFamily="34" charset="0"/>
              </a:rPr>
              <a:t>de la </a:t>
            </a:r>
            <a:r>
              <a:rPr lang="es-CO" sz="1600" dirty="0" smtClean="0">
                <a:latin typeface="Berlin Sans FB Demi" panose="020E0802020502020306" pitchFamily="34" charset="0"/>
              </a:rPr>
              <a:t>información </a:t>
            </a:r>
            <a:r>
              <a:rPr lang="es-CO" sz="1600" dirty="0">
                <a:latin typeface="Berlin Sans FB Demi" panose="020E0802020502020306" pitchFamily="34" charset="0"/>
              </a:rPr>
              <a:t>y las telecomunicaciones requeridos para el desarrollo misional del Ministerio de Justicia y del Derecho		</a:t>
            </a:r>
          </a:p>
        </p:txBody>
      </p:sp>
      <p:sp>
        <p:nvSpPr>
          <p:cNvPr id="2" name="Onda 1"/>
          <p:cNvSpPr/>
          <p:nvPr/>
        </p:nvSpPr>
        <p:spPr>
          <a:xfrm>
            <a:off x="1528549" y="3316404"/>
            <a:ext cx="2006221" cy="442049"/>
          </a:xfrm>
          <a:prstGeom prst="wav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Dependencia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" name="Onda 6"/>
          <p:cNvSpPr/>
          <p:nvPr/>
        </p:nvSpPr>
        <p:spPr>
          <a:xfrm>
            <a:off x="5397059" y="3316404"/>
            <a:ext cx="1923073" cy="442047"/>
          </a:xfrm>
          <a:prstGeom prst="wave">
            <a:avLst/>
          </a:prstGeom>
          <a:solidFill>
            <a:srgbClr val="FFA82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Proyecto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8" name="Onda 7"/>
          <p:cNvSpPr/>
          <p:nvPr/>
        </p:nvSpPr>
        <p:spPr>
          <a:xfrm>
            <a:off x="9376011" y="3335368"/>
            <a:ext cx="1856095" cy="442047"/>
          </a:xfrm>
          <a:prstGeom prst="wave">
            <a:avLst/>
          </a:prstGeom>
          <a:solidFill>
            <a:srgbClr val="CC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Apropiación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878651623"/>
              </p:ext>
            </p:extLst>
          </p:nvPr>
        </p:nvGraphicFramePr>
        <p:xfrm>
          <a:off x="1130478" y="1743539"/>
          <a:ext cx="10512023" cy="5629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Llamada de flecha hacia abajo 3"/>
          <p:cNvSpPr/>
          <p:nvPr/>
        </p:nvSpPr>
        <p:spPr>
          <a:xfrm>
            <a:off x="4600135" y="1282891"/>
            <a:ext cx="3685736" cy="1801503"/>
          </a:xfrm>
          <a:prstGeom prst="downArrowCallou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chemeClr val="accent6">
                <a:lumMod val="50000"/>
                <a:alpha val="3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latin typeface="Berlin Sans FB Demi" panose="020E0802020502020306" pitchFamily="34" charset="0"/>
              </a:rPr>
              <a:t>Objetivo</a:t>
            </a:r>
            <a:r>
              <a:rPr lang="es-CO" sz="1600" dirty="0" smtClean="0">
                <a:latin typeface="Berlin Sans FB Demi" panose="020E0802020502020306" pitchFamily="34" charset="0"/>
              </a:rPr>
              <a:t>: Aumentar </a:t>
            </a:r>
            <a:r>
              <a:rPr lang="es-CO" sz="1600" dirty="0">
                <a:latin typeface="Berlin Sans FB Demi" panose="020E0802020502020306" pitchFamily="34" charset="0"/>
              </a:rPr>
              <a:t>la eficiencia estratégica y administrativa del Ministerio de Justicia y del Derecho que facilite el acceso a la justicia 	</a:t>
            </a:r>
            <a:r>
              <a:rPr lang="es-CO" sz="1600" dirty="0"/>
              <a:t> 	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BA06BACD-1C85-9046-8BF5-83B469C6F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051" y="0"/>
            <a:ext cx="8886421" cy="1161457"/>
          </a:xfrm>
        </p:spPr>
        <p:txBody>
          <a:bodyPr/>
          <a:lstStyle/>
          <a:p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20B0604020202020204" charset="0"/>
              </a:rPr>
              <a:t>SECRETARIA GENERAL – OFICINA ASESORA DE PLANEACION</a:t>
            </a:r>
            <a:endParaRPr lang="es-MX" sz="2667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rk Sans" panose="020B0604020202020204" charset="0"/>
            </a:endParaRPr>
          </a:p>
        </p:txBody>
      </p:sp>
      <p:sp>
        <p:nvSpPr>
          <p:cNvPr id="8" name="Onda 7"/>
          <p:cNvSpPr/>
          <p:nvPr/>
        </p:nvSpPr>
        <p:spPr>
          <a:xfrm>
            <a:off x="1528549" y="3316404"/>
            <a:ext cx="2006221" cy="442049"/>
          </a:xfrm>
          <a:prstGeom prst="wav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Dependencia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Onda 8"/>
          <p:cNvSpPr/>
          <p:nvPr/>
        </p:nvSpPr>
        <p:spPr>
          <a:xfrm>
            <a:off x="5397059" y="3316404"/>
            <a:ext cx="1923073" cy="442047"/>
          </a:xfrm>
          <a:prstGeom prst="wave">
            <a:avLst/>
          </a:prstGeom>
          <a:solidFill>
            <a:srgbClr val="FFA82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Proyecto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0" name="Onda 9"/>
          <p:cNvSpPr/>
          <p:nvPr/>
        </p:nvSpPr>
        <p:spPr>
          <a:xfrm>
            <a:off x="9376011" y="3335368"/>
            <a:ext cx="1856095" cy="442047"/>
          </a:xfrm>
          <a:prstGeom prst="wave">
            <a:avLst/>
          </a:prstGeom>
          <a:solidFill>
            <a:srgbClr val="CC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Apropiación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26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115712227"/>
              </p:ext>
            </p:extLst>
          </p:nvPr>
        </p:nvGraphicFramePr>
        <p:xfrm>
          <a:off x="1130478" y="1743539"/>
          <a:ext cx="10512023" cy="5629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Llamada de flecha hacia abajo 3"/>
          <p:cNvSpPr/>
          <p:nvPr/>
        </p:nvSpPr>
        <p:spPr>
          <a:xfrm>
            <a:off x="4572840" y="1285865"/>
            <a:ext cx="3685736" cy="1935007"/>
          </a:xfrm>
          <a:prstGeom prst="downArrowCallou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chemeClr val="accent6">
                <a:lumMod val="50000"/>
                <a:alpha val="3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latin typeface="Berlin Sans FB Demi" panose="020E0802020502020306" pitchFamily="34" charset="0"/>
              </a:rPr>
              <a:t>Objetivo: Reconstruir la memoria histórica institucional contenida en los acervos documentales bajo custodia del ministerio de justicia y del derecho.	</a:t>
            </a:r>
            <a:r>
              <a:rPr lang="es-CO" sz="1600" dirty="0"/>
              <a:t> 	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BA06BACD-1C85-9046-8BF5-83B469C6F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051" y="0"/>
            <a:ext cx="8886421" cy="1161457"/>
          </a:xfrm>
        </p:spPr>
        <p:txBody>
          <a:bodyPr/>
          <a:lstStyle/>
          <a:p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20B0604020202020204" charset="0"/>
              </a:rPr>
              <a:t>SECRETARIA GENERAL</a:t>
            </a:r>
            <a:endParaRPr lang="es-MX" sz="2667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rk Sans" panose="020B0604020202020204" charset="0"/>
            </a:endParaRPr>
          </a:p>
        </p:txBody>
      </p:sp>
      <p:sp>
        <p:nvSpPr>
          <p:cNvPr id="5" name="Onda 4"/>
          <p:cNvSpPr/>
          <p:nvPr/>
        </p:nvSpPr>
        <p:spPr>
          <a:xfrm>
            <a:off x="1528549" y="3316404"/>
            <a:ext cx="2006221" cy="442049"/>
          </a:xfrm>
          <a:prstGeom prst="wav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Dependencia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8" name="Onda 7"/>
          <p:cNvSpPr/>
          <p:nvPr/>
        </p:nvSpPr>
        <p:spPr>
          <a:xfrm>
            <a:off x="5397059" y="3316404"/>
            <a:ext cx="1923073" cy="442047"/>
          </a:xfrm>
          <a:prstGeom prst="wave">
            <a:avLst/>
          </a:prstGeom>
          <a:solidFill>
            <a:srgbClr val="FFA82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Proyecto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Onda 8"/>
          <p:cNvSpPr/>
          <p:nvPr/>
        </p:nvSpPr>
        <p:spPr>
          <a:xfrm>
            <a:off x="9376011" y="3335368"/>
            <a:ext cx="1856095" cy="442047"/>
          </a:xfrm>
          <a:prstGeom prst="wave">
            <a:avLst/>
          </a:prstGeom>
          <a:solidFill>
            <a:srgbClr val="CC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Apropiación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56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294475205"/>
              </p:ext>
            </p:extLst>
          </p:nvPr>
        </p:nvGraphicFramePr>
        <p:xfrm>
          <a:off x="1477108" y="1743539"/>
          <a:ext cx="10165393" cy="4488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Llamada de flecha hacia abajo 3"/>
          <p:cNvSpPr/>
          <p:nvPr/>
        </p:nvSpPr>
        <p:spPr>
          <a:xfrm>
            <a:off x="3713867" y="1181238"/>
            <a:ext cx="5711483" cy="1252619"/>
          </a:xfrm>
          <a:prstGeom prst="downArrowCallou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chemeClr val="accent6">
                <a:lumMod val="50000"/>
                <a:alpha val="3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latin typeface="Berlin Sans FB Demi" panose="020E0802020502020306" pitchFamily="34" charset="0"/>
              </a:rPr>
              <a:t>Objetivo: Apoyar el fortalecimiento en la </a:t>
            </a:r>
            <a:r>
              <a:rPr lang="es-CO" sz="1600" dirty="0" smtClean="0">
                <a:latin typeface="Berlin Sans FB Demi" panose="020E0802020502020306" pitchFamily="34" charset="0"/>
              </a:rPr>
              <a:t>aplicación </a:t>
            </a:r>
            <a:r>
              <a:rPr lang="es-CO" sz="1600" dirty="0">
                <a:latin typeface="Berlin Sans FB Demi" panose="020E0802020502020306" pitchFamily="34" charset="0"/>
              </a:rPr>
              <a:t>del enfoque inclusivo y de Derechos Humanos en el acceso y la </a:t>
            </a:r>
            <a:r>
              <a:rPr lang="es-CO" sz="1600" dirty="0" smtClean="0">
                <a:latin typeface="Berlin Sans FB Demi" panose="020E0802020502020306" pitchFamily="34" charset="0"/>
              </a:rPr>
              <a:t>prestación </a:t>
            </a:r>
            <a:r>
              <a:rPr lang="es-CO" sz="1600" dirty="0">
                <a:latin typeface="Berlin Sans FB Demi" panose="020E0802020502020306" pitchFamily="34" charset="0"/>
              </a:rPr>
              <a:t>de servicios de justicia		</a:t>
            </a:r>
            <a:r>
              <a:rPr lang="es-CO" sz="1600" dirty="0"/>
              <a:t> 	</a:t>
            </a: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BA06BACD-1C85-9046-8BF5-83B469C6F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9420" y="-15237"/>
            <a:ext cx="8172876" cy="1122820"/>
          </a:xfrm>
        </p:spPr>
        <p:txBody>
          <a:bodyPr/>
          <a:lstStyle/>
          <a:p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20B0604020202020204" charset="0"/>
              </a:rPr>
              <a:t>VICEMINISTERIO DE PROMOCION DE LA JUSTICIA</a:t>
            </a:r>
            <a:endParaRPr lang="es-MX" sz="2667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rk Sans" panose="020B0604020202020204" charset="0"/>
            </a:endParaRPr>
          </a:p>
        </p:txBody>
      </p:sp>
      <p:sp>
        <p:nvSpPr>
          <p:cNvPr id="3" name="Llamada de flecha hacia arriba 2"/>
          <p:cNvSpPr/>
          <p:nvPr/>
        </p:nvSpPr>
        <p:spPr>
          <a:xfrm>
            <a:off x="3713867" y="5528456"/>
            <a:ext cx="5711483" cy="1223889"/>
          </a:xfrm>
          <a:prstGeom prst="upArrowCallou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chemeClr val="accent6">
                <a:lumMod val="50000"/>
                <a:alpha val="3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>
                <a:latin typeface="Berlin Sans FB Demi" panose="020E0802020502020306" pitchFamily="34" charset="0"/>
              </a:rPr>
              <a:t>Objetivo: Fortalecer </a:t>
            </a:r>
            <a:r>
              <a:rPr lang="es-CO" sz="1600" dirty="0">
                <a:latin typeface="Berlin Sans FB Demi" panose="020E0802020502020306" pitchFamily="34" charset="0"/>
              </a:rPr>
              <a:t>la </a:t>
            </a:r>
            <a:r>
              <a:rPr lang="es-CO" sz="1600" dirty="0" smtClean="0">
                <a:latin typeface="Berlin Sans FB Demi" panose="020E0802020502020306" pitchFamily="34" charset="0"/>
              </a:rPr>
              <a:t>articulación </a:t>
            </a:r>
            <a:r>
              <a:rPr lang="es-CO" sz="1600" dirty="0">
                <a:latin typeface="Berlin Sans FB Demi" panose="020E0802020502020306" pitchFamily="34" charset="0"/>
              </a:rPr>
              <a:t>entre los prestadores del servicio de Justicia formal de cara al ciudadano</a:t>
            </a:r>
            <a:r>
              <a:rPr lang="es-CO" sz="1600" dirty="0"/>
              <a:t>	</a:t>
            </a:r>
          </a:p>
        </p:txBody>
      </p:sp>
      <p:sp>
        <p:nvSpPr>
          <p:cNvPr id="7" name="Onda 6"/>
          <p:cNvSpPr/>
          <p:nvPr/>
        </p:nvSpPr>
        <p:spPr>
          <a:xfrm>
            <a:off x="1814959" y="2855498"/>
            <a:ext cx="2006221" cy="442049"/>
          </a:xfrm>
          <a:prstGeom prst="wav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Dependencia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Onda 8"/>
          <p:cNvSpPr/>
          <p:nvPr/>
        </p:nvSpPr>
        <p:spPr>
          <a:xfrm>
            <a:off x="5608071" y="3719189"/>
            <a:ext cx="1923073" cy="442047"/>
          </a:xfrm>
          <a:prstGeom prst="wave">
            <a:avLst/>
          </a:prstGeom>
          <a:solidFill>
            <a:srgbClr val="FFA82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Proyecto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0" name="Onda 9"/>
          <p:cNvSpPr/>
          <p:nvPr/>
        </p:nvSpPr>
        <p:spPr>
          <a:xfrm>
            <a:off x="9425350" y="3719188"/>
            <a:ext cx="1856095" cy="442047"/>
          </a:xfrm>
          <a:prstGeom prst="wave">
            <a:avLst/>
          </a:prstGeom>
          <a:solidFill>
            <a:srgbClr val="CC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Apropiación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53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14773375"/>
              </p:ext>
            </p:extLst>
          </p:nvPr>
        </p:nvGraphicFramePr>
        <p:xfrm>
          <a:off x="1477108" y="1743539"/>
          <a:ext cx="10165393" cy="4488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Llamada de flecha hacia abajo 3"/>
          <p:cNvSpPr/>
          <p:nvPr/>
        </p:nvSpPr>
        <p:spPr>
          <a:xfrm>
            <a:off x="3713870" y="1210486"/>
            <a:ext cx="5711483" cy="1252619"/>
          </a:xfrm>
          <a:prstGeom prst="downArrowCallou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chemeClr val="accent6">
                <a:lumMod val="50000"/>
                <a:alpha val="3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600" dirty="0">
                <a:latin typeface="Berlin Sans FB Demi" panose="020E0802020502020306" pitchFamily="34" charset="0"/>
              </a:rPr>
              <a:t>Objetivo</a:t>
            </a:r>
            <a:r>
              <a:rPr lang="es-CO" sz="1600" dirty="0" smtClean="0">
                <a:latin typeface="Berlin Sans FB Demi" panose="020E0802020502020306" pitchFamily="34" charset="0"/>
              </a:rPr>
              <a:t>: Fortalecer </a:t>
            </a:r>
            <a:r>
              <a:rPr lang="es-CO" sz="1600" dirty="0">
                <a:latin typeface="Berlin Sans FB Demi" panose="020E0802020502020306" pitchFamily="34" charset="0"/>
              </a:rPr>
              <a:t>los </a:t>
            </a:r>
            <a:r>
              <a:rPr lang="es-CO" sz="1600" dirty="0" smtClean="0">
                <a:latin typeface="Berlin Sans FB Demi" panose="020E0802020502020306" pitchFamily="34" charset="0"/>
              </a:rPr>
              <a:t>mecanismos </a:t>
            </a:r>
            <a:r>
              <a:rPr lang="es-CO" sz="1600" dirty="0">
                <a:latin typeface="Berlin Sans FB Demi" panose="020E0802020502020306" pitchFamily="34" charset="0"/>
              </a:rPr>
              <a:t>de acceso a la justicia en los territorios	 		 	</a:t>
            </a: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BA06BACD-1C85-9046-8BF5-83B469C6F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9420" y="-15237"/>
            <a:ext cx="8172876" cy="1122820"/>
          </a:xfrm>
        </p:spPr>
        <p:txBody>
          <a:bodyPr/>
          <a:lstStyle/>
          <a:p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20B0604020202020204" charset="0"/>
              </a:rPr>
              <a:t>VICEMINISTERIO DE PROMOCION DE LA JUSTICIA</a:t>
            </a:r>
            <a:endParaRPr lang="es-MX" sz="2667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rk Sans" panose="020B0604020202020204" charset="0"/>
            </a:endParaRPr>
          </a:p>
        </p:txBody>
      </p:sp>
      <p:sp>
        <p:nvSpPr>
          <p:cNvPr id="3" name="Llamada de flecha hacia arriba 2"/>
          <p:cNvSpPr/>
          <p:nvPr/>
        </p:nvSpPr>
        <p:spPr>
          <a:xfrm>
            <a:off x="3713869" y="5485561"/>
            <a:ext cx="5711483" cy="1223889"/>
          </a:xfrm>
          <a:prstGeom prst="upArrowCallou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chemeClr val="accent6">
                <a:lumMod val="50000"/>
                <a:alpha val="3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600" dirty="0">
                <a:latin typeface="Berlin Sans FB Demi" panose="020E0802020502020306" pitchFamily="34" charset="0"/>
              </a:rPr>
              <a:t>Objetivo</a:t>
            </a:r>
            <a:r>
              <a:rPr lang="es-CO" sz="1600" dirty="0" smtClean="0">
                <a:latin typeface="Berlin Sans FB Demi" panose="020E0802020502020306" pitchFamily="34" charset="0"/>
              </a:rPr>
              <a:t>: Mejorar </a:t>
            </a:r>
            <a:r>
              <a:rPr lang="es-CO" sz="1600" dirty="0">
                <a:latin typeface="Berlin Sans FB Demi" panose="020E0802020502020306" pitchFamily="34" charset="0"/>
              </a:rPr>
              <a:t>la confianza de los ciudadanos y las instituciones para acceder a M</a:t>
            </a:r>
            <a:r>
              <a:rPr lang="es-CO" sz="1600" dirty="0" smtClean="0">
                <a:latin typeface="Berlin Sans FB Demi" panose="020E0802020502020306" pitchFamily="34" charset="0"/>
              </a:rPr>
              <a:t>étodos Alternativos </a:t>
            </a:r>
            <a:r>
              <a:rPr lang="es-CO" sz="1600" dirty="0">
                <a:latin typeface="Berlin Sans FB Demi" panose="020E0802020502020306" pitchFamily="34" charset="0"/>
              </a:rPr>
              <a:t>de S</a:t>
            </a:r>
            <a:r>
              <a:rPr lang="es-CO" sz="1600" dirty="0" smtClean="0">
                <a:latin typeface="Berlin Sans FB Demi" panose="020E0802020502020306" pitchFamily="34" charset="0"/>
              </a:rPr>
              <a:t>olución </a:t>
            </a:r>
            <a:r>
              <a:rPr lang="es-CO" sz="1600" dirty="0">
                <a:latin typeface="Berlin Sans FB Demi" panose="020E0802020502020306" pitchFamily="34" charset="0"/>
              </a:rPr>
              <a:t>de </a:t>
            </a:r>
            <a:r>
              <a:rPr lang="es-CO" sz="1600" dirty="0" smtClean="0">
                <a:latin typeface="Berlin Sans FB Demi" panose="020E0802020502020306" pitchFamily="34" charset="0"/>
              </a:rPr>
              <a:t>Conflictos</a:t>
            </a:r>
            <a:r>
              <a:rPr lang="es-CO" sz="1600" dirty="0">
                <a:latin typeface="Berlin Sans FB Demi" panose="020E0802020502020306" pitchFamily="34" charset="0"/>
              </a:rPr>
              <a:t>	 </a:t>
            </a:r>
            <a:endParaRPr lang="es-CO" sz="1600" dirty="0"/>
          </a:p>
        </p:txBody>
      </p:sp>
      <p:sp>
        <p:nvSpPr>
          <p:cNvPr id="9" name="Onda 8"/>
          <p:cNvSpPr/>
          <p:nvPr/>
        </p:nvSpPr>
        <p:spPr>
          <a:xfrm>
            <a:off x="1814959" y="2828202"/>
            <a:ext cx="2006221" cy="442049"/>
          </a:xfrm>
          <a:prstGeom prst="wav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Dependencia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0" name="Onda 9"/>
          <p:cNvSpPr/>
          <p:nvPr/>
        </p:nvSpPr>
        <p:spPr>
          <a:xfrm>
            <a:off x="5608071" y="3705541"/>
            <a:ext cx="1923073" cy="442047"/>
          </a:xfrm>
          <a:prstGeom prst="wave">
            <a:avLst/>
          </a:prstGeom>
          <a:solidFill>
            <a:srgbClr val="FFA82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Proyecto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1" name="Onda 10"/>
          <p:cNvSpPr/>
          <p:nvPr/>
        </p:nvSpPr>
        <p:spPr>
          <a:xfrm>
            <a:off x="9425350" y="3705540"/>
            <a:ext cx="1856095" cy="442047"/>
          </a:xfrm>
          <a:prstGeom prst="wave">
            <a:avLst/>
          </a:prstGeom>
          <a:solidFill>
            <a:srgbClr val="CC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Apropiación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0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063422908"/>
              </p:ext>
            </p:extLst>
          </p:nvPr>
        </p:nvGraphicFramePr>
        <p:xfrm>
          <a:off x="1130478" y="1743539"/>
          <a:ext cx="10512023" cy="5629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Llamada de flecha hacia abajo 3"/>
          <p:cNvSpPr/>
          <p:nvPr/>
        </p:nvSpPr>
        <p:spPr>
          <a:xfrm>
            <a:off x="4600135" y="1231270"/>
            <a:ext cx="3685736" cy="1825830"/>
          </a:xfrm>
          <a:prstGeom prst="downArrowCallou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chemeClr val="bg1">
                <a:lumMod val="65000"/>
                <a:alpha val="3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latin typeface="Berlin Sans FB Demi" panose="020E0802020502020306" pitchFamily="34" charset="0"/>
              </a:rPr>
              <a:t>Objetivo</a:t>
            </a:r>
            <a:r>
              <a:rPr lang="es-CO" sz="1600" dirty="0" smtClean="0">
                <a:latin typeface="Berlin Sans FB Demi" panose="020E0802020502020306" pitchFamily="34" charset="0"/>
              </a:rPr>
              <a:t>: Promover </a:t>
            </a:r>
            <a:r>
              <a:rPr lang="es-CO" sz="1600" dirty="0">
                <a:latin typeface="Berlin Sans FB Demi" panose="020E0802020502020306" pitchFamily="34" charset="0"/>
              </a:rPr>
              <a:t>el conocimiento en la </a:t>
            </a:r>
            <a:r>
              <a:rPr lang="es-CO" sz="1600" dirty="0" smtClean="0">
                <a:latin typeface="Berlin Sans FB Demi" panose="020E0802020502020306" pitchFamily="34" charset="0"/>
              </a:rPr>
              <a:t>producción </a:t>
            </a:r>
            <a:r>
              <a:rPr lang="es-CO" sz="1600" dirty="0">
                <a:latin typeface="Berlin Sans FB Demi" panose="020E0802020502020306" pitchFamily="34" charset="0"/>
              </a:rPr>
              <a:t>y vigencia normativa a nivel nacional y </a:t>
            </a:r>
            <a:r>
              <a:rPr lang="es-CO" sz="1600" dirty="0" smtClean="0">
                <a:latin typeface="Berlin Sans FB Demi" panose="020E0802020502020306" pitchFamily="34" charset="0"/>
              </a:rPr>
              <a:t>territorial</a:t>
            </a:r>
            <a:r>
              <a:rPr lang="es-CO" sz="1600" dirty="0" smtClean="0"/>
              <a:t> </a:t>
            </a:r>
            <a:r>
              <a:rPr lang="es-CO" sz="1600" dirty="0"/>
              <a:t>	</a:t>
            </a: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BA06BACD-1C85-9046-8BF5-83B469C6F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9420" y="-15237"/>
            <a:ext cx="8172876" cy="1122820"/>
          </a:xfrm>
        </p:spPr>
        <p:txBody>
          <a:bodyPr/>
          <a:lstStyle/>
          <a:p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20B0604020202020204" charset="0"/>
              </a:rPr>
              <a:t>VICEMINISTERIO DE PROMOCION DE LA JUSTICIA</a:t>
            </a:r>
            <a:endParaRPr lang="es-MX" sz="2667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rk Sans" panose="020B0604020202020204" charset="0"/>
            </a:endParaRPr>
          </a:p>
        </p:txBody>
      </p:sp>
      <p:sp>
        <p:nvSpPr>
          <p:cNvPr id="9" name="Onda 8"/>
          <p:cNvSpPr/>
          <p:nvPr/>
        </p:nvSpPr>
        <p:spPr>
          <a:xfrm>
            <a:off x="1528356" y="3270249"/>
            <a:ext cx="2006221" cy="442049"/>
          </a:xfrm>
          <a:prstGeom prst="wav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Dependencia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0" name="Onda 9"/>
          <p:cNvSpPr/>
          <p:nvPr/>
        </p:nvSpPr>
        <p:spPr>
          <a:xfrm>
            <a:off x="5481466" y="3270251"/>
            <a:ext cx="1923073" cy="442047"/>
          </a:xfrm>
          <a:prstGeom prst="wave">
            <a:avLst/>
          </a:prstGeom>
          <a:solidFill>
            <a:srgbClr val="FFA82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Proyecto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1" name="Onda 10"/>
          <p:cNvSpPr/>
          <p:nvPr/>
        </p:nvSpPr>
        <p:spPr>
          <a:xfrm>
            <a:off x="9351428" y="3270249"/>
            <a:ext cx="1856095" cy="442047"/>
          </a:xfrm>
          <a:prstGeom prst="wave">
            <a:avLst/>
          </a:prstGeom>
          <a:solidFill>
            <a:srgbClr val="CC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Apropiación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62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329635256"/>
              </p:ext>
            </p:extLst>
          </p:nvPr>
        </p:nvGraphicFramePr>
        <p:xfrm>
          <a:off x="1130478" y="1743539"/>
          <a:ext cx="10512023" cy="5629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Llamada de flecha hacia abajo 3"/>
          <p:cNvSpPr/>
          <p:nvPr/>
        </p:nvSpPr>
        <p:spPr>
          <a:xfrm>
            <a:off x="4600135" y="1258566"/>
            <a:ext cx="3685736" cy="1784886"/>
          </a:xfrm>
          <a:prstGeom prst="downArrowCallou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chemeClr val="bg1">
                <a:lumMod val="65000"/>
                <a:alpha val="3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latin typeface="Berlin Sans FB Demi" panose="020E0802020502020306" pitchFamily="34" charset="0"/>
              </a:rPr>
              <a:t>Objetivo</a:t>
            </a:r>
            <a:r>
              <a:rPr lang="es-CO" sz="1600" dirty="0" smtClean="0">
                <a:latin typeface="Berlin Sans FB Demi" panose="020E0802020502020306" pitchFamily="34" charset="0"/>
              </a:rPr>
              <a:t>: Fortalecer </a:t>
            </a:r>
            <a:r>
              <a:rPr lang="es-CO" sz="1600" dirty="0">
                <a:latin typeface="Berlin Sans FB Demi" panose="020E0802020502020306" pitchFamily="34" charset="0"/>
              </a:rPr>
              <a:t>interinstitucionalmente el acceso a los mecanismos de Justicia </a:t>
            </a:r>
            <a:r>
              <a:rPr lang="es-CO" sz="1600" dirty="0" smtClean="0">
                <a:latin typeface="Berlin Sans FB Demi" panose="020E0802020502020306" pitchFamily="34" charset="0"/>
              </a:rPr>
              <a:t>transicional </a:t>
            </a:r>
            <a:r>
              <a:rPr lang="es-CO" sz="1600" dirty="0">
                <a:latin typeface="Berlin Sans FB Demi" panose="020E0802020502020306" pitchFamily="34" charset="0"/>
              </a:rPr>
              <a:t>	 	</a:t>
            </a:r>
            <a:r>
              <a:rPr lang="es-CO" sz="1600" dirty="0"/>
              <a:t> 	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BA06BACD-1C85-9046-8BF5-83B469C6F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1848" y="-15237"/>
            <a:ext cx="7580448" cy="1161457"/>
          </a:xfrm>
        </p:spPr>
        <p:txBody>
          <a:bodyPr/>
          <a:lstStyle/>
          <a:p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20B0604020202020204" charset="0"/>
              </a:rPr>
              <a:t>VICEMINISTERIO DE POLITICA CRIMINAL </a:t>
            </a:r>
            <a:b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20B0604020202020204" charset="0"/>
              </a:rPr>
            </a:b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20B0604020202020204" charset="0"/>
              </a:rPr>
              <a:t>Y JUSTICIA RESTAURATIVA</a:t>
            </a:r>
            <a:endParaRPr lang="es-MX" sz="2667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rk Sans" panose="020B0604020202020204" charset="0"/>
            </a:endParaRPr>
          </a:p>
        </p:txBody>
      </p:sp>
      <p:sp>
        <p:nvSpPr>
          <p:cNvPr id="9" name="Onda 8"/>
          <p:cNvSpPr/>
          <p:nvPr/>
        </p:nvSpPr>
        <p:spPr>
          <a:xfrm>
            <a:off x="1528356" y="3270249"/>
            <a:ext cx="2006221" cy="442049"/>
          </a:xfrm>
          <a:prstGeom prst="wav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Dependencia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0" name="Onda 9"/>
          <p:cNvSpPr/>
          <p:nvPr/>
        </p:nvSpPr>
        <p:spPr>
          <a:xfrm>
            <a:off x="5481466" y="3270251"/>
            <a:ext cx="1923073" cy="442047"/>
          </a:xfrm>
          <a:prstGeom prst="wave">
            <a:avLst/>
          </a:prstGeom>
          <a:solidFill>
            <a:srgbClr val="FFA82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Proyecto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1" name="Onda 10"/>
          <p:cNvSpPr/>
          <p:nvPr/>
        </p:nvSpPr>
        <p:spPr>
          <a:xfrm>
            <a:off x="9351428" y="3270249"/>
            <a:ext cx="1856095" cy="442047"/>
          </a:xfrm>
          <a:prstGeom prst="wave">
            <a:avLst/>
          </a:prstGeom>
          <a:solidFill>
            <a:srgbClr val="CC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Apropiación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65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122954253"/>
              </p:ext>
            </p:extLst>
          </p:nvPr>
        </p:nvGraphicFramePr>
        <p:xfrm>
          <a:off x="996288" y="1743539"/>
          <a:ext cx="10646214" cy="4488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Llamada de flecha hacia abajo 3"/>
          <p:cNvSpPr/>
          <p:nvPr/>
        </p:nvSpPr>
        <p:spPr>
          <a:xfrm>
            <a:off x="3713870" y="1210486"/>
            <a:ext cx="5711483" cy="1252619"/>
          </a:xfrm>
          <a:prstGeom prst="downArrowCallou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chemeClr val="accent6">
                <a:lumMod val="50000"/>
                <a:alpha val="3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600" dirty="0">
                <a:latin typeface="Berlin Sans FB Demi" panose="020E0802020502020306" pitchFamily="34" charset="0"/>
              </a:rPr>
              <a:t>Objetivo</a:t>
            </a:r>
            <a:r>
              <a:rPr lang="es-CO" sz="1600" dirty="0" smtClean="0">
                <a:latin typeface="Berlin Sans FB Demi" panose="020E0802020502020306" pitchFamily="34" charset="0"/>
              </a:rPr>
              <a:t>: Desarrollar </a:t>
            </a:r>
            <a:r>
              <a:rPr lang="es-CO" sz="1600" dirty="0">
                <a:latin typeface="Berlin Sans FB Demi" panose="020E0802020502020306" pitchFamily="34" charset="0"/>
              </a:rPr>
              <a:t>la </a:t>
            </a:r>
            <a:r>
              <a:rPr lang="es-CO" sz="1600" dirty="0" smtClean="0">
                <a:latin typeface="Berlin Sans FB Demi" panose="020E0802020502020306" pitchFamily="34" charset="0"/>
              </a:rPr>
              <a:t>política </a:t>
            </a:r>
            <a:r>
              <a:rPr lang="es-CO" sz="1600" dirty="0">
                <a:latin typeface="Berlin Sans FB Demi" panose="020E0802020502020306" pitchFamily="34" charset="0"/>
              </a:rPr>
              <a:t>criminal en materia de </a:t>
            </a:r>
            <a:r>
              <a:rPr lang="es-CO" sz="1600" dirty="0" smtClean="0">
                <a:latin typeface="Berlin Sans FB Demi" panose="020E0802020502020306" pitchFamily="34" charset="0"/>
              </a:rPr>
              <a:t>prevención </a:t>
            </a:r>
            <a:r>
              <a:rPr lang="es-CO" sz="1600" dirty="0">
                <a:latin typeface="Berlin Sans FB Demi" panose="020E0802020502020306" pitchFamily="34" charset="0"/>
              </a:rPr>
              <a:t>del </a:t>
            </a:r>
            <a:r>
              <a:rPr lang="es-CO" sz="1600" dirty="0" smtClean="0">
                <a:latin typeface="Berlin Sans FB Demi" panose="020E0802020502020306" pitchFamily="34" charset="0"/>
              </a:rPr>
              <a:t>delito </a:t>
            </a:r>
            <a:r>
              <a:rPr lang="es-CO" sz="1600" dirty="0">
                <a:latin typeface="Berlin Sans FB Demi" panose="020E0802020502020306" pitchFamily="34" charset="0"/>
              </a:rPr>
              <a:t>	 		 	</a:t>
            </a:r>
          </a:p>
        </p:txBody>
      </p:sp>
      <p:sp>
        <p:nvSpPr>
          <p:cNvPr id="3" name="Llamada de flecha hacia arriba 2"/>
          <p:cNvSpPr/>
          <p:nvPr/>
        </p:nvSpPr>
        <p:spPr>
          <a:xfrm>
            <a:off x="3713869" y="5512857"/>
            <a:ext cx="5711483" cy="1223889"/>
          </a:xfrm>
          <a:prstGeom prst="upArrowCallou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90500" dist="228600" dir="2700000" algn="ctr">
              <a:schemeClr val="accent6">
                <a:lumMod val="50000"/>
                <a:alpha val="3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600" dirty="0">
                <a:latin typeface="Berlin Sans FB Demi" panose="020E0802020502020306" pitchFamily="34" charset="0"/>
              </a:rPr>
              <a:t>Objetivo</a:t>
            </a:r>
            <a:r>
              <a:rPr lang="es-CO" sz="1600" dirty="0" smtClean="0">
                <a:latin typeface="Berlin Sans FB Demi" panose="020E0802020502020306" pitchFamily="34" charset="0"/>
              </a:rPr>
              <a:t>: Apoyar </a:t>
            </a:r>
            <a:r>
              <a:rPr lang="es-CO" sz="1600" dirty="0">
                <a:latin typeface="Berlin Sans FB Demi" panose="020E0802020502020306" pitchFamily="34" charset="0"/>
              </a:rPr>
              <a:t>el fortalecimiento de los sistemas penales bajo un enfoque </a:t>
            </a:r>
            <a:r>
              <a:rPr lang="es-CO" sz="1600" dirty="0" smtClean="0">
                <a:latin typeface="Berlin Sans FB Demi" panose="020E0802020502020306" pitchFamily="34" charset="0"/>
              </a:rPr>
              <a:t> de  </a:t>
            </a:r>
            <a:r>
              <a:rPr lang="es-CO" sz="1600" dirty="0">
                <a:latin typeface="Berlin Sans FB Demi" panose="020E0802020502020306" pitchFamily="34" charset="0"/>
              </a:rPr>
              <a:t>derechos	 	 </a:t>
            </a:r>
            <a:endParaRPr lang="es-CO" sz="1600" dirty="0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BA06BACD-1C85-9046-8BF5-83B469C6F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1848" y="-15237"/>
            <a:ext cx="7580448" cy="1161457"/>
          </a:xfrm>
        </p:spPr>
        <p:txBody>
          <a:bodyPr/>
          <a:lstStyle/>
          <a:p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20B0604020202020204" charset="0"/>
              </a:rPr>
              <a:t>VICEMINISTERIO DE POLITICA CRIMINAL </a:t>
            </a:r>
            <a:b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20B0604020202020204" charset="0"/>
              </a:rPr>
            </a:b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20B0604020202020204" charset="0"/>
              </a:rPr>
              <a:t>Y JUSTICIA RESTAURATIVA</a:t>
            </a:r>
            <a:endParaRPr lang="es-MX" sz="2667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rk Sans" panose="020B0604020202020204" charset="0"/>
            </a:endParaRPr>
          </a:p>
        </p:txBody>
      </p:sp>
      <p:sp>
        <p:nvSpPr>
          <p:cNvPr id="9" name="Onda 8"/>
          <p:cNvSpPr/>
          <p:nvPr/>
        </p:nvSpPr>
        <p:spPr>
          <a:xfrm>
            <a:off x="1407398" y="2683396"/>
            <a:ext cx="2006221" cy="442049"/>
          </a:xfrm>
          <a:prstGeom prst="wav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Dependencia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0" name="Onda 9"/>
          <p:cNvSpPr/>
          <p:nvPr/>
        </p:nvSpPr>
        <p:spPr>
          <a:xfrm>
            <a:off x="5249454" y="3766957"/>
            <a:ext cx="1923073" cy="442047"/>
          </a:xfrm>
          <a:prstGeom prst="wave">
            <a:avLst/>
          </a:prstGeom>
          <a:solidFill>
            <a:srgbClr val="FFA82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Proyecto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1" name="Onda 10"/>
          <p:cNvSpPr/>
          <p:nvPr/>
        </p:nvSpPr>
        <p:spPr>
          <a:xfrm>
            <a:off x="9201303" y="3766957"/>
            <a:ext cx="1856095" cy="442047"/>
          </a:xfrm>
          <a:prstGeom prst="wave">
            <a:avLst/>
          </a:prstGeom>
          <a:solidFill>
            <a:srgbClr val="CC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Apropiación</a:t>
            </a:r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22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0FBA7F62C14F041A0FB3EFC7596E368" ma:contentTypeVersion="1" ma:contentTypeDescription="Crear nuevo documento." ma:contentTypeScope="" ma:versionID="348b18b5fc41e64fad00b1cd561ffcbc">
  <xsd:schema xmlns:xsd="http://www.w3.org/2001/XMLSchema" xmlns:xs="http://www.w3.org/2001/XMLSchema" xmlns:p="http://schemas.microsoft.com/office/2006/metadata/properties" xmlns:ns1="http://schemas.microsoft.com/sharepoint/v3" xmlns:ns2="81cc8fc0-8d1e-4295-8f37-5d076116407c" targetNamespace="http://schemas.microsoft.com/office/2006/metadata/properties" ma:root="true" ma:fieldsID="0ca9f3ac2d15db8bb029348aee8f1b74" ns1:_="" ns2:_="">
    <xsd:import namespace="http://schemas.microsoft.com/sharepoint/v3"/>
    <xsd:import namespace="81cc8fc0-8d1e-4295-8f37-5d076116407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cc8fc0-8d1e-4295-8f37-5d076116407c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81cc8fc0-8d1e-4295-8f37-5d076116407c">2TV4CCKVFCYA-1167877901-447</_dlc_DocId>
    <_dlc_DocIdUrl xmlns="81cc8fc0-8d1e-4295-8f37-5d076116407c">
      <Url>https://www.minjusticia.gov.co/ministerio/_layouts/15/DocIdRedir.aspx?ID=2TV4CCKVFCYA-1167877901-447</Url>
      <Description>2TV4CCKVFCYA-1167877901-447</Description>
    </_dlc_DocIdUrl>
  </documentManagement>
</p:properties>
</file>

<file path=customXml/itemProps1.xml><?xml version="1.0" encoding="utf-8"?>
<ds:datastoreItem xmlns:ds="http://schemas.openxmlformats.org/officeDocument/2006/customXml" ds:itemID="{A8E30AB6-133D-4A71-B8A2-8568BAA920FC}"/>
</file>

<file path=customXml/itemProps2.xml><?xml version="1.0" encoding="utf-8"?>
<ds:datastoreItem xmlns:ds="http://schemas.openxmlformats.org/officeDocument/2006/customXml" ds:itemID="{ADB3EDEB-B7AF-4192-8C68-B01EB3AC5200}"/>
</file>

<file path=customXml/itemProps3.xml><?xml version="1.0" encoding="utf-8"?>
<ds:datastoreItem xmlns:ds="http://schemas.openxmlformats.org/officeDocument/2006/customXml" ds:itemID="{9B57EC2D-9E00-4E54-BDA5-CD52C21531B7}"/>
</file>

<file path=customXml/itemProps4.xml><?xml version="1.0" encoding="utf-8"?>
<ds:datastoreItem xmlns:ds="http://schemas.openxmlformats.org/officeDocument/2006/customXml" ds:itemID="{66B9DCFF-BEE7-496E-A42E-7580CF7CF654}"/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509</Words>
  <Application>Microsoft Office PowerPoint</Application>
  <PresentationFormat>Panorámica</PresentationFormat>
  <Paragraphs>75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Algerian</vt:lpstr>
      <vt:lpstr>Arial</vt:lpstr>
      <vt:lpstr>Berlin Sans FB Demi</vt:lpstr>
      <vt:lpstr>Calibri</vt:lpstr>
      <vt:lpstr>Work Sans</vt:lpstr>
      <vt:lpstr>Work Sans Light</vt:lpstr>
      <vt:lpstr>Work Sans SemiBold</vt:lpstr>
      <vt:lpstr>Presidencia de Colomba</vt:lpstr>
      <vt:lpstr>Presentación de PowerPoint</vt:lpstr>
      <vt:lpstr>DESPACHO DEL MINISTRO  DE JUSTICIA Y DEL DERECHO</vt:lpstr>
      <vt:lpstr>SECRETARIA GENERAL – OFICINA ASESORA DE PLANEACION</vt:lpstr>
      <vt:lpstr>SECRETARIA GENERAL</vt:lpstr>
      <vt:lpstr>VICEMINISTERIO DE PROMOCION DE LA JUSTICIA</vt:lpstr>
      <vt:lpstr>VICEMINISTERIO DE PROMOCION DE LA JUSTICIA</vt:lpstr>
      <vt:lpstr>VICEMINISTERIO DE PROMOCION DE LA JUSTICIA</vt:lpstr>
      <vt:lpstr>VICEMINISTERIO DE POLITICA CRIMINAL  Y JUSTICIA RESTAURATIVA</vt:lpstr>
      <vt:lpstr>VICEMINISTERIO DE POLITICA CRIMINAL  Y JUSTICIA RESTAURATIVA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Paola</dc:creator>
  <cp:lastModifiedBy>Monica Paola</cp:lastModifiedBy>
  <cp:revision>37</cp:revision>
  <dcterms:created xsi:type="dcterms:W3CDTF">2021-02-09T16:42:49Z</dcterms:created>
  <dcterms:modified xsi:type="dcterms:W3CDTF">2021-02-12T20:40:23Z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0x01010020FBA7F62C14F041A0FB3EFC7596E368</vt:lpwstr>
  </property>
  <property fmtid="{D5CDD505-2E9C-101B-9397-08002B2CF9AE}" pid="3" name="_dlc_DocIdItemGuid">
    <vt:lpwstr>fee4d61f-5d31-40fe-a36f-0033900e2643</vt:lpwstr>
  </property>
</Properties>
</file>