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5"/>
  </p:handoutMasterIdLst>
  <p:sldIdLst>
    <p:sldId id="256" r:id="rId6"/>
    <p:sldId id="257" r:id="rId7"/>
    <p:sldId id="268" r:id="rId8"/>
    <p:sldId id="269" r:id="rId9"/>
    <p:sldId id="270" r:id="rId10"/>
    <p:sldId id="284" r:id="rId11"/>
    <p:sldId id="271" r:id="rId12"/>
    <p:sldId id="272" r:id="rId13"/>
    <p:sldId id="273" r:id="rId14"/>
    <p:sldId id="274" r:id="rId15"/>
    <p:sldId id="277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67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83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9CE25-012F-A142-8794-B5BF748035B7}" v="47" dt="2025-07-08T21:29:0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CAMILO MORALES REYES" userId="ddb7b067-be5f-4d02-a802-86154050386a" providerId="ADAL" clId="{5119CE25-012F-A142-8794-B5BF748035B7}"/>
    <pc:docChg chg="undo custSel modSld sldOrd">
      <pc:chgData name="CRISTIAN CAMILO MORALES REYES" userId="ddb7b067-be5f-4d02-a802-86154050386a" providerId="ADAL" clId="{5119CE25-012F-A142-8794-B5BF748035B7}" dt="2025-07-08T21:29:09.961" v="260" actId="1076"/>
      <pc:docMkLst>
        <pc:docMk/>
      </pc:docMkLst>
      <pc:sldChg chg="modSp mod">
        <pc:chgData name="CRISTIAN CAMILO MORALES REYES" userId="ddb7b067-be5f-4d02-a802-86154050386a" providerId="ADAL" clId="{5119CE25-012F-A142-8794-B5BF748035B7}" dt="2025-07-08T21:04:46.312" v="1" actId="20577"/>
        <pc:sldMkLst>
          <pc:docMk/>
          <pc:sldMk cId="1482975956" sldId="257"/>
        </pc:sldMkLst>
        <pc:spChg chg="mod">
          <ac:chgData name="CRISTIAN CAMILO MORALES REYES" userId="ddb7b067-be5f-4d02-a802-86154050386a" providerId="ADAL" clId="{5119CE25-012F-A142-8794-B5BF748035B7}" dt="2025-07-08T21:04:46.312" v="1" actId="20577"/>
          <ac:spMkLst>
            <pc:docMk/>
            <pc:sldMk cId="1482975956" sldId="257"/>
            <ac:spMk id="6" creationId="{50703695-DCC9-2B2B-CE25-CD632F0261C9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05:28.576" v="5" actId="1076"/>
        <pc:sldMkLst>
          <pc:docMk/>
          <pc:sldMk cId="2733121837" sldId="269"/>
        </pc:sldMkLst>
        <pc:spChg chg="mod">
          <ac:chgData name="CRISTIAN CAMILO MORALES REYES" userId="ddb7b067-be5f-4d02-a802-86154050386a" providerId="ADAL" clId="{5119CE25-012F-A142-8794-B5BF748035B7}" dt="2025-07-08T21:05:28.576" v="5" actId="1076"/>
          <ac:spMkLst>
            <pc:docMk/>
            <pc:sldMk cId="2733121837" sldId="269"/>
            <ac:spMk id="6" creationId="{00000000-0000-0000-0000-000000000000}"/>
          </ac:spMkLst>
        </pc:spChg>
      </pc:sldChg>
      <pc:sldChg chg="modSp">
        <pc:chgData name="CRISTIAN CAMILO MORALES REYES" userId="ddb7b067-be5f-4d02-a802-86154050386a" providerId="ADAL" clId="{5119CE25-012F-A142-8794-B5BF748035B7}" dt="2025-07-08T21:06:05.289" v="6" actId="1076"/>
        <pc:sldMkLst>
          <pc:docMk/>
          <pc:sldMk cId="2406340387" sldId="270"/>
        </pc:sldMkLst>
        <pc:picChg chg="mod">
          <ac:chgData name="CRISTIAN CAMILO MORALES REYES" userId="ddb7b067-be5f-4d02-a802-86154050386a" providerId="ADAL" clId="{5119CE25-012F-A142-8794-B5BF748035B7}" dt="2025-07-08T21:06:05.289" v="6" actId="1076"/>
          <ac:picMkLst>
            <pc:docMk/>
            <pc:sldMk cId="2406340387" sldId="270"/>
            <ac:picMk id="12294" creationId="{00000000-0000-0000-0000-000000000000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09:24.439" v="40" actId="20577"/>
        <pc:sldMkLst>
          <pc:docMk/>
          <pc:sldMk cId="1908037318" sldId="271"/>
        </pc:sldMkLst>
        <pc:spChg chg="mod">
          <ac:chgData name="CRISTIAN CAMILO MORALES REYES" userId="ddb7b067-be5f-4d02-a802-86154050386a" providerId="ADAL" clId="{5119CE25-012F-A142-8794-B5BF748035B7}" dt="2025-07-08T21:08:44.821" v="30" actId="20577"/>
          <ac:spMkLst>
            <pc:docMk/>
            <pc:sldMk cId="1908037318" sldId="271"/>
            <ac:spMk id="13319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09:24.439" v="40" actId="20577"/>
          <ac:spMkLst>
            <pc:docMk/>
            <pc:sldMk cId="1908037318" sldId="271"/>
            <ac:spMk id="13320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10:06.147" v="60" actId="20577"/>
        <pc:sldMkLst>
          <pc:docMk/>
          <pc:sldMk cId="3934979547" sldId="272"/>
        </pc:sldMkLst>
        <pc:spChg chg="mod">
          <ac:chgData name="CRISTIAN CAMILO MORALES REYES" userId="ddb7b067-be5f-4d02-a802-86154050386a" providerId="ADAL" clId="{5119CE25-012F-A142-8794-B5BF748035B7}" dt="2025-07-08T21:09:58.159" v="46" actId="20577"/>
          <ac:spMkLst>
            <pc:docMk/>
            <pc:sldMk cId="3934979547" sldId="272"/>
            <ac:spMk id="14344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10:06.147" v="60" actId="20577"/>
          <ac:spMkLst>
            <pc:docMk/>
            <pc:sldMk cId="3934979547" sldId="272"/>
            <ac:spMk id="14345" creationId="{00000000-0000-0000-0000-000000000000}"/>
          </ac:spMkLst>
        </pc:spChg>
      </pc:sldChg>
      <pc:sldChg chg="addSp delSp modSp mod">
        <pc:chgData name="CRISTIAN CAMILO MORALES REYES" userId="ddb7b067-be5f-4d02-a802-86154050386a" providerId="ADAL" clId="{5119CE25-012F-A142-8794-B5BF748035B7}" dt="2025-07-08T21:15:36.741" v="78" actId="1076"/>
        <pc:sldMkLst>
          <pc:docMk/>
          <pc:sldMk cId="850715983" sldId="273"/>
        </pc:sldMkLst>
        <pc:picChg chg="del">
          <ac:chgData name="CRISTIAN CAMILO MORALES REYES" userId="ddb7b067-be5f-4d02-a802-86154050386a" providerId="ADAL" clId="{5119CE25-012F-A142-8794-B5BF748035B7}" dt="2025-07-08T21:10:20.119" v="61" actId="478"/>
          <ac:picMkLst>
            <pc:docMk/>
            <pc:sldMk cId="850715983" sldId="273"/>
            <ac:picMk id="3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0:21.720" v="62" actId="478"/>
          <ac:picMkLst>
            <pc:docMk/>
            <pc:sldMk cId="850715983" sldId="273"/>
            <ac:picMk id="6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15:35.717" v="77" actId="1076"/>
          <ac:picMkLst>
            <pc:docMk/>
            <pc:sldMk cId="850715983" sldId="273"/>
            <ac:picMk id="7" creationId="{F5FB58CF-31F4-8AC1-21DD-79AF9900BC2C}"/>
          </ac:picMkLst>
        </pc:picChg>
        <pc:picChg chg="add mod">
          <ac:chgData name="CRISTIAN CAMILO MORALES REYES" userId="ddb7b067-be5f-4d02-a802-86154050386a" providerId="ADAL" clId="{5119CE25-012F-A142-8794-B5BF748035B7}" dt="2025-07-08T21:15:36.741" v="78" actId="1076"/>
          <ac:picMkLst>
            <pc:docMk/>
            <pc:sldMk cId="850715983" sldId="273"/>
            <ac:picMk id="2050" creationId="{1326DFA8-735A-1A17-0C14-EE8E1D0EFF4F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16:11.122" v="93" actId="1076"/>
        <pc:sldMkLst>
          <pc:docMk/>
          <pc:sldMk cId="2309428977" sldId="274"/>
        </pc:sldMkLst>
        <pc:spChg chg="mod">
          <ac:chgData name="CRISTIAN CAMILO MORALES REYES" userId="ddb7b067-be5f-4d02-a802-86154050386a" providerId="ADAL" clId="{5119CE25-012F-A142-8794-B5BF748035B7}" dt="2025-07-08T21:16:04.847" v="86" actId="20577"/>
          <ac:spMkLst>
            <pc:docMk/>
            <pc:sldMk cId="2309428977" sldId="274"/>
            <ac:spMk id="16392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16:08.870" v="92" actId="20577"/>
          <ac:spMkLst>
            <pc:docMk/>
            <pc:sldMk cId="2309428977" sldId="274"/>
            <ac:spMk id="16393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16:11.122" v="93" actId="1076"/>
          <ac:picMkLst>
            <pc:docMk/>
            <pc:sldMk cId="2309428977" sldId="274"/>
            <ac:picMk id="16390" creationId="{00000000-0000-0000-0000-000000000000}"/>
          </ac:picMkLst>
        </pc:picChg>
      </pc:sldChg>
      <pc:sldChg chg="addSp delSp modSp mod">
        <pc:chgData name="CRISTIAN CAMILO MORALES REYES" userId="ddb7b067-be5f-4d02-a802-86154050386a" providerId="ADAL" clId="{5119CE25-012F-A142-8794-B5BF748035B7}" dt="2025-07-08T21:18:16.351" v="108" actId="1076"/>
        <pc:sldMkLst>
          <pc:docMk/>
          <pc:sldMk cId="405563371" sldId="275"/>
        </pc:sldMkLst>
        <pc:spChg chg="mod">
          <ac:chgData name="CRISTIAN CAMILO MORALES REYES" userId="ddb7b067-be5f-4d02-a802-86154050386a" providerId="ADAL" clId="{5119CE25-012F-A142-8794-B5BF748035B7}" dt="2025-07-08T21:17:43.083" v="100" actId="20577"/>
          <ac:spMkLst>
            <pc:docMk/>
            <pc:sldMk cId="405563371" sldId="275"/>
            <ac:spMk id="5" creationId="{00000000-0000-0000-0000-000000000000}"/>
          </ac:spMkLst>
        </pc:spChg>
        <pc:spChg chg="add del">
          <ac:chgData name="CRISTIAN CAMILO MORALES REYES" userId="ddb7b067-be5f-4d02-a802-86154050386a" providerId="ADAL" clId="{5119CE25-012F-A142-8794-B5BF748035B7}" dt="2025-07-08T21:17:18.644" v="96" actId="22"/>
          <ac:spMkLst>
            <pc:docMk/>
            <pc:sldMk cId="405563371" sldId="275"/>
            <ac:spMk id="12" creationId="{F331ABBB-F76B-F5C4-9869-39D221465FFB}"/>
          </ac:spMkLst>
        </pc:spChg>
        <pc:picChg chg="del">
          <ac:chgData name="CRISTIAN CAMILO MORALES REYES" userId="ddb7b067-be5f-4d02-a802-86154050386a" providerId="ADAL" clId="{5119CE25-012F-A142-8794-B5BF748035B7}" dt="2025-07-08T21:17:16.453" v="94" actId="478"/>
          <ac:picMkLst>
            <pc:docMk/>
            <pc:sldMk cId="405563371" sldId="275"/>
            <ac:picMk id="11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18:16.351" v="108" actId="1076"/>
          <ac:picMkLst>
            <pc:docMk/>
            <pc:sldMk cId="405563371" sldId="275"/>
            <ac:picMk id="3074" creationId="{259DCD17-6720-B220-01B8-605F3380311B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3:32.058" v="153" actId="20577"/>
        <pc:sldMkLst>
          <pc:docMk/>
          <pc:sldMk cId="901654427" sldId="276"/>
        </pc:sldMkLst>
        <pc:graphicFrameChg chg="modGraphic">
          <ac:chgData name="CRISTIAN CAMILO MORALES REYES" userId="ddb7b067-be5f-4d02-a802-86154050386a" providerId="ADAL" clId="{5119CE25-012F-A142-8794-B5BF748035B7}" dt="2025-07-08T21:23:32.058" v="153" actId="20577"/>
          <ac:graphicFrameMkLst>
            <pc:docMk/>
            <pc:sldMk cId="901654427" sldId="276"/>
            <ac:graphicFrameMk id="11" creationId="{00000000-0000-0000-0000-000000000000}"/>
          </ac:graphicFrameMkLst>
        </pc:graphicFrameChg>
      </pc:sldChg>
      <pc:sldChg chg="addSp delSp modSp mod ord">
        <pc:chgData name="CRISTIAN CAMILO MORALES REYES" userId="ddb7b067-be5f-4d02-a802-86154050386a" providerId="ADAL" clId="{5119CE25-012F-A142-8794-B5BF748035B7}" dt="2025-07-08T21:20:12.950" v="132" actId="1076"/>
        <pc:sldMkLst>
          <pc:docMk/>
          <pc:sldMk cId="583018797" sldId="277"/>
        </pc:sldMkLst>
        <pc:picChg chg="del">
          <ac:chgData name="CRISTIAN CAMILO MORALES REYES" userId="ddb7b067-be5f-4d02-a802-86154050386a" providerId="ADAL" clId="{5119CE25-012F-A142-8794-B5BF748035B7}" dt="2025-07-08T21:19:06.258" v="113" actId="478"/>
          <ac:picMkLst>
            <pc:docMk/>
            <pc:sldMk cId="583018797" sldId="277"/>
            <ac:picMk id="3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9:04.458" v="112" actId="478"/>
          <ac:picMkLst>
            <pc:docMk/>
            <pc:sldMk cId="583018797" sldId="277"/>
            <ac:picMk id="5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9:06.922" v="114" actId="478"/>
          <ac:picMkLst>
            <pc:docMk/>
            <pc:sldMk cId="583018797" sldId="277"/>
            <ac:picMk id="6" creationId="{00000000-0000-0000-0000-000000000000}"/>
          </ac:picMkLst>
        </pc:picChg>
        <pc:picChg chg="add del mod">
          <ac:chgData name="CRISTIAN CAMILO MORALES REYES" userId="ddb7b067-be5f-4d02-a802-86154050386a" providerId="ADAL" clId="{5119CE25-012F-A142-8794-B5BF748035B7}" dt="2025-07-08T21:19:55.595" v="123" actId="478"/>
          <ac:picMkLst>
            <pc:docMk/>
            <pc:sldMk cId="583018797" sldId="277"/>
            <ac:picMk id="7" creationId="{51EC14C9-D795-E845-ACA2-64D6E97FA347}"/>
          </ac:picMkLst>
        </pc:picChg>
        <pc:picChg chg="add mod">
          <ac:chgData name="CRISTIAN CAMILO MORALES REYES" userId="ddb7b067-be5f-4d02-a802-86154050386a" providerId="ADAL" clId="{5119CE25-012F-A142-8794-B5BF748035B7}" dt="2025-07-08T21:20:12.950" v="132" actId="1076"/>
          <ac:picMkLst>
            <pc:docMk/>
            <pc:sldMk cId="583018797" sldId="277"/>
            <ac:picMk id="9" creationId="{6929672D-F7EB-1994-8C42-F671BC812CEE}"/>
          </ac:picMkLst>
        </pc:picChg>
        <pc:picChg chg="add mod">
          <ac:chgData name="CRISTIAN CAMILO MORALES REYES" userId="ddb7b067-be5f-4d02-a802-86154050386a" providerId="ADAL" clId="{5119CE25-012F-A142-8794-B5BF748035B7}" dt="2025-07-08T21:20:12.023" v="131" actId="1076"/>
          <ac:picMkLst>
            <pc:docMk/>
            <pc:sldMk cId="583018797" sldId="277"/>
            <ac:picMk id="4098" creationId="{38FAD0B6-0175-407A-50BF-ED69863ECDF2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4:44.794" v="190" actId="1076"/>
        <pc:sldMkLst>
          <pc:docMk/>
          <pc:sldMk cId="2558936417" sldId="279"/>
        </pc:sldMkLst>
        <pc:spChg chg="mod">
          <ac:chgData name="CRISTIAN CAMILO MORALES REYES" userId="ddb7b067-be5f-4d02-a802-86154050386a" providerId="ADAL" clId="{5119CE25-012F-A142-8794-B5BF748035B7}" dt="2025-07-08T21:24:18.598" v="159" actId="20577"/>
          <ac:spMkLst>
            <pc:docMk/>
            <pc:sldMk cId="2558936417" sldId="279"/>
            <ac:spMk id="21511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24:43.516" v="189" actId="14100"/>
          <ac:spMkLst>
            <pc:docMk/>
            <pc:sldMk cId="2558936417" sldId="279"/>
            <ac:spMk id="21513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24:33.864" v="174" actId="1076"/>
          <ac:spMkLst>
            <pc:docMk/>
            <pc:sldMk cId="2558936417" sldId="279"/>
            <ac:spMk id="21514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24:44.794" v="190" actId="1076"/>
          <ac:picMkLst>
            <pc:docMk/>
            <pc:sldMk cId="2558936417" sldId="279"/>
            <ac:picMk id="21510" creationId="{00000000-0000-0000-0000-000000000000}"/>
          </ac:picMkLst>
        </pc:picChg>
      </pc:sldChg>
      <pc:sldChg chg="addSp delSp modSp mod ord">
        <pc:chgData name="CRISTIAN CAMILO MORALES REYES" userId="ddb7b067-be5f-4d02-a802-86154050386a" providerId="ADAL" clId="{5119CE25-012F-A142-8794-B5BF748035B7}" dt="2025-07-08T21:27:10.490" v="210" actId="14100"/>
        <pc:sldMkLst>
          <pc:docMk/>
          <pc:sldMk cId="2527014022" sldId="280"/>
        </pc:sldMkLst>
        <pc:picChg chg="del">
          <ac:chgData name="CRISTIAN CAMILO MORALES REYES" userId="ddb7b067-be5f-4d02-a802-86154050386a" providerId="ADAL" clId="{5119CE25-012F-A142-8794-B5BF748035B7}" dt="2025-07-08T21:25:08.562" v="191" actId="478"/>
          <ac:picMkLst>
            <pc:docMk/>
            <pc:sldMk cId="2527014022" sldId="280"/>
            <ac:picMk id="5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26:26.223" v="202" actId="478"/>
          <ac:picMkLst>
            <pc:docMk/>
            <pc:sldMk cId="2527014022" sldId="280"/>
            <ac:picMk id="6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26:15.993" v="198" actId="478"/>
          <ac:picMkLst>
            <pc:docMk/>
            <pc:sldMk cId="2527014022" sldId="280"/>
            <ac:picMk id="7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27:06.969" v="208" actId="1076"/>
          <ac:picMkLst>
            <pc:docMk/>
            <pc:sldMk cId="2527014022" sldId="280"/>
            <ac:picMk id="9" creationId="{314A4954-FA4B-0F86-44C4-2B6DD3CFCA0D}"/>
          </ac:picMkLst>
        </pc:picChg>
        <pc:picChg chg="add mod">
          <ac:chgData name="CRISTIAN CAMILO MORALES REYES" userId="ddb7b067-be5f-4d02-a802-86154050386a" providerId="ADAL" clId="{5119CE25-012F-A142-8794-B5BF748035B7}" dt="2025-07-08T21:27:10.490" v="210" actId="14100"/>
          <ac:picMkLst>
            <pc:docMk/>
            <pc:sldMk cId="2527014022" sldId="280"/>
            <ac:picMk id="5122" creationId="{A4C6292E-2FB3-B605-2B8C-2C64CC13A761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7:48.265" v="213" actId="1076"/>
        <pc:sldMkLst>
          <pc:docMk/>
          <pc:sldMk cId="3436377693" sldId="281"/>
        </pc:sldMkLst>
        <pc:spChg chg="mod">
          <ac:chgData name="CRISTIAN CAMILO MORALES REYES" userId="ddb7b067-be5f-4d02-a802-86154050386a" providerId="ADAL" clId="{5119CE25-012F-A142-8794-B5BF748035B7}" dt="2025-07-08T21:27:48.265" v="213" actId="1076"/>
          <ac:spMkLst>
            <pc:docMk/>
            <pc:sldMk cId="3436377693" sldId="281"/>
            <ac:spMk id="6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29:00.502" v="257" actId="20577"/>
        <pc:sldMkLst>
          <pc:docMk/>
          <pc:sldMk cId="270200840" sldId="282"/>
        </pc:sldMkLst>
        <pc:spChg chg="mod">
          <ac:chgData name="CRISTIAN CAMILO MORALES REYES" userId="ddb7b067-be5f-4d02-a802-86154050386a" providerId="ADAL" clId="{5119CE25-012F-A142-8794-B5BF748035B7}" dt="2025-07-08T21:29:00.502" v="257" actId="20577"/>
          <ac:spMkLst>
            <pc:docMk/>
            <pc:sldMk cId="270200840" sldId="282"/>
            <ac:spMk id="5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29:09.961" v="260" actId="1076"/>
        <pc:sldMkLst>
          <pc:docMk/>
          <pc:sldMk cId="1350250396" sldId="283"/>
        </pc:sldMkLst>
        <pc:spChg chg="mod">
          <ac:chgData name="CRISTIAN CAMILO MORALES REYES" userId="ddb7b067-be5f-4d02-a802-86154050386a" providerId="ADAL" clId="{5119CE25-012F-A142-8794-B5BF748035B7}" dt="2025-07-08T21:29:09.961" v="260" actId="1076"/>
          <ac:spMkLst>
            <pc:docMk/>
            <pc:sldMk cId="1350250396" sldId="283"/>
            <ac:spMk id="6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29:05.721" v="258" actId="1076"/>
          <ac:picMkLst>
            <pc:docMk/>
            <pc:sldMk cId="1350250396" sldId="283"/>
            <ac:picMk id="25603" creationId="{00000000-0000-0000-0000-000000000000}"/>
          </ac:picMkLst>
        </pc:picChg>
      </pc:sldChg>
      <pc:sldChg chg="addSp delSp modSp mod">
        <pc:chgData name="CRISTIAN CAMILO MORALES REYES" userId="ddb7b067-be5f-4d02-a802-86154050386a" providerId="ADAL" clId="{5119CE25-012F-A142-8794-B5BF748035B7}" dt="2025-07-08T21:08:19.938" v="28" actId="1036"/>
        <pc:sldMkLst>
          <pc:docMk/>
          <pc:sldMk cId="331335137" sldId="284"/>
        </pc:sldMkLst>
        <pc:spChg chg="add del mod">
          <ac:chgData name="CRISTIAN CAMILO MORALES REYES" userId="ddb7b067-be5f-4d02-a802-86154050386a" providerId="ADAL" clId="{5119CE25-012F-A142-8794-B5BF748035B7}" dt="2025-07-08T21:07:17.675" v="16"/>
          <ac:spMkLst>
            <pc:docMk/>
            <pc:sldMk cId="331335137" sldId="284"/>
            <ac:spMk id="2" creationId="{9578ABEF-71EE-6F49-5AF8-C0842E95F476}"/>
          </ac:spMkLst>
        </pc:spChg>
        <pc:spChg chg="mod">
          <ac:chgData name="CRISTIAN CAMILO MORALES REYES" userId="ddb7b067-be5f-4d02-a802-86154050386a" providerId="ADAL" clId="{5119CE25-012F-A142-8794-B5BF748035B7}" dt="2025-07-08T21:08:19.938" v="28" actId="1036"/>
          <ac:spMkLst>
            <pc:docMk/>
            <pc:sldMk cId="331335137" sldId="284"/>
            <ac:spMk id="12291" creationId="{00000000-0000-0000-0000-000000000000}"/>
          </ac:spMkLst>
        </pc:spChg>
        <pc:graphicFrameChg chg="del mod">
          <ac:chgData name="CRISTIAN CAMILO MORALES REYES" userId="ddb7b067-be5f-4d02-a802-86154050386a" providerId="ADAL" clId="{5119CE25-012F-A142-8794-B5BF748035B7}" dt="2025-07-08T21:06:19.733" v="8" actId="478"/>
          <ac:graphicFrameMkLst>
            <pc:docMk/>
            <pc:sldMk cId="331335137" sldId="284"/>
            <ac:graphicFrameMk id="3" creationId="{00000000-0000-0000-0000-000000000000}"/>
          </ac:graphicFrameMkLst>
        </pc:graphicFrameChg>
        <pc:graphicFrameChg chg="del mod modGraphic">
          <ac:chgData name="CRISTIAN CAMILO MORALES REYES" userId="ddb7b067-be5f-4d02-a802-86154050386a" providerId="ADAL" clId="{5119CE25-012F-A142-8794-B5BF748035B7}" dt="2025-07-08T21:06:27.344" v="11" actId="478"/>
          <ac:graphicFrameMkLst>
            <pc:docMk/>
            <pc:sldMk cId="331335137" sldId="284"/>
            <ac:graphicFrameMk id="5" creationId="{00000000-0000-0000-0000-000000000000}"/>
          </ac:graphicFrameMkLst>
        </pc:graphicFrameChg>
        <pc:graphicFrameChg chg="add mod modGraphic">
          <ac:chgData name="CRISTIAN CAMILO MORALES REYES" userId="ddb7b067-be5f-4d02-a802-86154050386a" providerId="ADAL" clId="{5119CE25-012F-A142-8794-B5BF748035B7}" dt="2025-07-08T21:08:15.929" v="24" actId="1076"/>
          <ac:graphicFrameMkLst>
            <pc:docMk/>
            <pc:sldMk cId="331335137" sldId="284"/>
            <ac:graphicFrameMk id="6" creationId="{094D834D-26FB-90F7-F98A-BA6C6C5906B3}"/>
          </ac:graphicFrameMkLst>
        </pc:graphicFrameChg>
        <pc:graphicFrameChg chg="add mod modGraphic">
          <ac:chgData name="CRISTIAN CAMILO MORALES REYES" userId="ddb7b067-be5f-4d02-a802-86154050386a" providerId="ADAL" clId="{5119CE25-012F-A142-8794-B5BF748035B7}" dt="2025-07-08T21:08:13.904" v="23" actId="1076"/>
          <ac:graphicFrameMkLst>
            <pc:docMk/>
            <pc:sldMk cId="331335137" sldId="284"/>
            <ac:graphicFrameMk id="7" creationId="{2113E406-67D3-0CF5-D91A-CC57A0E2DAE0}"/>
          </ac:graphicFrameMkLst>
        </pc:graphicFrameChg>
      </pc:sldChg>
    </pc:docChg>
  </pc:docChgLst>
  <pc:docChgLst>
    <pc:chgData name="CRISTIAN CAMILO MORALES REYES" userId="S::cristian.morales@minjusticia.gov.co::ddb7b067-be5f-4d02-a802-86154050386a" providerId="AD" clId="Web-{E8ED07BD-22C7-E01E-59FE-02255E3F63AB}"/>
    <pc:docChg chg="modSld">
      <pc:chgData name="CRISTIAN CAMILO MORALES REYES" userId="S::cristian.morales@minjusticia.gov.co::ddb7b067-be5f-4d02-a802-86154050386a" providerId="AD" clId="Web-{E8ED07BD-22C7-E01E-59FE-02255E3F63AB}" dt="2025-03-04T20:25:33.725" v="7" actId="1076"/>
      <pc:docMkLst>
        <pc:docMk/>
      </pc:docMkLst>
      <pc:sldChg chg="modSp">
        <pc:chgData name="CRISTIAN CAMILO MORALES REYES" userId="S::cristian.morales@minjusticia.gov.co::ddb7b067-be5f-4d02-a802-86154050386a" providerId="AD" clId="Web-{E8ED07BD-22C7-E01E-59FE-02255E3F63AB}" dt="2025-03-04T20:24:09.519" v="2" actId="14100"/>
        <pc:sldMkLst>
          <pc:docMk/>
          <pc:sldMk cId="850715983" sldId="273"/>
        </pc:sldMkLst>
      </pc:sldChg>
      <pc:sldChg chg="delSp modSp">
        <pc:chgData name="CRISTIAN CAMILO MORALES REYES" userId="S::cristian.morales@minjusticia.gov.co::ddb7b067-be5f-4d02-a802-86154050386a" providerId="AD" clId="Web-{E8ED07BD-22C7-E01E-59FE-02255E3F63AB}" dt="2025-03-04T20:25:33.725" v="7" actId="1076"/>
        <pc:sldMkLst>
          <pc:docMk/>
          <pc:sldMk cId="583018797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8/07/25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175" y="2139929"/>
            <a:ext cx="1925649" cy="17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034B77-FCF3-74B5-36E1-A8762C30A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7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5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7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5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Participe_2020/Anexo%201_%20Consolidado%20de%20respuestas%20a%20ciudadanos_campana_MinJusticiaTeEscucha_2020.xls?ver=2020-03-11-160822-37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467" y="961017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6" name="Rectángulo 2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pic>
        <p:nvPicPr>
          <p:cNvPr id="16390" name="Diagrama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273" y="1694935"/>
            <a:ext cx="9939868" cy="45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8574618" y="1873251"/>
            <a:ext cx="352636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CuadroTexto 7"/>
          <p:cNvSpPr txBox="1">
            <a:spLocks noChangeArrowheads="1"/>
          </p:cNvSpPr>
          <p:nvPr/>
        </p:nvSpPr>
        <p:spPr bwMode="auto">
          <a:xfrm>
            <a:off x="662518" y="2978151"/>
            <a:ext cx="1731433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 de mayo del 2025</a:t>
            </a:r>
          </a:p>
        </p:txBody>
      </p:sp>
      <p:sp>
        <p:nvSpPr>
          <p:cNvPr id="16393" name="CuadroTexto 8"/>
          <p:cNvSpPr txBox="1">
            <a:spLocks noChangeArrowheads="1"/>
          </p:cNvSpPr>
          <p:nvPr/>
        </p:nvSpPr>
        <p:spPr bwMode="auto">
          <a:xfrm>
            <a:off x="3471334" y="2971800"/>
            <a:ext cx="1784351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23 de mayo </a:t>
            </a:r>
          </a:p>
          <a:p>
            <a:r>
              <a:rPr lang="es-CO" altLang="es-CO" sz="1867" dirty="0"/>
              <a:t>del 2025</a:t>
            </a:r>
          </a:p>
        </p:txBody>
      </p:sp>
      <p:sp>
        <p:nvSpPr>
          <p:cNvPr id="16394" name="CuadroTexto 9"/>
          <p:cNvSpPr txBox="1">
            <a:spLocks noChangeArrowheads="1"/>
          </p:cNvSpPr>
          <p:nvPr/>
        </p:nvSpPr>
        <p:spPr bwMode="auto">
          <a:xfrm>
            <a:off x="6434667" y="3088218"/>
            <a:ext cx="1623484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</p:txBody>
      </p:sp>
    </p:spTree>
    <p:extLst>
      <p:ext uri="{BB962C8B-B14F-4D97-AF65-F5344CB8AC3E}">
        <p14:creationId xmlns:p14="http://schemas.microsoft.com/office/powerpoint/2010/main" val="230942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098" name="Picture 2" descr="Co-creación de Datos Abiertos Minjusticia 2025.&#10;&#10;Vota por el conjunto de datos que más de interese.&#10;&#10;El más votado será publicado en datos.gov.co&#10;&#10;El futuro es abierto.">
            <a:extLst>
              <a:ext uri="{FF2B5EF4-FFF2-40B4-BE49-F238E27FC236}">
                <a16:creationId xmlns:a16="http://schemas.microsoft.com/office/drawing/2014/main" id="{38FAD0B6-0175-407A-50BF-ED69863E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55" y="1026697"/>
            <a:ext cx="3476310" cy="43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tanding next to a magnifying glass&#10;&#10;AI-generated content may be incorrect.">
            <a:extLst>
              <a:ext uri="{FF2B5EF4-FFF2-40B4-BE49-F238E27FC236}">
                <a16:creationId xmlns:a16="http://schemas.microsoft.com/office/drawing/2014/main" id="{6929672D-F7EB-1994-8C42-F671BC81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37" y="2031829"/>
            <a:ext cx="5837808" cy="23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7412" name="Imagen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2834217" y="1553633"/>
            <a:ext cx="6790267" cy="48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3862918" y="3266018"/>
            <a:ext cx="476038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600" dirty="0">
                <a:latin typeface="+mj-lt"/>
              </a:rPr>
              <a:t>Se recibió un </a:t>
            </a:r>
            <a:r>
              <a:rPr lang="es-CO" altLang="es-CO" sz="1600" b="1" dirty="0">
                <a:latin typeface="+mj-lt"/>
              </a:rPr>
              <a:t>total de</a:t>
            </a:r>
            <a:r>
              <a:rPr lang="es-CO" altLang="es-CO" sz="1600" b="1" dirty="0">
                <a:solidFill>
                  <a:srgbClr val="FF9900"/>
                </a:solidFill>
                <a:latin typeface="+mj-lt"/>
              </a:rPr>
              <a:t> 90</a:t>
            </a:r>
            <a:r>
              <a:rPr lang="es-CO" altLang="es-CO" sz="1600" b="1" dirty="0">
                <a:latin typeface="+mj-lt"/>
              </a:rPr>
              <a:t> participaciones </a:t>
            </a:r>
            <a:r>
              <a:rPr lang="es-CO" altLang="es-CO" sz="1600" dirty="0">
                <a:latin typeface="+mj-lt"/>
              </a:rPr>
              <a:t>de la ciudadanía.</a:t>
            </a:r>
          </a:p>
          <a:p>
            <a:pPr algn="just">
              <a:defRPr/>
            </a:pPr>
            <a:endParaRPr lang="es-CO" altLang="es-CO" sz="1600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467" y="961017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sp>
        <p:nvSpPr>
          <p:cNvPr id="3" name="AutoShape 1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2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3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9DCD17-6720-B220-01B8-605F33803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61324" r="63804" b="16876"/>
          <a:stretch>
            <a:fillRect/>
          </a:stretch>
        </p:blipFill>
        <p:spPr bwMode="auto">
          <a:xfrm>
            <a:off x="4731026" y="3866427"/>
            <a:ext cx="3180522" cy="12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8425" y="1170108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ángulo 8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pic>
        <p:nvPicPr>
          <p:cNvPr id="1843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" y="2324101"/>
            <a:ext cx="5676900" cy="327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1032934" y="3604685"/>
            <a:ext cx="3424767" cy="12416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867" b="1" dirty="0">
                <a:latin typeface="+mj-lt"/>
              </a:rPr>
              <a:t>De 1 a 5, siendo 1 la calificación más baja y 5 la más alta, ¿qué calificación le daría a su experiencia? 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85699"/>
              </p:ext>
            </p:extLst>
          </p:nvPr>
        </p:nvGraphicFramePr>
        <p:xfrm>
          <a:off x="6199718" y="2133601"/>
          <a:ext cx="5463116" cy="3697390"/>
        </p:xfrm>
        <a:graphic>
          <a:graphicData uri="http://schemas.openxmlformats.org/drawingml/2006/table">
            <a:tbl>
              <a:tblPr/>
              <a:tblGrid>
                <a:gridCol w="273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Calificación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Nª votaciones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5. Muy 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73%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18%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Conforme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8%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Insatisfecho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Muy insatisfecho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Total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90 ciudadanos calificaron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92" y="905366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ángulo 8"/>
          <p:cNvSpPr>
            <a:spLocks noChangeArrowheads="1"/>
          </p:cNvSpPr>
          <p:nvPr/>
        </p:nvSpPr>
        <p:spPr bwMode="auto">
          <a:xfrm>
            <a:off x="179917" y="946152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3.4 Publicación de Resultados</a:t>
            </a:r>
          </a:p>
        </p:txBody>
      </p:sp>
      <p:pic>
        <p:nvPicPr>
          <p:cNvPr id="21509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2997201" y="3536951"/>
            <a:ext cx="5812367" cy="305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Diagrama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17" y="1389352"/>
            <a:ext cx="12192000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uadroTexto 6"/>
          <p:cNvSpPr txBox="1">
            <a:spLocks noChangeArrowheads="1"/>
          </p:cNvSpPr>
          <p:nvPr/>
        </p:nvSpPr>
        <p:spPr bwMode="auto">
          <a:xfrm>
            <a:off x="1282702" y="2962007"/>
            <a:ext cx="2887133" cy="379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MX" altLang="es-CO" sz="1867" dirty="0"/>
              <a:t>16 de junio del 2025</a:t>
            </a:r>
            <a:endParaRPr lang="es-CO" altLang="es-CO" sz="1867" dirty="0"/>
          </a:p>
        </p:txBody>
      </p:sp>
      <p:sp>
        <p:nvSpPr>
          <p:cNvPr id="21512" name="CuadroTexto 7"/>
          <p:cNvSpPr txBox="1">
            <a:spLocks noChangeArrowheads="1"/>
          </p:cNvSpPr>
          <p:nvPr/>
        </p:nvSpPr>
        <p:spPr bwMode="auto">
          <a:xfrm>
            <a:off x="4438651" y="2988734"/>
            <a:ext cx="1214967" cy="379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/>
              <a:t>mailing</a:t>
            </a:r>
          </a:p>
        </p:txBody>
      </p:sp>
      <p:sp>
        <p:nvSpPr>
          <p:cNvPr id="21513" name="CuadroTexto 8"/>
          <p:cNvSpPr txBox="1">
            <a:spLocks noChangeArrowheads="1"/>
          </p:cNvSpPr>
          <p:nvPr/>
        </p:nvSpPr>
        <p:spPr bwMode="auto">
          <a:xfrm>
            <a:off x="6435725" y="2847653"/>
            <a:ext cx="1461366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Pagina web e intranet</a:t>
            </a:r>
          </a:p>
        </p:txBody>
      </p:sp>
      <p:sp>
        <p:nvSpPr>
          <p:cNvPr id="21514" name="CuadroTexto 9"/>
          <p:cNvSpPr txBox="1">
            <a:spLocks noChangeArrowheads="1"/>
          </p:cNvSpPr>
          <p:nvPr/>
        </p:nvSpPr>
        <p:spPr bwMode="auto">
          <a:xfrm>
            <a:off x="8779933" y="2869974"/>
            <a:ext cx="1214967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25589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/>
          <p:cNvSpPr>
            <a:spLocks noChangeArrowheads="1"/>
          </p:cNvSpPr>
          <p:nvPr/>
        </p:nvSpPr>
        <p:spPr bwMode="auto">
          <a:xfrm>
            <a:off x="323851" y="1210734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3.4 Publicación de Resultados</a:t>
            </a:r>
          </a:p>
        </p:txBody>
      </p:sp>
      <p:sp>
        <p:nvSpPr>
          <p:cNvPr id="22532" name="CuadroTexto 10"/>
          <p:cNvSpPr txBox="1">
            <a:spLocks noChangeArrowheads="1"/>
          </p:cNvSpPr>
          <p:nvPr/>
        </p:nvSpPr>
        <p:spPr bwMode="auto">
          <a:xfrm>
            <a:off x="588434" y="1786468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2400" b="1">
                <a:solidFill>
                  <a:srgbClr val="FF9900"/>
                </a:solidFill>
                <a:latin typeface="News Gothic MT" pitchFamily="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  <p:sp>
        <p:nvSpPr>
          <p:cNvPr id="3" name="AutoShape 1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4A4954-FA4B-0F86-44C4-2B6DD3CFC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2" y="2362202"/>
            <a:ext cx="6726313" cy="3706638"/>
          </a:xfrm>
          <a:prstGeom prst="rect">
            <a:avLst/>
          </a:prstGeom>
        </p:spPr>
      </p:pic>
      <p:pic>
        <p:nvPicPr>
          <p:cNvPr id="5122" name="Picture 2" descr="El ministerio de justicia y del derecho te invita a consultar su nuevo conjunto de datos abiertos, resultado del ejercicio de cocreación y consulta publica en el portal datos.gov.co&#10;&#10;Contestaciones de demandas ante el consejo de estado por parte del Ministerio de Justicia y del derecho.&#10;&#10;Haz clic aquí&#10;&#10;Subdirección de Gestion de Información en Justicia">
            <a:extLst>
              <a:ext uri="{FF2B5EF4-FFF2-40B4-BE49-F238E27FC236}">
                <a16:creationId xmlns:a16="http://schemas.microsoft.com/office/drawing/2014/main" id="{A4C6292E-2FB3-B605-2B8C-2C64CC13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02" y="975019"/>
            <a:ext cx="3447762" cy="50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uadroTexto 7"/>
          <p:cNvSpPr txBox="1">
            <a:spLocks noChangeArrowheads="1"/>
          </p:cNvSpPr>
          <p:nvPr/>
        </p:nvSpPr>
        <p:spPr bwMode="auto">
          <a:xfrm flipH="1">
            <a:off x="5118101" y="5753100"/>
            <a:ext cx="7040033" cy="6667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3733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3733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3733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pic>
        <p:nvPicPr>
          <p:cNvPr id="2355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245534" y="2525184"/>
            <a:ext cx="4025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/>
          <p:cNvSpPr>
            <a:spLocks noChangeArrowheads="1"/>
          </p:cNvSpPr>
          <p:nvPr/>
        </p:nvSpPr>
        <p:spPr bwMode="auto">
          <a:xfrm>
            <a:off x="148168" y="857252"/>
            <a:ext cx="8777817" cy="4205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O" altLang="es-CO" sz="2133" b="1" dirty="0">
                <a:latin typeface="+mj-lt"/>
              </a:rPr>
              <a:t>3.5. Respuestas a ciudadanos y seguimiento a compromisos</a:t>
            </a:r>
          </a:p>
        </p:txBody>
      </p:sp>
      <p:sp>
        <p:nvSpPr>
          <p:cNvPr id="6" name="CuadroTexto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02201" y="2284969"/>
            <a:ext cx="6667500" cy="2288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1867" i="1" dirty="0">
                <a:latin typeface="+mn-lt"/>
              </a:rPr>
              <a:t>No se recibieron comentarios de parte de la ciudadanía para este ejercicio, el compromiso era publicar el conjunto de datos ganador, el cual se encuentra cumplido.</a:t>
            </a:r>
          </a:p>
          <a:p>
            <a:pPr algn="ctr">
              <a:defRPr/>
            </a:pPr>
            <a:r>
              <a:rPr lang="es-CO" altLang="es-CO" sz="1867" b="1" i="1" dirty="0">
                <a:latin typeface="+mn-lt"/>
              </a:rPr>
              <a:t>Para consulta:</a:t>
            </a:r>
          </a:p>
          <a:p>
            <a:pPr algn="ctr">
              <a:defRPr/>
            </a:pPr>
            <a:endParaRPr lang="es-CO" altLang="es-CO" sz="2000" b="1" i="1" dirty="0">
              <a:latin typeface="+mn-lt"/>
            </a:endParaRPr>
          </a:p>
          <a:p>
            <a:pPr algn="ctr">
              <a:defRPr/>
            </a:pPr>
            <a:r>
              <a:rPr lang="es-CO" altLang="es-CO" sz="1600" i="1" dirty="0"/>
              <a:t> https://</a:t>
            </a:r>
            <a:r>
              <a:rPr lang="es-CO" altLang="es-CO" sz="1600" i="1" dirty="0" err="1"/>
              <a:t>www.datos.gov.co</a:t>
            </a:r>
            <a:r>
              <a:rPr lang="es-CO" altLang="es-CO" sz="1600" i="1" dirty="0"/>
              <a:t>/Justicia-y-Derecho/Contestaciones-de-demandas-ante-el-Consejo-de-Esta/rxxf-bx6m/</a:t>
            </a:r>
            <a:r>
              <a:rPr lang="es-CO" altLang="es-CO" sz="1600" i="1" dirty="0" err="1"/>
              <a:t>about_data</a:t>
            </a:r>
            <a:endParaRPr lang="es-CO" altLang="es-CO" sz="1600" i="1" dirty="0"/>
          </a:p>
          <a:p>
            <a:pPr algn="ctr">
              <a:defRPr/>
            </a:pPr>
            <a:endParaRPr lang="es-CO" altLang="es-CO" sz="1600" i="1" dirty="0"/>
          </a:p>
        </p:txBody>
      </p:sp>
      <p:pic>
        <p:nvPicPr>
          <p:cNvPr id="23559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17" y="5177367"/>
            <a:ext cx="5757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1;p22"/>
          <p:cNvSpPr txBox="1">
            <a:spLocks/>
          </p:cNvSpPr>
          <p:nvPr/>
        </p:nvSpPr>
        <p:spPr>
          <a:xfrm>
            <a:off x="4902201" y="1490133"/>
            <a:ext cx="6659033" cy="138218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5000"/>
              </a:lnSpc>
              <a:buFont typeface="Work Sans SemiBold" pitchFamily="2" charset="0"/>
              <a:buNone/>
              <a:defRPr/>
            </a:pPr>
            <a:endParaRPr lang="es-ES" altLang="es-CO" sz="2400" b="1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  <a:sym typeface="Wor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7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4367" y="1162052"/>
            <a:ext cx="609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2400" b="1" dirty="0">
                <a:latin typeface="+mj-lt"/>
              </a:rPr>
              <a:t>4. Conclusiones</a:t>
            </a: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304801" y="1858434"/>
            <a:ext cx="11444817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A comparación del año pasado logramos una mayor participación de la ciudadanía dado que obtuvimos 90 votos en 2025, 83 votos en el 2024, 74 votos en el 2023 y 9 votos en el 2022.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Todas las actividades programadas fueron ejecutadas de acuerdo al cronograma de trabajo.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El objetivo del ejercicio se cumplió dado que las personas participantes eligieron un nuevo conjunto de datos abiertos y el </a:t>
            </a:r>
            <a:r>
              <a:rPr lang="es-ES" altLang="es-CO" sz="2400" dirty="0" err="1">
                <a:latin typeface="+mj-lt"/>
              </a:rPr>
              <a:t>Minjusticia</a:t>
            </a:r>
            <a:r>
              <a:rPr lang="es-ES" altLang="es-CO" sz="2400" dirty="0">
                <a:latin typeface="+mj-lt"/>
              </a:rPr>
              <a:t> realizo su publicación en el portal de datos.gov.co</a:t>
            </a:r>
          </a:p>
        </p:txBody>
      </p:sp>
    </p:spTree>
    <p:extLst>
      <p:ext uri="{BB962C8B-B14F-4D97-AF65-F5344CB8AC3E}">
        <p14:creationId xmlns:p14="http://schemas.microsoft.com/office/powerpoint/2010/main" val="27020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560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993899" y="1139282"/>
            <a:ext cx="8204200" cy="498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787913" y="4126726"/>
            <a:ext cx="5038035" cy="1323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2667" b="1" dirty="0">
                <a:latin typeface="+mj-lt"/>
              </a:rPr>
              <a:t>Colombianos </a:t>
            </a:r>
          </a:p>
          <a:p>
            <a:pPr algn="ctr">
              <a:defRPr/>
            </a:pPr>
            <a:r>
              <a:rPr lang="es-CO" altLang="es-CO" sz="2667" b="1" dirty="0">
                <a:latin typeface="+mj-lt"/>
              </a:rPr>
              <a:t>muchas gracias por su participación</a:t>
            </a:r>
            <a:endParaRPr lang="es-CO" altLang="es-CO" sz="2667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25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24108" y="2365947"/>
            <a:ext cx="8560904" cy="1341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4800" b="1" dirty="0">
                <a:solidFill>
                  <a:schemeClr val="bg1"/>
                </a:solidFill>
              </a:rPr>
              <a:t>INFORME DE RESULTADOS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Nombre de la actividad: Ejercicio de Co creación y consulta publica de Datos Abiertos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Ministerio de Justicia y del Derecho 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2025</a:t>
            </a:r>
            <a:endParaRPr lang="es-CO" sz="4800" b="1" dirty="0">
              <a:solidFill>
                <a:schemeClr val="bg1"/>
              </a:solidFill>
            </a:endParaRPr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 flipH="1">
            <a:off x="2444591" y="4303915"/>
            <a:ext cx="7119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¡</a:t>
            </a:r>
            <a:r>
              <a:rPr lang="es-CO" altLang="es-CO" sz="3600" b="1" dirty="0" err="1">
                <a:solidFill>
                  <a:schemeClr val="bg1"/>
                </a:solidFill>
                <a:latin typeface="+mj-lt"/>
              </a:rPr>
              <a:t>MinJusticia</a:t>
            </a: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 te escucha!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 flipH="1">
            <a:off x="5369985" y="5736167"/>
            <a:ext cx="704638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3200" b="1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3200" b="1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3200" b="1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92831"/>
              </p:ext>
            </p:extLst>
          </p:nvPr>
        </p:nvGraphicFramePr>
        <p:xfrm>
          <a:off x="357718" y="1915584"/>
          <a:ext cx="11063969" cy="2207686"/>
        </p:xfrm>
        <a:graphic>
          <a:graphicData uri="http://schemas.openxmlformats.org/drawingml/2006/table">
            <a:tbl>
              <a:tblPr/>
              <a:tblGrid>
                <a:gridCol w="1106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7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57717" y="992718"/>
            <a:ext cx="6096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Contenido</a:t>
            </a:r>
          </a:p>
        </p:txBody>
      </p:sp>
      <p:pic>
        <p:nvPicPr>
          <p:cNvPr id="10254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4487333"/>
            <a:ext cx="6004984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717" y="992717"/>
            <a:ext cx="6096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Gadugi" panose="020B0502040204020203" pitchFamily="34" charset="0"/>
              </a:rPr>
              <a:t>1. Objetivo del Informe</a:t>
            </a:r>
            <a:endParaRPr lang="es-CO" altLang="es-CO" sz="3200" b="1" dirty="0">
              <a:latin typeface="+mj-lt"/>
            </a:endParaRPr>
          </a:p>
        </p:txBody>
      </p:sp>
      <p:pic>
        <p:nvPicPr>
          <p:cNvPr id="1126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664634" y="2510367"/>
            <a:ext cx="2857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/>
          <p:cNvSpPr txBox="1">
            <a:spLocks noChangeArrowheads="1"/>
          </p:cNvSpPr>
          <p:nvPr/>
        </p:nvSpPr>
        <p:spPr bwMode="auto">
          <a:xfrm>
            <a:off x="1123952" y="4186767"/>
            <a:ext cx="1670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3200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¿Para qué?</a:t>
            </a:r>
          </a:p>
        </p:txBody>
      </p:sp>
      <p:sp>
        <p:nvSpPr>
          <p:cNvPr id="6" name="CuadroTexto 9"/>
          <p:cNvSpPr txBox="1">
            <a:spLocks noChangeArrowheads="1"/>
          </p:cNvSpPr>
          <p:nvPr/>
        </p:nvSpPr>
        <p:spPr bwMode="auto">
          <a:xfrm>
            <a:off x="4089399" y="1540869"/>
            <a:ext cx="7744884" cy="4483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867" dirty="0">
                <a:latin typeface="+mj-lt"/>
              </a:rPr>
              <a:t>Dar a conocer los resultados del ejercicio de diálogo </a:t>
            </a:r>
            <a:r>
              <a:rPr lang="es-CO" altLang="es-ES" sz="1867" b="1" dirty="0">
                <a:solidFill>
                  <a:srgbClr val="7F7F7F"/>
                </a:solidFill>
                <a:latin typeface="+mj-lt"/>
              </a:rPr>
              <a:t>“Ejercicio de Cocreación y consulta publica de Datos Abiertos 2025”</a:t>
            </a:r>
            <a:r>
              <a:rPr lang="es-CO" altLang="es-CO" sz="1867" b="1" dirty="0">
                <a:solidFill>
                  <a:srgbClr val="7F7F7F"/>
                </a:solidFill>
                <a:latin typeface="+mj-lt"/>
              </a:rPr>
              <a:t> </a:t>
            </a:r>
            <a:r>
              <a:rPr lang="es-CO" altLang="es-CO" sz="1867" dirty="0">
                <a:latin typeface="+mj-lt"/>
              </a:rPr>
              <a:t>a la ciudadanía y demás grupos de interés del Ministerio de Justicia y del Derecho.</a:t>
            </a:r>
          </a:p>
          <a:p>
            <a:pPr algn="just">
              <a:defRPr/>
            </a:pPr>
            <a:endParaRPr lang="es-CO" altLang="es-CO" sz="1867" dirty="0">
              <a:latin typeface="+mj-lt"/>
            </a:endParaRP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Dicho ejercicio se realizó de la siguiente manera: </a:t>
            </a:r>
          </a:p>
          <a:p>
            <a:pPr algn="just">
              <a:defRPr/>
            </a:pPr>
            <a:endParaRPr lang="es-CO" altLang="es-CO" sz="1600" dirty="0">
              <a:latin typeface="+mj-lt"/>
            </a:endParaRP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El Ministerio de Justicia y del Derecho abre una convocatoria para la participación en el Ejercicio de Cocreación o consulta pública para la creación y publicación de un conjunto de datos abiertos de la entidad, mediante la votación realizada por la ciudadanía y usuarios del portal de datos.gov.co que permitan el aprovechamiento de los activos de información de carácter público.</a:t>
            </a: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Esta convocatoria fue dirigida a los usuarios de los datos abiertos, entre los cuales están, ciudadanos y funcionarios públicos y privados. Cada participante eligió el conjunto de datos abiertos de su preferencia de acuerdo a la propuesta realizada por el Ministerio de Justicia y del Derecho. El conjunto mas votado fue publicado en el portal de datos.gov.co</a:t>
            </a:r>
            <a:r>
              <a:rPr lang="es-CO" altLang="es-CO" sz="1600" b="1" dirty="0">
                <a:solidFill>
                  <a:srgbClr val="7F7F7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1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/>
          <p:cNvSpPr txBox="1">
            <a:spLocks noChangeArrowheads="1"/>
          </p:cNvSpPr>
          <p:nvPr/>
        </p:nvSpPr>
        <p:spPr bwMode="auto">
          <a:xfrm>
            <a:off x="357717" y="992717"/>
            <a:ext cx="7253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latin typeface="Gadugi" panose="020B0502040204020203" pitchFamily="34" charset="0"/>
              </a:rPr>
              <a:t>2. Fases de la acción de diálogo</a:t>
            </a:r>
          </a:p>
        </p:txBody>
      </p:sp>
      <p:pic>
        <p:nvPicPr>
          <p:cNvPr id="1229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1147233" y="2491318"/>
            <a:ext cx="2819400" cy="32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11"/>
          <p:cNvSpPr txBox="1">
            <a:spLocks noChangeArrowheads="1"/>
          </p:cNvSpPr>
          <p:nvPr/>
        </p:nvSpPr>
        <p:spPr bwMode="auto">
          <a:xfrm>
            <a:off x="1885951" y="4330701"/>
            <a:ext cx="2241549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pic>
        <p:nvPicPr>
          <p:cNvPr id="12294" name="Diagrama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5" y="602293"/>
            <a:ext cx="10536767" cy="57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/>
          <p:cNvSpPr txBox="1">
            <a:spLocks noChangeArrowheads="1"/>
          </p:cNvSpPr>
          <p:nvPr/>
        </p:nvSpPr>
        <p:spPr bwMode="auto">
          <a:xfrm>
            <a:off x="331774" y="174742"/>
            <a:ext cx="7253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 dirty="0">
                <a:latin typeface="Gadugi" panose="020B0502040204020203" pitchFamily="34" charset="0"/>
              </a:rPr>
              <a:t>Plan de Trabajo</a:t>
            </a:r>
          </a:p>
        </p:txBody>
      </p:sp>
      <p:sp>
        <p:nvSpPr>
          <p:cNvPr id="12293" name="CuadroTexto 11"/>
          <p:cNvSpPr txBox="1">
            <a:spLocks noChangeArrowheads="1"/>
          </p:cNvSpPr>
          <p:nvPr/>
        </p:nvSpPr>
        <p:spPr bwMode="auto">
          <a:xfrm>
            <a:off x="2292351" y="5490478"/>
            <a:ext cx="2241549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 dirty="0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 dirty="0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4D834D-26FB-90F7-F98A-BA6C6C59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29461"/>
              </p:ext>
            </p:extLst>
          </p:nvPr>
        </p:nvGraphicFramePr>
        <p:xfrm>
          <a:off x="777975" y="863932"/>
          <a:ext cx="5132945" cy="435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8055">
                  <a:extLst>
                    <a:ext uri="{9D8B030D-6E8A-4147-A177-3AD203B41FA5}">
                      <a16:colId xmlns:a16="http://schemas.microsoft.com/office/drawing/2014/main" val="3441065519"/>
                    </a:ext>
                  </a:extLst>
                </a:gridCol>
                <a:gridCol w="1889700">
                  <a:extLst>
                    <a:ext uri="{9D8B030D-6E8A-4147-A177-3AD203B41FA5}">
                      <a16:colId xmlns:a16="http://schemas.microsoft.com/office/drawing/2014/main" val="2652365787"/>
                    </a:ext>
                  </a:extLst>
                </a:gridCol>
                <a:gridCol w="677595">
                  <a:extLst>
                    <a:ext uri="{9D8B030D-6E8A-4147-A177-3AD203B41FA5}">
                      <a16:colId xmlns:a16="http://schemas.microsoft.com/office/drawing/2014/main" val="2468618458"/>
                    </a:ext>
                  </a:extLst>
                </a:gridCol>
                <a:gridCol w="677595">
                  <a:extLst>
                    <a:ext uri="{9D8B030D-6E8A-4147-A177-3AD203B41FA5}">
                      <a16:colId xmlns:a16="http://schemas.microsoft.com/office/drawing/2014/main" val="3544966730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Actividad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Tarea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Fecha Inicio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Fecha Fin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2615500664"/>
                  </a:ext>
                </a:extLst>
              </a:tr>
              <a:tr h="9915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Planeación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Establecer</a:t>
                      </a:r>
                      <a:r>
                        <a:rPr lang="en-US" sz="800" u="none" strike="noStrike" dirty="0">
                          <a:effectLst/>
                        </a:rPr>
                        <a:t> un </a:t>
                      </a:r>
                      <a:r>
                        <a:rPr lang="en-US" sz="800" u="none" strike="noStrike" dirty="0" err="1">
                          <a:effectLst/>
                        </a:rPr>
                        <a:t>equipo</a:t>
                      </a:r>
                      <a:r>
                        <a:rPr lang="en-US" sz="800" u="none" strike="noStrike" dirty="0">
                          <a:effectLst/>
                        </a:rPr>
                        <a:t> - </a:t>
                      </a:r>
                      <a:r>
                        <a:rPr lang="en-US" sz="800" u="none" strike="noStrike" dirty="0" err="1">
                          <a:effectLst/>
                        </a:rPr>
                        <a:t>delegados</a:t>
                      </a:r>
                      <a:r>
                        <a:rPr lang="en-US" sz="800" u="none" strike="noStrike" dirty="0">
                          <a:effectLst/>
                        </a:rPr>
                        <a:t> de </a:t>
                      </a:r>
                      <a:r>
                        <a:rPr lang="en-US" sz="800" u="none" strike="noStrike" dirty="0" err="1">
                          <a:effectLst/>
                        </a:rPr>
                        <a:t>datos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abiertos</a:t>
                      </a:r>
                      <a:r>
                        <a:rPr lang="en-US" sz="800" u="none" strike="noStrike" dirty="0">
                          <a:effectLst/>
                        </a:rPr>
                        <a:t> 2025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15/01/25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28/02/25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4063815665"/>
                  </a:ext>
                </a:extLst>
              </a:tr>
              <a:tr h="1462389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Revisión de los posibles conjuntos a utilizar en el ejercicio de cocreación con el equipo de trabajo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15/01/25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28/02/25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425839786"/>
                  </a:ext>
                </a:extLst>
              </a:tr>
              <a:tr h="36622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Realizar sesiones de trabajo con las dependencias que pueden llegar a publicar CDA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4/04/25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30/04/25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664676740"/>
                  </a:ext>
                </a:extLst>
              </a:tr>
              <a:tr h="3437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Realizar la publicación de la convocatoria a ciudadanos y personas interesadas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Solicitud de elaboración de piezas gráficas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14/03/25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31/03/25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708328175"/>
                  </a:ext>
                </a:extLst>
              </a:tr>
              <a:tr h="343724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Solicitud de aprobación de piezas gráficas en prensa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14/03/25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31/03/25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166610257"/>
                  </a:ext>
                </a:extLst>
              </a:tr>
              <a:tr h="343724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Creación de formulario para votación de los CDA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4/04/25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 dirty="0">
                          <a:effectLst/>
                        </a:rPr>
                        <a:t>30/04/25</a:t>
                      </a:r>
                      <a:endParaRPr lang="en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9563577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13E406-67D3-0CF5-D91A-CC57A0E2D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56955"/>
              </p:ext>
            </p:extLst>
          </p:nvPr>
        </p:nvGraphicFramePr>
        <p:xfrm>
          <a:off x="6763908" y="845434"/>
          <a:ext cx="4524305" cy="443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179">
                  <a:extLst>
                    <a:ext uri="{9D8B030D-6E8A-4147-A177-3AD203B41FA5}">
                      <a16:colId xmlns:a16="http://schemas.microsoft.com/office/drawing/2014/main" val="396521301"/>
                    </a:ext>
                  </a:extLst>
                </a:gridCol>
                <a:gridCol w="1665628">
                  <a:extLst>
                    <a:ext uri="{9D8B030D-6E8A-4147-A177-3AD203B41FA5}">
                      <a16:colId xmlns:a16="http://schemas.microsoft.com/office/drawing/2014/main" val="1526966885"/>
                    </a:ext>
                  </a:extLst>
                </a:gridCol>
                <a:gridCol w="597249">
                  <a:extLst>
                    <a:ext uri="{9D8B030D-6E8A-4147-A177-3AD203B41FA5}">
                      <a16:colId xmlns:a16="http://schemas.microsoft.com/office/drawing/2014/main" val="1720992630"/>
                    </a:ext>
                  </a:extLst>
                </a:gridCol>
                <a:gridCol w="597249">
                  <a:extLst>
                    <a:ext uri="{9D8B030D-6E8A-4147-A177-3AD203B41FA5}">
                      <a16:colId xmlns:a16="http://schemas.microsoft.com/office/drawing/2014/main" val="2777369667"/>
                    </a:ext>
                  </a:extLst>
                </a:gridCol>
              </a:tblGrid>
              <a:tr h="58417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Desarrollo del Reto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Lanzamiento en web y redes sociales  - expectativa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22/04/25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29/04/25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775152851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err="1">
                          <a:effectLst/>
                        </a:rPr>
                        <a:t>a.Realizar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comunicación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masiva</a:t>
                      </a:r>
                      <a:r>
                        <a:rPr lang="en-US" sz="700" u="none" strike="noStrike" dirty="0">
                          <a:effectLst/>
                        </a:rPr>
                        <a:t> de </a:t>
                      </a:r>
                      <a:r>
                        <a:rPr lang="en-US" sz="700" u="none" strike="noStrike" dirty="0" err="1">
                          <a:effectLst/>
                        </a:rPr>
                        <a:t>actividad</a:t>
                      </a:r>
                      <a:r>
                        <a:rPr lang="en-US" sz="700" u="none" strike="noStrike" dirty="0">
                          <a:effectLst/>
                        </a:rPr>
                        <a:t> de </a:t>
                      </a:r>
                      <a:r>
                        <a:rPr lang="en-US" sz="700" u="none" strike="noStrike" dirty="0" err="1">
                          <a:effectLst/>
                        </a:rPr>
                        <a:t>votación</a:t>
                      </a:r>
                      <a:r>
                        <a:rPr lang="en-US" sz="700" u="none" strike="noStrike" dirty="0">
                          <a:effectLst/>
                        </a:rPr>
                        <a:t>  (mailing, banner, redes </a:t>
                      </a:r>
                      <a:r>
                        <a:rPr lang="en-US" sz="700" u="none" strike="noStrike" dirty="0" err="1">
                          <a:effectLst/>
                        </a:rPr>
                        <a:t>sociales</a:t>
                      </a:r>
                      <a:r>
                        <a:rPr lang="en-US" sz="700" u="none" strike="noStrike" dirty="0">
                          <a:effectLst/>
                        </a:rPr>
                        <a:t>)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262659991"/>
                  </a:ext>
                </a:extLst>
              </a:tr>
              <a:tr h="124859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 Realizar el diligencimiento del formulario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 dirty="0">
                          <a:effectLst/>
                        </a:rPr>
                        <a:t>2/05/25</a:t>
                      </a:r>
                      <a:endParaRPr lang="en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2229515980"/>
                  </a:ext>
                </a:extLst>
              </a:tr>
              <a:tr h="38192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 Consolidación de respuestas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26/05/25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656526628"/>
                  </a:ext>
                </a:extLst>
              </a:tr>
              <a:tr h="249718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c. Perfilamiento del conjunto de datos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237709831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 Solicitar la información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00302054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 Realizar la descripción de los metadatos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343335921"/>
                  </a:ext>
                </a:extLst>
              </a:tr>
              <a:tr h="83178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3. Publicar el conjunto de datos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13/06/25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607775416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4. solicitar piezas graficas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97752682"/>
                  </a:ext>
                </a:extLst>
              </a:tr>
              <a:tr h="32279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5. Realizar comunicación masiva de la publicación del conjunto - 1 semana mediante correo electronico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20/06/25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599928686"/>
                  </a:ext>
                </a:extLst>
              </a:tr>
              <a:tr h="3029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Presentación de informe de ejercicio y publicación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Elaboración de informe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4/07/25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670806363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aseguramiento de la publicación en el portal del MJD del informe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7/07/25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 dirty="0">
                          <a:effectLst/>
                        </a:rPr>
                        <a:t>11/07/25</a:t>
                      </a:r>
                      <a:endParaRPr lang="en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15432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717" y="637118"/>
            <a:ext cx="7253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357717" y="1299288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 1. Divulgación de información</a:t>
            </a:r>
          </a:p>
        </p:txBody>
      </p:sp>
      <p:pic>
        <p:nvPicPr>
          <p:cNvPr id="1331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" y="3515785"/>
            <a:ext cx="5048249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Diagrama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7" y="637118"/>
            <a:ext cx="6908800" cy="575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CuadroTexto 1"/>
          <p:cNvSpPr txBox="1">
            <a:spLocks noChangeArrowheads="1"/>
          </p:cNvSpPr>
          <p:nvPr/>
        </p:nvSpPr>
        <p:spPr bwMode="auto">
          <a:xfrm>
            <a:off x="5581651" y="3710518"/>
            <a:ext cx="170912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2400" dirty="0"/>
              <a:t>22 de abril </a:t>
            </a:r>
          </a:p>
          <a:p>
            <a:r>
              <a:rPr lang="es-CO" altLang="es-CO" sz="2400" dirty="0"/>
              <a:t>del 2025</a:t>
            </a:r>
          </a:p>
        </p:txBody>
      </p:sp>
      <p:sp>
        <p:nvSpPr>
          <p:cNvPr id="13320" name="CuadroTexto 7"/>
          <p:cNvSpPr txBox="1">
            <a:spLocks noChangeArrowheads="1"/>
          </p:cNvSpPr>
          <p:nvPr/>
        </p:nvSpPr>
        <p:spPr bwMode="auto">
          <a:xfrm>
            <a:off x="8114556" y="3720266"/>
            <a:ext cx="1422744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2000" dirty="0"/>
              <a:t>29 de abril del 2025</a:t>
            </a:r>
          </a:p>
          <a:p>
            <a:endParaRPr lang="es-CO" altLang="es-CO" dirty="0"/>
          </a:p>
        </p:txBody>
      </p:sp>
      <p:sp>
        <p:nvSpPr>
          <p:cNvPr id="13321" name="CuadroTexto 9"/>
          <p:cNvSpPr txBox="1">
            <a:spLocks noChangeArrowheads="1"/>
          </p:cNvSpPr>
          <p:nvPr/>
        </p:nvSpPr>
        <p:spPr bwMode="auto">
          <a:xfrm>
            <a:off x="10361084" y="3587751"/>
            <a:ext cx="17843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19080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323851" y="1538818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3.2. Convocatoria a grupos de valor</a:t>
            </a:r>
          </a:p>
        </p:txBody>
      </p:sp>
      <p:pic>
        <p:nvPicPr>
          <p:cNvPr id="14341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4040717"/>
            <a:ext cx="2813051" cy="28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Diagrama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7" y="2180167"/>
            <a:ext cx="9076267" cy="39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23851" y="924985"/>
            <a:ext cx="7251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14344" name="CuadroTexto 7"/>
          <p:cNvSpPr txBox="1">
            <a:spLocks noChangeArrowheads="1"/>
          </p:cNvSpPr>
          <p:nvPr/>
        </p:nvSpPr>
        <p:spPr bwMode="auto">
          <a:xfrm>
            <a:off x="3196167" y="4294717"/>
            <a:ext cx="1221317" cy="95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22 de abril del 2025</a:t>
            </a:r>
          </a:p>
        </p:txBody>
      </p:sp>
      <p:sp>
        <p:nvSpPr>
          <p:cNvPr id="14345" name="CuadroTexto 8"/>
          <p:cNvSpPr txBox="1">
            <a:spLocks noChangeArrowheads="1"/>
          </p:cNvSpPr>
          <p:nvPr/>
        </p:nvSpPr>
        <p:spPr bwMode="auto">
          <a:xfrm>
            <a:off x="4787900" y="4294717"/>
            <a:ext cx="1221317" cy="95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29 de abril del 2025</a:t>
            </a:r>
          </a:p>
        </p:txBody>
      </p:sp>
      <p:sp>
        <p:nvSpPr>
          <p:cNvPr id="14346" name="CuadroTexto 10"/>
          <p:cNvSpPr txBox="1">
            <a:spLocks noChangeArrowheads="1"/>
          </p:cNvSpPr>
          <p:nvPr/>
        </p:nvSpPr>
        <p:spPr bwMode="auto">
          <a:xfrm>
            <a:off x="6379634" y="4519624"/>
            <a:ext cx="566843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93497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3851" y="277188"/>
            <a:ext cx="7251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15365" name="CuadroTexto 1"/>
          <p:cNvSpPr txBox="1">
            <a:spLocks noChangeArrowheads="1"/>
          </p:cNvSpPr>
          <p:nvPr/>
        </p:nvSpPr>
        <p:spPr bwMode="auto">
          <a:xfrm>
            <a:off x="588434" y="1567862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2400" b="1" dirty="0">
                <a:solidFill>
                  <a:srgbClr val="FF9900"/>
                </a:solidFill>
                <a:latin typeface="News Gothic MT" pitchFamily="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323851" y="968321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3.2. Convocatoria a grupos de valor</a:t>
            </a:r>
          </a:p>
        </p:txBody>
      </p:sp>
      <p:pic>
        <p:nvPicPr>
          <p:cNvPr id="2050" name="Picture 2" descr="Únete a la co-creación de datos abiertos Minjusticia 2025.&#10;&#10;El ministerio de justicia y del derecho te invita a participar en la construcción de un nuevo conjunto de datos para su publicación en el portal datos.gov.co&#10;&#10;Próximamente, más información">
            <a:extLst>
              <a:ext uri="{FF2B5EF4-FFF2-40B4-BE49-F238E27FC236}">
                <a16:creationId xmlns:a16="http://schemas.microsoft.com/office/drawing/2014/main" id="{1326DFA8-735A-1A17-0C14-EE8E1D0E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55" y="1769650"/>
            <a:ext cx="2105260" cy="37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tanding on a ladder next to a folder with a key&#10;&#10;AI-generated content may be incorrect.">
            <a:extLst>
              <a:ext uri="{FF2B5EF4-FFF2-40B4-BE49-F238E27FC236}">
                <a16:creationId xmlns:a16="http://schemas.microsoft.com/office/drawing/2014/main" id="{F5FB58CF-31F4-8AC1-21DD-79AF9900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5" y="2393023"/>
            <a:ext cx="6082253" cy="24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5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2TV4CCKVFCYA-327339268-578</_dlc_DocId>
    <_dlc_DocIdUrl xmlns="81cc8fc0-8d1e-4295-8f37-5d076116407c">
      <Url>https://www.minjusticia.gov.co/servicio-ciudadano/_layouts/15/DocIdRedir.aspx?ID=2TV4CCKVFCYA-327339268-578</Url>
      <Description>2TV4CCKVFCYA-327339268-578</Description>
    </_dlc_DocIdUrl>
  </documentManagement>
</p:properties>
</file>

<file path=customXml/itemProps1.xml><?xml version="1.0" encoding="utf-8"?>
<ds:datastoreItem xmlns:ds="http://schemas.openxmlformats.org/officeDocument/2006/customXml" ds:itemID="{B0A10E8B-76E9-4C27-91FA-0C1937B91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E3A4E-6ACA-40D6-B96E-BD7F8511ED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747B19-C620-4049-96DE-053D2BA27863}"/>
</file>

<file path=customXml/itemProps4.xml><?xml version="1.0" encoding="utf-8"?>
<ds:datastoreItem xmlns:ds="http://schemas.openxmlformats.org/officeDocument/2006/customXml" ds:itemID="{F60DA364-A201-4F9A-8502-EADBA67E3F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a7177abf-44f2-4092-b380-d71683ee2afc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982</Words>
  <Application>Microsoft Macintosh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Freestyle Script</vt:lpstr>
      <vt:lpstr>Gadugi</vt:lpstr>
      <vt:lpstr>Helvetica</vt:lpstr>
      <vt:lpstr>News Gothic MT</vt:lpstr>
      <vt:lpstr>Verdana</vt:lpstr>
      <vt:lpstr>Work Sans SemiBold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cristian.morales@usal.es</cp:lastModifiedBy>
  <cp:revision>20</cp:revision>
  <dcterms:created xsi:type="dcterms:W3CDTF">2023-05-08T00:34:42Z</dcterms:created>
  <dcterms:modified xsi:type="dcterms:W3CDTF">2025-07-08T21:29:17Z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d0e63e89-ab7d-4ea6-b4d2-d602beaf21a7</vt:lpwstr>
  </property>
</Properties>
</file>