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6"/>
  </p:handoutMasterIdLst>
  <p:sldIdLst>
    <p:sldId id="256" r:id="rId6"/>
    <p:sldId id="257" r:id="rId7"/>
    <p:sldId id="262" r:id="rId8"/>
    <p:sldId id="266" r:id="rId9"/>
    <p:sldId id="259" r:id="rId10"/>
    <p:sldId id="267" r:id="rId11"/>
    <p:sldId id="273" r:id="rId12"/>
    <p:sldId id="272" r:id="rId13"/>
    <p:sldId id="271" r:id="rId14"/>
    <p:sldId id="261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18/04/2024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956" y="2417043"/>
            <a:ext cx="6724704" cy="2878288"/>
          </a:xfrm>
        </p:spPr>
        <p:txBody>
          <a:bodyPr>
            <a:normAutofit fontScale="90000"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Helvetica" pitchFamily="2" charset="0"/>
              </a:rPr>
              <a:t>Informe de resultados</a:t>
            </a:r>
            <a:br>
              <a:rPr lang="es-CO" sz="36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3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3600" b="1" dirty="0" err="1">
                <a:solidFill>
                  <a:schemeClr val="bg1"/>
                </a:solidFill>
                <a:latin typeface="Helvetica" pitchFamily="2" charset="0"/>
              </a:rPr>
              <a:t>Webinars</a:t>
            </a:r>
            <a:r>
              <a:rPr lang="es-CO" sz="3600" b="1" dirty="0">
                <a:solidFill>
                  <a:schemeClr val="bg1"/>
                </a:solidFill>
                <a:latin typeface="Helvetica" pitchFamily="2" charset="0"/>
              </a:rPr>
              <a:t> sobre género y discapacidad</a:t>
            </a:r>
            <a:br>
              <a:rPr lang="es-CO" sz="3600" b="1" dirty="0">
                <a:solidFill>
                  <a:schemeClr val="bg1"/>
                </a:solidFill>
                <a:latin typeface="Helvetica" pitchFamily="2" charset="0"/>
              </a:rPr>
            </a:br>
            <a:br>
              <a:rPr lang="es-CO" sz="3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CO" sz="3600" b="1" dirty="0">
                <a:solidFill>
                  <a:schemeClr val="bg1"/>
                </a:solidFill>
                <a:latin typeface="Helvetica" pitchFamily="2" charset="0"/>
              </a:rPr>
              <a:t>Dirección de Justicia Formal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8171" y="643943"/>
            <a:ext cx="3375662" cy="551628"/>
          </a:xfrm>
        </p:spPr>
        <p:txBody>
          <a:bodyPr>
            <a:normAutofit/>
          </a:bodyPr>
          <a:lstStyle/>
          <a:p>
            <a:r>
              <a:rPr lang="es-ES" sz="3200" b="1" dirty="0"/>
              <a:t>Contenido</a:t>
            </a:r>
            <a:endParaRPr lang="es-CO" sz="3200" b="1" dirty="0">
              <a:latin typeface="Helvetic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6" y="6639446"/>
            <a:ext cx="1778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29892"/>
              </p:ext>
            </p:extLst>
          </p:nvPr>
        </p:nvGraphicFramePr>
        <p:xfrm>
          <a:off x="722791" y="1583531"/>
          <a:ext cx="10746422" cy="2367915"/>
        </p:xfrm>
        <a:graphic>
          <a:graphicData uri="http://schemas.openxmlformats.org/drawingml/2006/table">
            <a:tbl>
              <a:tblPr/>
              <a:tblGrid>
                <a:gridCol w="99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865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1. Objetivo del informe ……………………………………………………………………………….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35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2. Fases de la acción de diálogo …………………………………………………………………</a:t>
                      </a:r>
                      <a:r>
                        <a:rPr kumimoji="0" lang="mr-IN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35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3. Resultados y evidencias por fase ……………………………………………………………</a:t>
                      </a:r>
                      <a:r>
                        <a:rPr kumimoji="0" lang="mr-IN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gal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…</a:t>
                      </a:r>
                      <a:r>
                        <a:rPr kumimoji="0" lang="es-ES_tradnl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..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350"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4. Conclusiones ……………………………………………………………………………………….</a:t>
                      </a:r>
                      <a:endParaRPr kumimoji="0" lang="es-CO" altLang="es-C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sym typeface="Arial" panose="020B0604020202020204" pitchFamily="34" charset="0"/>
                      </a:endParaRP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42950" indent="-28575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1430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6002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057400" indent="-228600" eaLnBrk="0" hangingPunct="0"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defRPr sz="1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O" altLang="es-CO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Arial" panose="020B0604020202020204" pitchFamily="34" charset="0"/>
                        </a:rPr>
                        <a:t>9</a:t>
                      </a:r>
                    </a:p>
                  </a:txBody>
                  <a:tcPr marL="91443" marR="91443" marT="45665" marB="4566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0061" t="30745" r="58896" b="47213"/>
          <a:stretch/>
        </p:blipFill>
        <p:spPr>
          <a:xfrm>
            <a:off x="3215258" y="4339406"/>
            <a:ext cx="5761487" cy="23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82340" y="491890"/>
            <a:ext cx="5227320" cy="660440"/>
          </a:xfrm>
        </p:spPr>
        <p:txBody>
          <a:bodyPr>
            <a:noAutofit/>
          </a:bodyPr>
          <a:lstStyle/>
          <a:p>
            <a:r>
              <a:rPr lang="es-CO" sz="3200" b="1" dirty="0">
                <a:latin typeface="Helvetica" pitchFamily="2" charset="0"/>
              </a:rPr>
              <a:t>1. Objetivo del informe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31115" y="2557060"/>
            <a:ext cx="5264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Dar a conocer los resultados obtenidos con la realización de las </a:t>
            </a:r>
            <a:r>
              <a:rPr lang="es-CO" sz="2800" dirty="0" err="1"/>
              <a:t>conferencis</a:t>
            </a:r>
            <a:r>
              <a:rPr lang="es-CO" sz="2800" dirty="0"/>
              <a:t> virtuales sobre género y discapacidad adelantadas por la Dirección de Justicia Formal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8511" t="24163" r="27612" b="20621"/>
          <a:stretch/>
        </p:blipFill>
        <p:spPr>
          <a:xfrm>
            <a:off x="6985026" y="2340540"/>
            <a:ext cx="4396740" cy="31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780" y="660554"/>
            <a:ext cx="6858000" cy="635308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Helvetica" pitchFamily="2" charset="0"/>
              </a:rPr>
              <a:t>2. Fases de la acción de diálogo</a:t>
            </a:r>
            <a:endParaRPr lang="es-CO" sz="3200" b="1" dirty="0">
              <a:latin typeface="Helvetica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10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7862" y="1904589"/>
            <a:ext cx="5151120" cy="41776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3971" t="30057" r="23971" b="48952"/>
          <a:stretch/>
        </p:blipFill>
        <p:spPr>
          <a:xfrm>
            <a:off x="-1" y="2414907"/>
            <a:ext cx="5885193" cy="31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92" y="375584"/>
            <a:ext cx="4380859" cy="5694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3. Resultados y evidencias</a:t>
            </a:r>
            <a:endParaRPr lang="es-CO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71442" y="1228391"/>
            <a:ext cx="450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Divulgación de información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9248110" y="2138169"/>
            <a:ext cx="1622738" cy="5424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Canales de convocatoria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106000" y="2138169"/>
            <a:ext cx="1622738" cy="5424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Convocatoria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074398" y="3025845"/>
            <a:ext cx="3443974" cy="5488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</a:rPr>
              <a:t>1. Feminicidios: ¿quiénes son sus perpetradores?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074398" y="3730073"/>
            <a:ext cx="3443974" cy="6363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</a:rPr>
              <a:t>2. Evolución del concepto de familias y garantía de derechos de parejas del mismo sexo en Colombia.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074398" y="4578826"/>
            <a:ext cx="3443974" cy="920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</a:rPr>
              <a:t>3. Buenas prácticas en protección colectiva y sanación para lideresas y defensoras de derechos humanos desde un enfoque étnico y territorial.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074398" y="5712126"/>
            <a:ext cx="3443974" cy="9004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</a:rPr>
              <a:t>4.Retos y recomendaciones en la aplicación de la ley 1996 de 2019 en la atención ante entidades públicas y privadas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6071872" y="3074636"/>
            <a:ext cx="1622738" cy="4719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27 abril al</a:t>
            </a:r>
          </a:p>
          <a:p>
            <a:pPr algn="ctr"/>
            <a:r>
              <a:rPr lang="es-CO" sz="1400" dirty="0">
                <a:solidFill>
                  <a:schemeClr val="tx1"/>
                </a:solidFill>
              </a:rPr>
              <a:t>3 de marzo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071872" y="3808640"/>
            <a:ext cx="1622738" cy="449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6 al 10 de marzo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6071872" y="4768699"/>
            <a:ext cx="1622738" cy="4188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12 al 17 de marzo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6106000" y="5899254"/>
            <a:ext cx="1622738" cy="4227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26 al 31 de marzo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9248110" y="3065208"/>
            <a:ext cx="1622738" cy="33149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Correo Electrónico y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Redes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Sociales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58437" t="26934" r="10157" b="42774"/>
          <a:stretch/>
        </p:blipFill>
        <p:spPr>
          <a:xfrm>
            <a:off x="1074398" y="1313742"/>
            <a:ext cx="2526052" cy="13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722" y="495723"/>
            <a:ext cx="4380859" cy="5694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3. Resultados y evidencias</a:t>
            </a:r>
            <a:endParaRPr lang="es-CO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871441" y="1147677"/>
            <a:ext cx="4503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Divulgación de información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997" t="48565" r="51890" b="12928"/>
          <a:stretch/>
        </p:blipFill>
        <p:spPr>
          <a:xfrm>
            <a:off x="1036946" y="1837778"/>
            <a:ext cx="3712475" cy="21656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51698" t="55008" r="10944" b="6063"/>
          <a:stretch/>
        </p:blipFill>
        <p:spPr>
          <a:xfrm>
            <a:off x="6871056" y="1835137"/>
            <a:ext cx="3700982" cy="21682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1471" t="49025" r="10909" b="12998"/>
          <a:stretch/>
        </p:blipFill>
        <p:spPr>
          <a:xfrm>
            <a:off x="1036946" y="4332288"/>
            <a:ext cx="3712475" cy="21070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1021" t="46192" r="51428" b="15816"/>
          <a:stretch/>
        </p:blipFill>
        <p:spPr>
          <a:xfrm>
            <a:off x="6805255" y="4332288"/>
            <a:ext cx="3766783" cy="21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792" y="375584"/>
            <a:ext cx="4380859" cy="56943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/>
              <a:t>3. Resultados y evidencias</a:t>
            </a:r>
            <a:endParaRPr lang="es-CO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415817" y="2157434"/>
            <a:ext cx="1622738" cy="5540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Número de participantes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916466" y="2151545"/>
            <a:ext cx="1622738" cy="5424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Canal de divulgación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857570" y="3021867"/>
            <a:ext cx="3443974" cy="5488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</a:rPr>
              <a:t>1. Feminicidios: ¿quiénes son sus perpetradores?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57570" y="3726095"/>
            <a:ext cx="3443974" cy="6363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</a:rPr>
              <a:t>2. Evolución del concepto de familias y garantía de derechos de parejas del mismo sexo en Colombia.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57570" y="4574848"/>
            <a:ext cx="3443974" cy="920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</a:rPr>
              <a:t>3. Buenas prácticas en protección colectiva y sanación para lideresas y defensoras de derechos humanos desde un enfoque étnico y territorial.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857570" y="5708148"/>
            <a:ext cx="3443974" cy="9004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</a:rPr>
              <a:t>4.Retos y recomendaciones en la aplicación de la ley 1996 de 2019 en la atención ante entidades públicas y privadas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9916466" y="3026430"/>
            <a:ext cx="1622738" cy="3596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</a:rPr>
              <a:t>YouTube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7415817" y="3066763"/>
            <a:ext cx="1622738" cy="513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249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7415817" y="3816053"/>
            <a:ext cx="1622738" cy="486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160</a:t>
            </a:r>
          </a:p>
        </p:txBody>
      </p:sp>
      <p:sp>
        <p:nvSpPr>
          <p:cNvPr id="25" name="Rectángulo redondeado 24"/>
          <p:cNvSpPr/>
          <p:nvPr/>
        </p:nvSpPr>
        <p:spPr>
          <a:xfrm>
            <a:off x="7415817" y="4810465"/>
            <a:ext cx="1622738" cy="4247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155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7415817" y="5956970"/>
            <a:ext cx="1622738" cy="4227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165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544" t="31324" r="8552" b="26771"/>
          <a:stretch/>
        </p:blipFill>
        <p:spPr>
          <a:xfrm>
            <a:off x="984137" y="971191"/>
            <a:ext cx="2578213" cy="1740294"/>
          </a:xfrm>
          <a:prstGeom prst="rect">
            <a:avLst/>
          </a:prstGeom>
        </p:spPr>
      </p:pic>
      <p:sp>
        <p:nvSpPr>
          <p:cNvPr id="28" name="Rectángulo redondeado 27"/>
          <p:cNvSpPr/>
          <p:nvPr/>
        </p:nvSpPr>
        <p:spPr>
          <a:xfrm>
            <a:off x="4915168" y="2139920"/>
            <a:ext cx="1622738" cy="5540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Fecha de realización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4922079" y="3067158"/>
            <a:ext cx="1622738" cy="513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3 de marzo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4911909" y="3792110"/>
            <a:ext cx="1622738" cy="4864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10 de marzo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4922079" y="4809133"/>
            <a:ext cx="1622738" cy="4247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17 de marzo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4911909" y="5957365"/>
            <a:ext cx="1622738" cy="4227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31 de marzo</a:t>
            </a:r>
          </a:p>
        </p:txBody>
      </p:sp>
    </p:spTree>
    <p:extLst>
      <p:ext uri="{BB962C8B-B14F-4D97-AF65-F5344CB8AC3E}">
        <p14:creationId xmlns:p14="http://schemas.microsoft.com/office/powerpoint/2010/main" val="99570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239" y="431424"/>
            <a:ext cx="5701518" cy="569438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Conclusiones</a:t>
            </a:r>
            <a:endParaRPr lang="es-CO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970231" y="4170709"/>
            <a:ext cx="8251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Las conferencias virtuales adelantadas durante el año 2023 constituyen un importante mecanismo de divulgación que pone al alcance de las instituciones del orden nacional y territorial y de la ciudadanía en general, conocimientos y herramientas para el reconocimiento y garantía de los derechos de mujeres, población LGBTI, lideresas y personas con discapacidad.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1832" t="33274" r="4477" b="26905"/>
          <a:stretch/>
        </p:blipFill>
        <p:spPr>
          <a:xfrm>
            <a:off x="3898709" y="1389083"/>
            <a:ext cx="4394580" cy="22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4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2TV4CCKVFCYA-327339268-536</_dlc_DocId>
    <_dlc_DocIdUrl xmlns="81cc8fc0-8d1e-4295-8f37-5d076116407c">
      <Url>https://www.minjusticia.gov.co/servicio-ciudadano/_layouts/15/DocIdRedir.aspx?ID=2TV4CCKVFCYA-327339268-536</Url>
      <Description>2TV4CCKVFCYA-327339268-536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954CF4-1793-4F76-B4A8-B8CF662795A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7177abf-44f2-4092-b380-d71683ee2af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86A9FCB-228B-43D6-A27D-A0AA38322402}"/>
</file>

<file path=customXml/itemProps3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409</Words>
  <Application>Microsoft Office PowerPoint</Application>
  <PresentationFormat>Panorámica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Mangal</vt:lpstr>
      <vt:lpstr>Tema de Office</vt:lpstr>
      <vt:lpstr>Presentación de PowerPoint</vt:lpstr>
      <vt:lpstr>Informe de resultados  Webinars sobre género y discapacidad  Dirección de Justicia Formal</vt:lpstr>
      <vt:lpstr>Contenido</vt:lpstr>
      <vt:lpstr>1. Objetivo del informe</vt:lpstr>
      <vt:lpstr>2. Fases de la acción de diálogo</vt:lpstr>
      <vt:lpstr>3. Resultados y evidencias</vt:lpstr>
      <vt:lpstr>3. Resultados y evidencias</vt:lpstr>
      <vt:lpstr>3. Resultados y evidencias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ALBERTO PUENTES GONZALEZ</cp:lastModifiedBy>
  <cp:revision>115</cp:revision>
  <dcterms:created xsi:type="dcterms:W3CDTF">2023-05-08T00:34:42Z</dcterms:created>
  <dcterms:modified xsi:type="dcterms:W3CDTF">2024-04-18T23:10:54Z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7175b9ba-1888-4dca-af0b-8c717575361e</vt:lpwstr>
  </property>
</Properties>
</file>