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68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24368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24368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24368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24368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24368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24368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24368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24368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E7"/>
          </a:solidFill>
        </a:fill>
      </a:tcStyle>
    </a:wholeTbl>
    <a:band2H>
      <a:tcTxStyle/>
      <a:tcStyle>
        <a:tcBdr/>
        <a:fill>
          <a:solidFill>
            <a:srgbClr val="E6F7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 snapToGrid="0" snapToObjects="1">
      <p:cViewPr varScale="1">
        <p:scale>
          <a:sx n="45" d="100"/>
          <a:sy n="45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2" name="Shape 12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400"/>
            </a:lvl1pPr>
            <a:lvl2pPr marL="0" indent="0" algn="ctr">
              <a:buSzTx/>
              <a:buNone/>
              <a:defRPr sz="2400"/>
            </a:lvl2pPr>
            <a:lvl3pPr marL="0" indent="0" algn="ctr">
              <a:buSzTx/>
              <a:buNone/>
              <a:defRPr sz="2400"/>
            </a:lvl3pPr>
            <a:lvl4pPr marL="0" indent="0" algn="ctr">
              <a:buSzTx/>
              <a:buNone/>
              <a:defRPr sz="2400"/>
            </a:lvl4pPr>
            <a:lvl5pPr marL="0" indent="0" algn="ctr"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Rectangle 2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Rectangle 3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1396663"/>
            <a:ext cx="2068512" cy="206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o del título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9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buSzTx/>
              <a:buNone/>
              <a:defRPr sz="2400"/>
            </a:lvl1pPr>
            <a:lvl2pPr marL="0" indent="0" algn="ctr">
              <a:buSzTx/>
              <a:buNone/>
              <a:defRPr sz="2400"/>
            </a:lvl2pPr>
            <a:lvl3pPr marL="0" indent="0" algn="ctr">
              <a:buSzTx/>
              <a:buNone/>
              <a:defRPr sz="2400"/>
            </a:lvl3pPr>
            <a:lvl4pPr marL="0" indent="0" algn="ctr">
              <a:buSzTx/>
              <a:buNone/>
              <a:defRPr sz="2400"/>
            </a:lvl4pPr>
            <a:lvl5pPr marL="0" indent="0" algn="ctr"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bg object 16"/>
          <p:cNvSpPr/>
          <p:nvPr/>
        </p:nvSpPr>
        <p:spPr>
          <a:xfrm>
            <a:off x="-1" y="-1"/>
            <a:ext cx="2860676" cy="13714414"/>
          </a:xfrm>
          <a:prstGeom prst="rect">
            <a:avLst/>
          </a:prstGeom>
          <a:solidFill>
            <a:srgbClr val="96BDE3"/>
          </a:solidFill>
          <a:ln w="3175">
            <a:miter lim="400000"/>
          </a:ln>
        </p:spPr>
        <p:txBody>
          <a:bodyPr lIns="91436" tIns="91436" rIns="91436" bIns="91436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53" name="bg object 17"/>
          <p:cNvSpPr/>
          <p:nvPr/>
        </p:nvSpPr>
        <p:spPr>
          <a:xfrm>
            <a:off x="379407" y="11396660"/>
            <a:ext cx="2068517" cy="20669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175">
            <a:miter lim="400000"/>
          </a:ln>
        </p:spPr>
        <p:txBody>
          <a:bodyPr lIns="91436" tIns="91436" rIns="91436" bIns="91436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54" name="bg object 18"/>
          <p:cNvSpPr/>
          <p:nvPr/>
        </p:nvSpPr>
        <p:spPr>
          <a:xfrm>
            <a:off x="1387474" y="166696"/>
            <a:ext cx="9850451" cy="22034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175">
            <a:miter lim="400000"/>
          </a:ln>
        </p:spPr>
        <p:txBody>
          <a:bodyPr lIns="91436" tIns="91436" rIns="91436" bIns="91436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55" name="bg object 19"/>
          <p:cNvSpPr/>
          <p:nvPr/>
        </p:nvSpPr>
        <p:spPr>
          <a:xfrm>
            <a:off x="2895600" y="0"/>
            <a:ext cx="21488400" cy="13716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175">
            <a:miter lim="400000"/>
          </a:ln>
        </p:spPr>
        <p:txBody>
          <a:bodyPr lIns="91436" tIns="91436" rIns="91436" bIns="91436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56" name="bg object 20"/>
          <p:cNvSpPr/>
          <p:nvPr/>
        </p:nvSpPr>
        <p:spPr>
          <a:xfrm>
            <a:off x="2859073" y="488959"/>
            <a:ext cx="8678876" cy="1700215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91436" tIns="91436" rIns="91436" bIns="91436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57" name="bg object 21"/>
          <p:cNvSpPr/>
          <p:nvPr/>
        </p:nvSpPr>
        <p:spPr>
          <a:xfrm>
            <a:off x="2859073" y="488950"/>
            <a:ext cx="8678876" cy="1700214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6" tIns="91436" rIns="91436" bIns="91436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58" name="bg object 22"/>
          <p:cNvSpPr/>
          <p:nvPr/>
        </p:nvSpPr>
        <p:spPr>
          <a:xfrm>
            <a:off x="1171612" y="403424"/>
            <a:ext cx="8382001" cy="16510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175">
            <a:miter lim="400000"/>
          </a:ln>
        </p:spPr>
        <p:txBody>
          <a:bodyPr lIns="91436" tIns="91436" rIns="91436" bIns="91436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59" name="Texto del título"/>
          <p:cNvSpPr txBox="1">
            <a:spLocks noGrp="1"/>
          </p:cNvSpPr>
          <p:nvPr>
            <p:ph type="title"/>
          </p:nvPr>
        </p:nvSpPr>
        <p:spPr>
          <a:xfrm>
            <a:off x="515923" y="458907"/>
            <a:ext cx="23352151" cy="1837690"/>
          </a:xfrm>
          <a:prstGeom prst="rect">
            <a:avLst/>
          </a:prstGeom>
        </p:spPr>
        <p:txBody>
          <a:bodyPr lIns="0" tIns="0" rIns="0" bIns="0"/>
          <a:lstStyle>
            <a:lvl1pPr defTabSz="1828800">
              <a:lnSpc>
                <a:spcPct val="100000"/>
              </a:lnSpc>
              <a:defRPr sz="600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60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219200" y="3154679"/>
            <a:ext cx="10607041" cy="9052561"/>
          </a:xfrm>
          <a:prstGeom prst="rect">
            <a:avLst/>
          </a:prstGeom>
        </p:spPr>
        <p:txBody>
          <a:bodyPr lIns="0" tIns="0" rIns="0" bIns="0"/>
          <a:lstStyle>
            <a:lvl1pPr marL="0" indent="0" defTabSz="18288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18288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18288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18288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18288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6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688649" y="12755880"/>
            <a:ext cx="476151" cy="457895"/>
          </a:xfrm>
          <a:prstGeom prst="rect">
            <a:avLst/>
          </a:prstGeom>
        </p:spPr>
        <p:txBody>
          <a:bodyPr lIns="0" tIns="0" rIns="0" bIns="0" anchor="t"/>
          <a:lstStyle>
            <a:lvl1pPr algn="r" defTabSz="1828800">
              <a:defRPr sz="3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Rectángulo 11"/>
          <p:cNvSpPr/>
          <p:nvPr/>
        </p:nvSpPr>
        <p:spPr>
          <a:xfrm>
            <a:off x="-2" y="-98425"/>
            <a:ext cx="24380828" cy="13811250"/>
          </a:xfrm>
          <a:prstGeom prst="rect">
            <a:avLst/>
          </a:prstGeom>
          <a:solidFill>
            <a:srgbClr val="96BDE3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169" name="Rectángulo 1"/>
          <p:cNvSpPr/>
          <p:nvPr/>
        </p:nvSpPr>
        <p:spPr>
          <a:xfrm>
            <a:off x="0" y="-238125"/>
            <a:ext cx="24384000" cy="13954125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170" name="Rectángulo 6"/>
          <p:cNvSpPr/>
          <p:nvPr/>
        </p:nvSpPr>
        <p:spPr>
          <a:xfrm rot="5400000">
            <a:off x="6551610" y="-3160714"/>
            <a:ext cx="11252205" cy="22501228"/>
          </a:xfrm>
          <a:prstGeom prst="rect">
            <a:avLst/>
          </a:prstGeom>
          <a:solidFill>
            <a:srgbClr val="3483CA">
              <a:alpha val="92999"/>
            </a:srgbClr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171" name="Rectángulo"/>
          <p:cNvSpPr/>
          <p:nvPr/>
        </p:nvSpPr>
        <p:spPr>
          <a:xfrm>
            <a:off x="0" y="-98425"/>
            <a:ext cx="24384000" cy="13811250"/>
          </a:xfrm>
          <a:prstGeom prst="rect">
            <a:avLst/>
          </a:prstGeom>
          <a:solidFill>
            <a:srgbClr val="96BDE3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3657600">
              <a:defRPr sz="18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172" name="Rectángulo"/>
          <p:cNvSpPr/>
          <p:nvPr/>
        </p:nvSpPr>
        <p:spPr>
          <a:xfrm>
            <a:off x="0" y="-184150"/>
            <a:ext cx="24384000" cy="13900150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3657600">
              <a:defRPr sz="18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173" name="Rectángulo"/>
          <p:cNvSpPr/>
          <p:nvPr/>
        </p:nvSpPr>
        <p:spPr>
          <a:xfrm>
            <a:off x="0" y="-184150"/>
            <a:ext cx="2860675" cy="13900150"/>
          </a:xfrm>
          <a:prstGeom prst="rect">
            <a:avLst/>
          </a:prstGeom>
          <a:solidFill>
            <a:srgbClr val="96BDE3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3657600">
              <a:defRPr sz="18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pic>
        <p:nvPicPr>
          <p:cNvPr id="1174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398250"/>
            <a:ext cx="2066925" cy="2066925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433499" y="12181841"/>
            <a:ext cx="1041701" cy="1061717"/>
          </a:xfrm>
          <a:prstGeom prst="rect">
            <a:avLst/>
          </a:prstGeom>
        </p:spPr>
        <p:txBody>
          <a:bodyPr lIns="365758" tIns="365758" rIns="365758" bIns="365758" anchor="ctr"/>
          <a:lstStyle>
            <a:lvl1pPr algn="r" defTabSz="914400">
              <a:defRPr sz="24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118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Rectángulo 11"/>
          <p:cNvSpPr/>
          <p:nvPr/>
        </p:nvSpPr>
        <p:spPr>
          <a:xfrm>
            <a:off x="-2" y="-98426"/>
            <a:ext cx="24380830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192" name="Rectángulo 1"/>
          <p:cNvSpPr/>
          <p:nvPr/>
        </p:nvSpPr>
        <p:spPr>
          <a:xfrm>
            <a:off x="0" y="-238126"/>
            <a:ext cx="24384000" cy="139541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193" name="Rectángulo 6"/>
          <p:cNvSpPr/>
          <p:nvPr/>
        </p:nvSpPr>
        <p:spPr>
          <a:xfrm rot="5400000">
            <a:off x="6551610" y="-3160717"/>
            <a:ext cx="11252207" cy="22501231"/>
          </a:xfrm>
          <a:prstGeom prst="rect">
            <a:avLst/>
          </a:prstGeom>
          <a:solidFill>
            <a:srgbClr val="3483CA">
              <a:alpha val="92939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194" name="Rectángulo"/>
          <p:cNvSpPr/>
          <p:nvPr/>
        </p:nvSpPr>
        <p:spPr>
          <a:xfrm>
            <a:off x="0" y="-98426"/>
            <a:ext cx="24384000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600">
              <a:defRPr sz="18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195" name="Rectángulo"/>
          <p:cNvSpPr/>
          <p:nvPr/>
        </p:nvSpPr>
        <p:spPr>
          <a:xfrm>
            <a:off x="0" y="-184150"/>
            <a:ext cx="24384000" cy="139001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600">
              <a:defRPr sz="18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196" name="Rectángulo"/>
          <p:cNvSpPr/>
          <p:nvPr/>
        </p:nvSpPr>
        <p:spPr>
          <a:xfrm>
            <a:off x="0" y="-184150"/>
            <a:ext cx="2860676" cy="1390015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600">
              <a:defRPr sz="18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pic>
        <p:nvPicPr>
          <p:cNvPr id="119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398250"/>
            <a:ext cx="2066926" cy="2066926"/>
          </a:xfrm>
          <a:prstGeom prst="rect">
            <a:avLst/>
          </a:prstGeom>
          <a:ln w="12700">
            <a:miter lim="400000"/>
          </a:ln>
        </p:spPr>
      </p:pic>
      <p:sp>
        <p:nvSpPr>
          <p:cNvPr id="119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433500" y="12181841"/>
            <a:ext cx="1041702" cy="1061717"/>
          </a:xfrm>
          <a:prstGeom prst="rect">
            <a:avLst/>
          </a:prstGeom>
        </p:spPr>
        <p:txBody>
          <a:bodyPr lIns="365758" tIns="365758" rIns="365758" bIns="365758" anchor="ctr"/>
          <a:lstStyle>
            <a:lvl1pPr algn="r" defTabSz="914400">
              <a:defRPr sz="24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Rectángulo 11"/>
          <p:cNvSpPr/>
          <p:nvPr/>
        </p:nvSpPr>
        <p:spPr>
          <a:xfrm>
            <a:off x="-2" y="-98426"/>
            <a:ext cx="24380830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06" name="Texto del título"/>
          <p:cNvSpPr txBox="1">
            <a:spLocks noGrp="1"/>
          </p:cNvSpPr>
          <p:nvPr>
            <p:ph type="title"/>
          </p:nvPr>
        </p:nvSpPr>
        <p:spPr>
          <a:xfrm>
            <a:off x="15906750" y="2660650"/>
            <a:ext cx="8035926" cy="4670429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lnSpc>
                <a:spcPct val="90000"/>
              </a:lnSpc>
              <a:defRPr sz="8800" b="0">
                <a:solidFill>
                  <a:srgbClr val="0554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0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017871" y="7677150"/>
            <a:ext cx="7813679" cy="2359026"/>
          </a:xfrm>
          <a:prstGeom prst="rect">
            <a:avLst/>
          </a:prstGeom>
        </p:spPr>
        <p:txBody>
          <a:bodyPr lIns="91436" tIns="91436" rIns="91436" bIns="91436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  <a:lvl2pPr marL="1286930" indent="-829731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2pPr>
            <a:lvl3pPr marL="1907114" indent="-992714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3pPr>
            <a:lvl4pPr marL="2477908" indent="-1106308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4pPr>
            <a:lvl5pPr marL="2935108" indent="-1106308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0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Rectángulo 11"/>
          <p:cNvSpPr/>
          <p:nvPr/>
        </p:nvSpPr>
        <p:spPr>
          <a:xfrm>
            <a:off x="-2" y="-98426"/>
            <a:ext cx="24380830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16" name="Rectángulo 4"/>
          <p:cNvSpPr/>
          <p:nvPr/>
        </p:nvSpPr>
        <p:spPr>
          <a:xfrm>
            <a:off x="0" y="-184150"/>
            <a:ext cx="24384000" cy="138969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17" name="Rectángulo 5"/>
          <p:cNvSpPr/>
          <p:nvPr/>
        </p:nvSpPr>
        <p:spPr>
          <a:xfrm>
            <a:off x="0" y="-184150"/>
            <a:ext cx="2860676" cy="1389697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18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4" y="11395074"/>
            <a:ext cx="2070102" cy="2066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9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4" y="165100"/>
            <a:ext cx="9848854" cy="2203450"/>
          </a:xfrm>
          <a:prstGeom prst="rect">
            <a:avLst/>
          </a:prstGeom>
          <a:ln w="12700">
            <a:miter lim="400000"/>
          </a:ln>
        </p:spPr>
      </p:pic>
      <p:sp>
        <p:nvSpPr>
          <p:cNvPr id="1220" name="Texto del título"/>
          <p:cNvSpPr txBox="1">
            <a:spLocks noGrp="1"/>
          </p:cNvSpPr>
          <p:nvPr>
            <p:ph type="title"/>
          </p:nvPr>
        </p:nvSpPr>
        <p:spPr>
          <a:xfrm>
            <a:off x="1219200" y="180971"/>
            <a:ext cx="21945600" cy="3016256"/>
          </a:xfrm>
          <a:prstGeom prst="rect">
            <a:avLst/>
          </a:prstGeom>
        </p:spPr>
        <p:txBody>
          <a:bodyPr lIns="91436" tIns="91436" rIns="91436" bIns="91436" anchor="ctr"/>
          <a:lstStyle>
            <a:lvl1pPr defTabSz="1828800">
              <a:lnSpc>
                <a:spcPct val="90000"/>
              </a:lnSpc>
              <a:defRPr sz="8800" b="0">
                <a:solidFill>
                  <a:srgbClr val="0554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21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</p:spPr>
        <p:txBody>
          <a:bodyPr lIns="91436" tIns="91436" rIns="91436" bIns="91436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  <a:lvl2pPr marL="1286930" indent="-829731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2pPr>
            <a:lvl3pPr marL="1907114" indent="-992714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3pPr>
            <a:lvl4pPr marL="2477908" indent="-1106308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4pPr>
            <a:lvl5pPr marL="2935108" indent="-1106308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Rectángulo 11"/>
          <p:cNvSpPr/>
          <p:nvPr/>
        </p:nvSpPr>
        <p:spPr>
          <a:xfrm>
            <a:off x="-2" y="-98426"/>
            <a:ext cx="24380830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30" name="Rectángulo 1"/>
          <p:cNvSpPr/>
          <p:nvPr/>
        </p:nvSpPr>
        <p:spPr>
          <a:xfrm>
            <a:off x="0" y="-238126"/>
            <a:ext cx="24384000" cy="139541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31" name="Rectángulo 6"/>
          <p:cNvSpPr/>
          <p:nvPr/>
        </p:nvSpPr>
        <p:spPr>
          <a:xfrm rot="5400000">
            <a:off x="6551610" y="-3160718"/>
            <a:ext cx="11252209" cy="22501234"/>
          </a:xfrm>
          <a:prstGeom prst="rect">
            <a:avLst/>
          </a:prstGeom>
          <a:solidFill>
            <a:srgbClr val="3483CA">
              <a:alpha val="92939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32" name="Texto del título"/>
          <p:cNvSpPr txBox="1">
            <a:spLocks noGrp="1"/>
          </p:cNvSpPr>
          <p:nvPr>
            <p:ph type="title"/>
          </p:nvPr>
        </p:nvSpPr>
        <p:spPr>
          <a:xfrm>
            <a:off x="1219200" y="549270"/>
            <a:ext cx="21945600" cy="2286008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lnSpc>
                <a:spcPct val="90000"/>
              </a:lnSpc>
              <a:defRPr sz="8800" b="0">
                <a:solidFill>
                  <a:srgbClr val="0554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3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192120" y="663570"/>
            <a:ext cx="9912357" cy="1403360"/>
          </a:xfrm>
          <a:prstGeom prst="rect">
            <a:avLst/>
          </a:prstGeom>
        </p:spPr>
        <p:txBody>
          <a:bodyPr lIns="91436" tIns="91436" rIns="91436" bIns="91436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  <a:lvl2pPr marL="1286929" indent="-829731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2pPr>
            <a:lvl3pPr marL="1907114" indent="-992714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3pPr>
            <a:lvl4pPr marL="2477908" indent="-1106308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4pPr>
            <a:lvl5pPr marL="2935108" indent="-1106308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3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Rectángulo 11"/>
          <p:cNvSpPr/>
          <p:nvPr/>
        </p:nvSpPr>
        <p:spPr>
          <a:xfrm>
            <a:off x="0" y="-98426"/>
            <a:ext cx="24384000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600">
              <a:defRPr sz="18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42" name="Rectángulo 4"/>
          <p:cNvSpPr/>
          <p:nvPr/>
        </p:nvSpPr>
        <p:spPr>
          <a:xfrm>
            <a:off x="0" y="-184150"/>
            <a:ext cx="24384000" cy="139001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6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43" name="Rectángulo 5"/>
          <p:cNvSpPr/>
          <p:nvPr/>
        </p:nvSpPr>
        <p:spPr>
          <a:xfrm>
            <a:off x="0" y="-184150"/>
            <a:ext cx="2860676" cy="1390015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600">
              <a:defRPr sz="18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44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398250"/>
            <a:ext cx="2066926" cy="2066926"/>
          </a:xfrm>
          <a:prstGeom prst="rect">
            <a:avLst/>
          </a:prstGeom>
          <a:ln w="12700">
            <a:miter lim="400000"/>
          </a:ln>
        </p:spPr>
      </p:pic>
      <p:sp>
        <p:nvSpPr>
          <p:cNvPr id="124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422018" y="12196427"/>
            <a:ext cx="1053184" cy="1032546"/>
          </a:xfrm>
          <a:prstGeom prst="rect">
            <a:avLst/>
          </a:prstGeom>
        </p:spPr>
        <p:txBody>
          <a:bodyPr lIns="365758" tIns="365758" rIns="365758" bIns="365758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" name="Rectangle 2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" name="Rectangle 3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0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1396663"/>
            <a:ext cx="2068512" cy="206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112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1" name="Rectangle 2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" name="Rectangle 3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1396663"/>
            <a:ext cx="2068512" cy="206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o del título"/>
          <p:cNvSpPr txBox="1"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None/>
              <a:defRPr sz="2400"/>
            </a:lvl1pPr>
            <a:lvl2pPr marL="0" indent="0">
              <a:buSzTx/>
              <a:buNone/>
              <a:defRPr sz="2400"/>
            </a:lvl2pPr>
            <a:lvl3pPr marL="0" indent="0">
              <a:buSzTx/>
              <a:buNone/>
              <a:defRPr sz="2400"/>
            </a:lvl3pPr>
            <a:lvl4pPr marL="0" indent="0">
              <a:buSzTx/>
              <a:buNone/>
              <a:defRPr sz="2400"/>
            </a:lvl4pPr>
            <a:lvl5pPr marL="0" indent="0"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" name="Rectangle 2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6" name="Rectangle 3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1396663"/>
            <a:ext cx="2068512" cy="206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140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9" name="Rectangle 2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Rectangle 3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1396663"/>
            <a:ext cx="2068512" cy="206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15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buSzTx/>
              <a:buNone/>
              <a:defRPr sz="2400" b="1"/>
            </a:lvl1pPr>
            <a:lvl2pPr marL="0" indent="0">
              <a:buSzTx/>
              <a:buNone/>
              <a:defRPr sz="2400" b="1"/>
            </a:lvl2pPr>
            <a:lvl3pPr marL="0" indent="0">
              <a:buSzTx/>
              <a:buNone/>
              <a:defRPr sz="2400" b="1"/>
            </a:lvl3pPr>
            <a:lvl4pPr marL="0" indent="0">
              <a:buSzTx/>
              <a:buNone/>
              <a:defRPr sz="2400" b="1"/>
            </a:lvl4pPr>
            <a:lvl5pPr marL="0" indent="0">
              <a:buSz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5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15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Rectangle 2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Rectangle 3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1396663"/>
            <a:ext cx="2068512" cy="206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16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" name="Rectangle 2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Rectangle 3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1396663"/>
            <a:ext cx="2068512" cy="20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8" name="Rectangle 2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" name="Rectangle 3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1396663"/>
            <a:ext cx="2068512" cy="206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19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3200"/>
            </a:lvl1pPr>
            <a:lvl2pPr marL="1306284" indent="-696683">
              <a:defRPr sz="3200"/>
            </a:lvl2pPr>
            <a:lvl3pPr marL="2032000" indent="-812800">
              <a:defRPr sz="3200"/>
            </a:lvl3pPr>
            <a:lvl4pPr marL="2804160" indent="-975360">
              <a:defRPr sz="3200"/>
            </a:lvl4pPr>
            <a:lvl5pPr marL="3413759" indent="-975359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" name="Rectangle 2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4" name="Rectangle 3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0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1396663"/>
            <a:ext cx="2068512" cy="206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208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None/>
              <a:defRPr sz="1600"/>
            </a:lvl1pPr>
            <a:lvl2pPr marL="0" indent="0">
              <a:buSzTx/>
              <a:buNone/>
              <a:defRPr sz="1600"/>
            </a:lvl2pPr>
            <a:lvl3pPr marL="0" indent="0">
              <a:buSzTx/>
              <a:buNone/>
              <a:defRPr sz="1600"/>
            </a:lvl3pPr>
            <a:lvl4pPr marL="0" indent="0">
              <a:buSzTx/>
              <a:buNone/>
              <a:defRPr sz="1600"/>
            </a:lvl4pPr>
            <a:lvl5pPr marL="0" indent="0">
              <a:buSz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137" y="8289925"/>
            <a:ext cx="5332415" cy="533082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exto del título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lIns="91437" tIns="91437" rIns="91437" bIns="91437"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22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 algn="ctr">
              <a:buSzTx/>
              <a:buNone/>
              <a:defRPr sz="2400"/>
            </a:lvl1pPr>
            <a:lvl2pPr marL="0" indent="0" algn="ctr">
              <a:buSzTx/>
              <a:buNone/>
              <a:defRPr sz="2400"/>
            </a:lvl2pPr>
            <a:lvl3pPr marL="0" indent="0" algn="ctr">
              <a:buSzTx/>
              <a:buNone/>
              <a:defRPr sz="2400"/>
            </a:lvl3pPr>
            <a:lvl4pPr marL="0" indent="0" algn="ctr">
              <a:buSzTx/>
              <a:buNone/>
              <a:defRPr sz="2400"/>
            </a:lvl4pPr>
            <a:lvl5pPr marL="0" indent="0" algn="ctr"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Texto del título"/>
          <p:cNvSpPr txBox="1">
            <a:spLocks noGrp="1"/>
          </p:cNvSpPr>
          <p:nvPr>
            <p:ph type="title"/>
          </p:nvPr>
        </p:nvSpPr>
        <p:spPr>
          <a:xfrm>
            <a:off x="15908337" y="2660650"/>
            <a:ext cx="8034340" cy="4672013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sp>
        <p:nvSpPr>
          <p:cNvPr id="2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019462" y="7677150"/>
            <a:ext cx="7812090" cy="2359025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3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137" y="8289925"/>
            <a:ext cx="5332415" cy="533082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exto del título"/>
          <p:cNvSpPr txBox="1"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24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>
              <a:buSzTx/>
              <a:buNone/>
              <a:defRPr sz="2400"/>
            </a:lvl1pPr>
            <a:lvl2pPr marL="0" indent="0">
              <a:buSzTx/>
              <a:buNone/>
              <a:defRPr sz="2400"/>
            </a:lvl2pPr>
            <a:lvl3pPr marL="0" indent="0">
              <a:buSzTx/>
              <a:buNone/>
              <a:defRPr sz="2400"/>
            </a:lvl3pPr>
            <a:lvl4pPr marL="0" indent="0">
              <a:buSzTx/>
              <a:buNone/>
              <a:defRPr sz="2400"/>
            </a:lvl4pPr>
            <a:lvl5pPr marL="0" indent="0"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5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137" y="8289925"/>
            <a:ext cx="5332415" cy="5330825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exto del título"/>
          <p:cNvSpPr txBox="1">
            <a:spLocks noGrp="1"/>
          </p:cNvSpPr>
          <p:nvPr>
            <p:ph type="title"/>
          </p:nvPr>
        </p:nvSpPr>
        <p:spPr>
          <a:xfrm>
            <a:off x="15908337" y="2660650"/>
            <a:ext cx="8034340" cy="4672013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sp>
        <p:nvSpPr>
          <p:cNvPr id="25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019462" y="7677150"/>
            <a:ext cx="3829053" cy="2359025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5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6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137" y="8289925"/>
            <a:ext cx="5332415" cy="533082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sp>
        <p:nvSpPr>
          <p:cNvPr id="26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lIns="91437" tIns="91437" rIns="91437" bIns="91437" anchor="b"/>
          <a:lstStyle>
            <a:lvl1pPr marL="0" indent="0">
              <a:buSzTx/>
              <a:buNone/>
              <a:defRPr sz="2400" b="1"/>
            </a:lvl1pPr>
            <a:lvl2pPr marL="0" indent="0">
              <a:buSzTx/>
              <a:buNone/>
              <a:defRPr sz="2400" b="1"/>
            </a:lvl2pPr>
            <a:lvl3pPr marL="0" indent="0">
              <a:buSzTx/>
              <a:buNone/>
              <a:defRPr sz="2400" b="1"/>
            </a:lvl3pPr>
            <a:lvl4pPr marL="0" indent="0">
              <a:buSzTx/>
              <a:buNone/>
              <a:defRPr sz="2400" b="1"/>
            </a:lvl4pPr>
            <a:lvl5pPr marL="0" indent="0">
              <a:buSz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4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lIns="91437" tIns="91437" rIns="91437" bIns="91437" anchor="b"/>
          <a:lstStyle/>
          <a:p>
            <a:endParaRPr/>
          </a:p>
        </p:txBody>
      </p:sp>
      <p:sp>
        <p:nvSpPr>
          <p:cNvPr id="26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7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137" y="8289925"/>
            <a:ext cx="5332415" cy="5330825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exto del título"/>
          <p:cNvSpPr txBox="1">
            <a:spLocks noGrp="1"/>
          </p:cNvSpPr>
          <p:nvPr>
            <p:ph type="title"/>
          </p:nvPr>
        </p:nvSpPr>
        <p:spPr>
          <a:xfrm>
            <a:off x="15908337" y="2660650"/>
            <a:ext cx="8034340" cy="4672013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sp>
        <p:nvSpPr>
          <p:cNvPr id="27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8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137" y="8289925"/>
            <a:ext cx="5332415" cy="5330825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9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137" y="8289925"/>
            <a:ext cx="5332415" cy="5330825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294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 sz="3200"/>
            </a:lvl1pPr>
            <a:lvl2pPr marL="1306284" indent="-696683">
              <a:defRPr sz="3200"/>
            </a:lvl2pPr>
            <a:lvl3pPr marL="2032000" indent="-812800">
              <a:defRPr sz="3200"/>
            </a:lvl3pPr>
            <a:lvl4pPr marL="2804160" indent="-975360">
              <a:defRPr sz="3200"/>
            </a:lvl4pPr>
            <a:lvl5pPr marL="3413759" indent="-975359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95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29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0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137" y="8289925"/>
            <a:ext cx="5332415" cy="5330825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306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>
              <a:buSzTx/>
              <a:buNone/>
              <a:defRPr sz="1600"/>
            </a:lvl1pPr>
            <a:lvl2pPr marL="0" indent="0">
              <a:buSzTx/>
              <a:buNone/>
              <a:defRPr sz="1600"/>
            </a:lvl2pPr>
            <a:lvl3pPr marL="0" indent="0">
              <a:buSzTx/>
              <a:buNone/>
              <a:defRPr sz="1600"/>
            </a:lvl3pPr>
            <a:lvl4pPr marL="0" indent="0">
              <a:buSzTx/>
              <a:buNone/>
              <a:defRPr sz="1600"/>
            </a:lvl4pPr>
            <a:lvl5pPr marL="0" indent="0">
              <a:buSz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6" name="Texto del título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1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buSzTx/>
              <a:buNone/>
              <a:defRPr sz="2400"/>
            </a:lvl1pPr>
            <a:lvl2pPr marL="0" indent="0" algn="ctr">
              <a:buSzTx/>
              <a:buNone/>
              <a:defRPr sz="2400"/>
            </a:lvl2pPr>
            <a:lvl3pPr marL="0" indent="0" algn="ctr">
              <a:buSzTx/>
              <a:buNone/>
              <a:defRPr sz="2400"/>
            </a:lvl3pPr>
            <a:lvl4pPr marL="0" indent="0" algn="ctr">
              <a:buSzTx/>
              <a:buNone/>
              <a:defRPr sz="2400"/>
            </a:lvl4pPr>
            <a:lvl5pPr marL="0" indent="0" algn="ctr"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6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327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2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/>
            </a:lvl1pPr>
            <a:lvl2pPr marL="0" indent="0">
              <a:buSzTx/>
              <a:buNone/>
              <a:defRPr sz="2400"/>
            </a:lvl2pPr>
            <a:lvl3pPr marL="0" indent="0">
              <a:buSzTx/>
              <a:buNone/>
              <a:defRPr sz="2400"/>
            </a:lvl3pPr>
            <a:lvl4pPr marL="0" indent="0">
              <a:buSzTx/>
              <a:buNone/>
              <a:defRPr sz="2400"/>
            </a:lvl4pPr>
            <a:lvl5pPr marL="0" indent="0"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6" name="Texto del título"/>
          <p:cNvSpPr txBox="1"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3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None/>
              <a:defRPr sz="2400"/>
            </a:lvl1pPr>
            <a:lvl2pPr marL="0" indent="0">
              <a:buSzTx/>
              <a:buNone/>
              <a:defRPr sz="2400"/>
            </a:lvl2pPr>
            <a:lvl3pPr marL="0" indent="0">
              <a:buSzTx/>
              <a:buNone/>
              <a:defRPr sz="2400"/>
            </a:lvl3pPr>
            <a:lvl4pPr marL="0" indent="0">
              <a:buSzTx/>
              <a:buNone/>
              <a:defRPr sz="2400"/>
            </a:lvl4pPr>
            <a:lvl5pPr marL="0" indent="0"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6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34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6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35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buSzTx/>
              <a:buNone/>
              <a:defRPr sz="2400" b="1"/>
            </a:lvl1pPr>
            <a:lvl2pPr marL="0" indent="0">
              <a:buSzTx/>
              <a:buNone/>
              <a:defRPr sz="2400" b="1"/>
            </a:lvl2pPr>
            <a:lvl3pPr marL="0" indent="0">
              <a:buSzTx/>
              <a:buNone/>
              <a:defRPr sz="2400" b="1"/>
            </a:lvl3pPr>
            <a:lvl4pPr marL="0" indent="0">
              <a:buSzTx/>
              <a:buNone/>
              <a:defRPr sz="2400" b="1"/>
            </a:lvl4pPr>
            <a:lvl5pPr marL="0" indent="0">
              <a:buSz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8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35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7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3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4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38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3200"/>
            </a:lvl1pPr>
            <a:lvl2pPr marL="1306284" indent="-696683">
              <a:defRPr sz="3200"/>
            </a:lvl2pPr>
            <a:lvl3pPr marL="2032000" indent="-812800">
              <a:defRPr sz="3200"/>
            </a:lvl3pPr>
            <a:lvl4pPr marL="2804160" indent="-975360">
              <a:defRPr sz="3200"/>
            </a:lvl4pPr>
            <a:lvl5pPr marL="3413759" indent="-975359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6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5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396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None/>
              <a:defRPr sz="1600"/>
            </a:lvl1pPr>
            <a:lvl2pPr marL="0" indent="0">
              <a:buSzTx/>
              <a:buNone/>
              <a:defRPr sz="1600"/>
            </a:lvl2pPr>
            <a:lvl3pPr marL="0" indent="0">
              <a:buSzTx/>
              <a:buNone/>
              <a:defRPr sz="1600"/>
            </a:lvl3pPr>
            <a:lvl4pPr marL="0" indent="0">
              <a:buSzTx/>
              <a:buNone/>
              <a:defRPr sz="1600"/>
            </a:lvl4pPr>
            <a:lvl5pPr marL="0" indent="0">
              <a:buSz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9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ángulo 1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8" y="12470748"/>
            <a:ext cx="504543" cy="483904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ángulo 1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4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5" name="Rectángulo 5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16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7" cy="2066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8" y="12470748"/>
            <a:ext cx="504543" cy="483904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ángulo 11"/>
          <p:cNvSpPr/>
          <p:nvPr/>
        </p:nvSpPr>
        <p:spPr>
          <a:xfrm>
            <a:off x="-3" y="-98425"/>
            <a:ext cx="24380830" cy="1381125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6" name="Rectángulo 1"/>
          <p:cNvSpPr/>
          <p:nvPr/>
        </p:nvSpPr>
        <p:spPr>
          <a:xfrm>
            <a:off x="0" y="-238125"/>
            <a:ext cx="24384000" cy="139541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7" name="Texto del título"/>
          <p:cNvSpPr txBox="1"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lnSpc>
                <a:spcPct val="90000"/>
              </a:lnSpc>
              <a:defRPr sz="8800" b="0">
                <a:solidFill>
                  <a:srgbClr val="0554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2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192125" y="663575"/>
            <a:ext cx="9912350" cy="1403350"/>
          </a:xfrm>
          <a:prstGeom prst="rect">
            <a:avLst/>
          </a:prstGeom>
        </p:spPr>
        <p:txBody>
          <a:bodyPr lIns="91436" tIns="91436" rIns="91436" bIns="91436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  <a:lvl2pPr marL="1286932" indent="-829732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2pPr>
            <a:lvl3pPr marL="1907114" indent="-992714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3pPr>
            <a:lvl4pPr marL="24779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4pPr>
            <a:lvl5pPr marL="29351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8" y="12470748"/>
            <a:ext cx="504543" cy="483904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150"/>
            <a:ext cx="10909300" cy="82550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1"/>
          <p:cNvSpPr/>
          <p:nvPr/>
        </p:nvSpPr>
        <p:spPr>
          <a:xfrm>
            <a:off x="-1" y="-98426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7" name="Rectangle 2"/>
          <p:cNvSpPr/>
          <p:nvPr/>
        </p:nvSpPr>
        <p:spPr>
          <a:xfrm>
            <a:off x="0" y="-238126"/>
            <a:ext cx="24384000" cy="139541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8" name="Rectangle 4"/>
          <p:cNvSpPr/>
          <p:nvPr/>
        </p:nvSpPr>
        <p:spPr>
          <a:xfrm rot="5400000">
            <a:off x="6552407" y="-3159922"/>
            <a:ext cx="11252203" cy="22499642"/>
          </a:xfrm>
          <a:prstGeom prst="rect">
            <a:avLst/>
          </a:prstGeom>
          <a:solidFill>
            <a:srgbClr val="3483CA">
              <a:alpha val="9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9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2438400">
              <a:defRPr sz="8400" b="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193714" y="665164"/>
            <a:ext cx="9912351" cy="1403351"/>
          </a:xfrm>
          <a:prstGeom prst="rect">
            <a:avLst/>
          </a:prstGeom>
        </p:spPr>
        <p:txBody>
          <a:bodyPr lIns="182879" tIns="182879" rIns="182879" bIns="182879"/>
          <a:lstStyle>
            <a:lvl1pPr marL="546100" indent="-546100" defTabSz="2436814"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819150" indent="-546100" defTabSz="2436814"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092200" indent="-546100" defTabSz="2436814"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1365250" indent="-546100" defTabSz="2436814"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1638300" indent="-546100" defTabSz="2436814">
              <a:spcBef>
                <a:spcPts val="2400"/>
              </a:spcBef>
              <a:buSzPct val="150000"/>
              <a:defRPr sz="440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787776" y="12379306"/>
            <a:ext cx="687426" cy="666788"/>
          </a:xfrm>
          <a:prstGeom prst="rect">
            <a:avLst/>
          </a:prstGeom>
        </p:spPr>
        <p:txBody>
          <a:bodyPr lIns="182879" tIns="182879" rIns="182879" bIns="182879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ndo balnco textos y cifras">
    <p:bg>
      <p:bgPr>
        <a:solidFill>
          <a:schemeClr val="accent3">
            <a:lumOff val="388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Rectángulo 11"/>
          <p:cNvSpPr/>
          <p:nvPr/>
        </p:nvSpPr>
        <p:spPr>
          <a:xfrm>
            <a:off x="-3" y="-99084"/>
            <a:ext cx="24384004" cy="1381508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9" name="Rectángulo 4"/>
          <p:cNvSpPr/>
          <p:nvPr/>
        </p:nvSpPr>
        <p:spPr>
          <a:xfrm>
            <a:off x="0" y="-185530"/>
            <a:ext cx="24384000" cy="13901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0" name="Rectángulo 5"/>
          <p:cNvSpPr/>
          <p:nvPr/>
        </p:nvSpPr>
        <p:spPr>
          <a:xfrm>
            <a:off x="0" y="-185530"/>
            <a:ext cx="2861520" cy="1390153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5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0" y="11396867"/>
            <a:ext cx="2068042" cy="2068045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o del título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lIns="91437" tIns="91437" rIns="91437" bIns="91437" anchor="b"/>
          <a:lstStyle>
            <a:lvl1pPr algn="ctr" defTabSz="1828800">
              <a:lnSpc>
                <a:spcPct val="90000"/>
              </a:lnSpc>
              <a:defRPr sz="12000" b="0">
                <a:solidFill>
                  <a:srgbClr val="282F39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6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828800">
              <a:spcBef>
                <a:spcPts val="2000"/>
              </a:spcBef>
              <a:buSzTx/>
              <a:buNone/>
              <a:defRPr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828800">
              <a:spcBef>
                <a:spcPts val="2000"/>
              </a:spcBef>
              <a:buSzTx/>
              <a:buNone/>
              <a:defRPr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828800">
              <a:spcBef>
                <a:spcPts val="2000"/>
              </a:spcBef>
              <a:buSzTx/>
              <a:buNone/>
              <a:defRPr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828800">
              <a:spcBef>
                <a:spcPts val="2000"/>
              </a:spcBef>
              <a:buSzTx/>
              <a:buNone/>
              <a:defRPr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6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835872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Rectángulo 11"/>
          <p:cNvSpPr/>
          <p:nvPr/>
        </p:nvSpPr>
        <p:spPr>
          <a:xfrm>
            <a:off x="-2" y="-98425"/>
            <a:ext cx="24380828" cy="1381125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9" name="Rectángulo 1"/>
          <p:cNvSpPr/>
          <p:nvPr/>
        </p:nvSpPr>
        <p:spPr>
          <a:xfrm>
            <a:off x="0" y="-238125"/>
            <a:ext cx="24384000" cy="139541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0" name="Rectángulo 6"/>
          <p:cNvSpPr/>
          <p:nvPr/>
        </p:nvSpPr>
        <p:spPr>
          <a:xfrm rot="5400000">
            <a:off x="6551610" y="-3160714"/>
            <a:ext cx="11252205" cy="22501228"/>
          </a:xfrm>
          <a:prstGeom prst="rect">
            <a:avLst/>
          </a:prstGeom>
          <a:solidFill>
            <a:srgbClr val="3483CA">
              <a:alpha val="9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1" name="Texto del título"/>
          <p:cNvSpPr txBox="1"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lIns="91437" tIns="91437" rIns="91437" bIns="91437"/>
          <a:lstStyle>
            <a:lvl1pPr defTabSz="1828800">
              <a:lnSpc>
                <a:spcPct val="90000"/>
              </a:lnSpc>
              <a:defRPr sz="8800" b="0">
                <a:solidFill>
                  <a:srgbClr val="0554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7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192125" y="663575"/>
            <a:ext cx="9912350" cy="1403350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  <a:lvl2pPr marL="1286932" indent="-829732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2pPr>
            <a:lvl3pPr marL="1907114" indent="-992714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3pPr>
            <a:lvl4pPr marL="24779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4pPr>
            <a:lvl5pPr marL="29351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7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81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482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8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8" y="12470748"/>
            <a:ext cx="504543" cy="483904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tángulo 1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91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92" name="Rectángulo 5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9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7" cy="2066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ndo balnco textos y cifras">
    <p:bg>
      <p:bgPr>
        <a:solidFill>
          <a:schemeClr val="accent3">
            <a:lumOff val="388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Rectángulo 11"/>
          <p:cNvSpPr/>
          <p:nvPr/>
        </p:nvSpPr>
        <p:spPr>
          <a:xfrm>
            <a:off x="-4" y="-99084"/>
            <a:ext cx="24384006" cy="1381508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3" name="Rectángulo 4"/>
          <p:cNvSpPr/>
          <p:nvPr/>
        </p:nvSpPr>
        <p:spPr>
          <a:xfrm>
            <a:off x="0" y="-185530"/>
            <a:ext cx="24384000" cy="13901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4" name="Rectángulo 5"/>
          <p:cNvSpPr/>
          <p:nvPr/>
        </p:nvSpPr>
        <p:spPr>
          <a:xfrm>
            <a:off x="0" y="-185530"/>
            <a:ext cx="2861520" cy="1390153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0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0" y="11396867"/>
            <a:ext cx="2068042" cy="2068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88" y="167951"/>
            <a:ext cx="9850564" cy="2202578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8" y="12470748"/>
            <a:ext cx="504543" cy="483904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Rectángulo 11"/>
          <p:cNvSpPr/>
          <p:nvPr/>
        </p:nvSpPr>
        <p:spPr>
          <a:xfrm>
            <a:off x="-3" y="-98425"/>
            <a:ext cx="24380830" cy="1381125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5" name="Rectángulo 1"/>
          <p:cNvSpPr/>
          <p:nvPr/>
        </p:nvSpPr>
        <p:spPr>
          <a:xfrm>
            <a:off x="0" y="-238125"/>
            <a:ext cx="24384000" cy="139541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6" name="Texto del título"/>
          <p:cNvSpPr txBox="1"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lnSpc>
                <a:spcPct val="90000"/>
              </a:lnSpc>
              <a:defRPr sz="8800" b="0">
                <a:solidFill>
                  <a:srgbClr val="0554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51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192125" y="663575"/>
            <a:ext cx="9912350" cy="1403350"/>
          </a:xfrm>
          <a:prstGeom prst="rect">
            <a:avLst/>
          </a:prstGeom>
        </p:spPr>
        <p:txBody>
          <a:bodyPr lIns="91436" tIns="91436" rIns="91436" bIns="91436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  <a:lvl2pPr marL="1286932" indent="-829732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2pPr>
            <a:lvl3pPr marL="1907114" indent="-992714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3pPr>
            <a:lvl4pPr marL="24779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4pPr>
            <a:lvl5pPr marL="29351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6" name="Rectangle 2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7" name="Rectangle 3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2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1396663"/>
            <a:ext cx="2068512" cy="2066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del título</a:t>
            </a:r>
          </a:p>
        </p:txBody>
      </p:sp>
      <p:sp>
        <p:nvSpPr>
          <p:cNvPr id="531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3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8" y="12470748"/>
            <a:ext cx="504543" cy="483904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40" name="Texto del título"/>
          <p:cNvSpPr txBox="1">
            <a:spLocks noGrp="1"/>
          </p:cNvSpPr>
          <p:nvPr>
            <p:ph type="title"/>
          </p:nvPr>
        </p:nvSpPr>
        <p:spPr>
          <a:xfrm>
            <a:off x="15908337" y="2660650"/>
            <a:ext cx="8034341" cy="4672013"/>
          </a:xfrm>
          <a:prstGeom prst="rect">
            <a:avLst/>
          </a:prstGeom>
        </p:spPr>
        <p:txBody>
          <a:bodyPr lIns="91436" tIns="91436" rIns="91436" bIns="91436"/>
          <a:lstStyle/>
          <a:p>
            <a:r>
              <a:t>Texto del título</a:t>
            </a:r>
          </a:p>
        </p:txBody>
      </p:sp>
      <p:sp>
        <p:nvSpPr>
          <p:cNvPr id="54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019462" y="7677150"/>
            <a:ext cx="7812091" cy="2359025"/>
          </a:xfrm>
          <a:prstGeom prst="rect">
            <a:avLst/>
          </a:prstGeom>
        </p:spPr>
        <p:txBody>
          <a:bodyPr lIns="91436" tIns="91436" rIns="91436" bIns="91436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4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8" y="12470748"/>
            <a:ext cx="504543" cy="483904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400" b="1"/>
            </a:lvl1pPr>
            <a:lvl2pPr marL="0" indent="0">
              <a:buSzTx/>
              <a:buNone/>
              <a:defRPr sz="2400" b="1"/>
            </a:lvl2pPr>
            <a:lvl3pPr marL="0" indent="0">
              <a:buSzTx/>
              <a:buNone/>
              <a:defRPr sz="2400" b="1"/>
            </a:lvl3pPr>
            <a:lvl4pPr marL="0" indent="0">
              <a:buSzTx/>
              <a:buNone/>
              <a:defRPr sz="2400" b="1"/>
            </a:lvl4pPr>
            <a:lvl5pPr marL="0" indent="0">
              <a:buSz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Rectángulo 1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50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51" name="Rectángulo 5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5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Rectángulo 11"/>
          <p:cNvSpPr/>
          <p:nvPr/>
        </p:nvSpPr>
        <p:spPr>
          <a:xfrm>
            <a:off x="-2" y="-98426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60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61" name="Rectángulo 5"/>
          <p:cNvSpPr/>
          <p:nvPr/>
        </p:nvSpPr>
        <p:spPr>
          <a:xfrm>
            <a:off x="0" y="-184152"/>
            <a:ext cx="2860676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62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8" cy="2066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3" cy="2203453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787790" y="12379316"/>
            <a:ext cx="687412" cy="666774"/>
          </a:xfrm>
          <a:prstGeom prst="rect">
            <a:avLst/>
          </a:prstGeom>
        </p:spPr>
        <p:txBody>
          <a:bodyPr lIns="182872" tIns="182872" rIns="182872" bIns="182872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2" name="Texto del título"/>
          <p:cNvSpPr txBox="1">
            <a:spLocks noGrp="1"/>
          </p:cNvSpPr>
          <p:nvPr>
            <p:ph type="title"/>
          </p:nvPr>
        </p:nvSpPr>
        <p:spPr>
          <a:xfrm>
            <a:off x="15908337" y="2660650"/>
            <a:ext cx="8034341" cy="4672013"/>
          </a:xfrm>
          <a:prstGeom prst="rect">
            <a:avLst/>
          </a:prstGeom>
        </p:spPr>
        <p:txBody>
          <a:bodyPr lIns="91436" tIns="91436" rIns="91436" bIns="91436"/>
          <a:lstStyle/>
          <a:p>
            <a:r>
              <a:t>Texto del título</a:t>
            </a:r>
          </a:p>
        </p:txBody>
      </p:sp>
      <p:sp>
        <p:nvSpPr>
          <p:cNvPr id="57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019462" y="7677150"/>
            <a:ext cx="7812091" cy="2359025"/>
          </a:xfrm>
          <a:prstGeom prst="rect">
            <a:avLst/>
          </a:prstGeom>
        </p:spPr>
        <p:txBody>
          <a:bodyPr lIns="91436" tIns="91436" rIns="91436" bIns="91436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8" y="12470748"/>
            <a:ext cx="504543" cy="483904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a azul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Rectángulo 11"/>
          <p:cNvSpPr/>
          <p:nvPr/>
        </p:nvSpPr>
        <p:spPr>
          <a:xfrm>
            <a:off x="-3" y="-99084"/>
            <a:ext cx="24384004" cy="1381508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8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ndo balnco textos y cif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Rectángulo 11"/>
          <p:cNvSpPr/>
          <p:nvPr/>
        </p:nvSpPr>
        <p:spPr>
          <a:xfrm>
            <a:off x="-3" y="-99084"/>
            <a:ext cx="24384004" cy="1381508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0" name="Rectángulo 4"/>
          <p:cNvSpPr/>
          <p:nvPr/>
        </p:nvSpPr>
        <p:spPr>
          <a:xfrm>
            <a:off x="0" y="-185530"/>
            <a:ext cx="24384000" cy="13901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1" name="Rectángulo 5"/>
          <p:cNvSpPr/>
          <p:nvPr/>
        </p:nvSpPr>
        <p:spPr>
          <a:xfrm>
            <a:off x="0" y="-185530"/>
            <a:ext cx="2861520" cy="1390153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92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0" y="11396867"/>
            <a:ext cx="2068042" cy="2068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88" y="167951"/>
            <a:ext cx="9850564" cy="2202578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Rectángulo 6"/>
          <p:cNvSpPr/>
          <p:nvPr/>
        </p:nvSpPr>
        <p:spPr>
          <a:xfrm rot="5400000">
            <a:off x="-6103264" y="6074231"/>
            <a:ext cx="13716008" cy="1567551"/>
          </a:xfrm>
          <a:prstGeom prst="rect">
            <a:avLst/>
          </a:prstGeom>
          <a:solidFill>
            <a:srgbClr val="81AB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602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050" y="-246408"/>
            <a:ext cx="10804992" cy="1988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4341" y="43877"/>
            <a:ext cx="2634539" cy="1935248"/>
          </a:xfrm>
          <a:prstGeom prst="rect">
            <a:avLst/>
          </a:prstGeom>
          <a:ln w="12700">
            <a:miter lim="400000"/>
          </a:ln>
        </p:spPr>
      </p:pic>
      <p:sp>
        <p:nvSpPr>
          <p:cNvPr id="60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34013" y="12814937"/>
            <a:ext cx="473587" cy="5257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eño diapositiva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ángulo 2"/>
          <p:cNvSpPr/>
          <p:nvPr/>
        </p:nvSpPr>
        <p:spPr>
          <a:xfrm>
            <a:off x="22808240" y="0"/>
            <a:ext cx="1575759" cy="13716000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2" name="Texto del título"/>
          <p:cNvSpPr txBox="1">
            <a:spLocks noGrp="1"/>
          </p:cNvSpPr>
          <p:nvPr>
            <p:ph type="title"/>
          </p:nvPr>
        </p:nvSpPr>
        <p:spPr>
          <a:xfrm>
            <a:off x="0" y="359950"/>
            <a:ext cx="21911094" cy="1707196"/>
          </a:xfrm>
          <a:prstGeom prst="rect">
            <a:avLst/>
          </a:prstGeom>
        </p:spPr>
        <p:txBody>
          <a:bodyPr lIns="68550" tIns="68550" rIns="68550" bIns="68550" anchor="ctr"/>
          <a:lstStyle>
            <a:lvl1pPr indent="179999" defTabSz="1828800">
              <a:lnSpc>
                <a:spcPct val="90000"/>
              </a:lnSpc>
              <a:defRPr sz="80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13" name="Rectángulo 1"/>
          <p:cNvSpPr/>
          <p:nvPr/>
        </p:nvSpPr>
        <p:spPr>
          <a:xfrm>
            <a:off x="-1" y="-1"/>
            <a:ext cx="284158" cy="1707196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4" name="Triángulo isósceles 5"/>
          <p:cNvSpPr/>
          <p:nvPr/>
        </p:nvSpPr>
        <p:spPr>
          <a:xfrm rot="5400000">
            <a:off x="26316" y="1073574"/>
            <a:ext cx="292607" cy="142464"/>
          </a:xfrm>
          <a:prstGeom prst="triangl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2298" y="2276475"/>
            <a:ext cx="17027347" cy="4581525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554477" indent="-640077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1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diapositiva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Rectángulo 2"/>
          <p:cNvSpPr/>
          <p:nvPr/>
        </p:nvSpPr>
        <p:spPr>
          <a:xfrm>
            <a:off x="22808240" y="0"/>
            <a:ext cx="1575759" cy="13716000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626" name="Grupo 3"/>
          <p:cNvGrpSpPr/>
          <p:nvPr/>
        </p:nvGrpSpPr>
        <p:grpSpPr>
          <a:xfrm>
            <a:off x="21419380" y="5488757"/>
            <a:ext cx="2738486" cy="2738486"/>
            <a:chOff x="0" y="0"/>
            <a:chExt cx="2738485" cy="2738485"/>
          </a:xfrm>
        </p:grpSpPr>
        <p:sp>
          <p:nvSpPr>
            <p:cNvPr id="624" name="Elipse 4"/>
            <p:cNvSpPr/>
            <p:nvPr/>
          </p:nvSpPr>
          <p:spPr>
            <a:xfrm>
              <a:off x="-1" y="-1"/>
              <a:ext cx="2738487" cy="2738486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676112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25" name="Gráfico 6" descr="Gráfico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486" y="662234"/>
              <a:ext cx="2045510" cy="1414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7" name="Texto del título"/>
          <p:cNvSpPr txBox="1">
            <a:spLocks noGrp="1"/>
          </p:cNvSpPr>
          <p:nvPr>
            <p:ph type="title"/>
          </p:nvPr>
        </p:nvSpPr>
        <p:spPr>
          <a:xfrm>
            <a:off x="0" y="359950"/>
            <a:ext cx="21911094" cy="1707196"/>
          </a:xfrm>
          <a:prstGeom prst="rect">
            <a:avLst/>
          </a:prstGeom>
        </p:spPr>
        <p:txBody>
          <a:bodyPr lIns="68550" tIns="68550" rIns="68550" bIns="68550" anchor="ctr"/>
          <a:lstStyle>
            <a:lvl1pPr indent="179999" defTabSz="1828800">
              <a:lnSpc>
                <a:spcPct val="90000"/>
              </a:lnSpc>
              <a:defRPr sz="80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28" name="Rectángulo 1"/>
          <p:cNvSpPr/>
          <p:nvPr/>
        </p:nvSpPr>
        <p:spPr>
          <a:xfrm>
            <a:off x="-1" y="-1"/>
            <a:ext cx="284158" cy="1707196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9" name="Triángulo isósceles 5"/>
          <p:cNvSpPr/>
          <p:nvPr/>
        </p:nvSpPr>
        <p:spPr>
          <a:xfrm rot="5400000">
            <a:off x="26316" y="1073574"/>
            <a:ext cx="292607" cy="142464"/>
          </a:xfrm>
          <a:prstGeom prst="triangl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0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2298" y="2276475"/>
            <a:ext cx="17027347" cy="4581525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554477" indent="-640077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631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5341" y="12575540"/>
            <a:ext cx="5837339" cy="945213"/>
          </a:xfrm>
          <a:prstGeom prst="rect">
            <a:avLst/>
          </a:prstGeom>
          <a:ln w="12700">
            <a:miter lim="400000"/>
          </a:ln>
        </p:spPr>
      </p:pic>
      <p:sp>
        <p:nvSpPr>
          <p:cNvPr id="63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Rectángulo 11"/>
          <p:cNvSpPr/>
          <p:nvPr/>
        </p:nvSpPr>
        <p:spPr>
          <a:xfrm>
            <a:off x="-3" y="-98425"/>
            <a:ext cx="24380830" cy="1381125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0" name="Rectángulo 1"/>
          <p:cNvSpPr/>
          <p:nvPr/>
        </p:nvSpPr>
        <p:spPr>
          <a:xfrm>
            <a:off x="0" y="-238125"/>
            <a:ext cx="24384000" cy="139541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1" name="Texto del título"/>
          <p:cNvSpPr txBox="1"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lnSpc>
                <a:spcPct val="90000"/>
              </a:lnSpc>
              <a:defRPr sz="8800" b="0">
                <a:solidFill>
                  <a:srgbClr val="0554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4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192125" y="663575"/>
            <a:ext cx="9912350" cy="1403350"/>
          </a:xfrm>
          <a:prstGeom prst="rect">
            <a:avLst/>
          </a:prstGeom>
        </p:spPr>
        <p:txBody>
          <a:bodyPr lIns="91436" tIns="91436" rIns="91436" bIns="91436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  <a:lvl2pPr marL="1286932" indent="-829732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2pPr>
            <a:lvl3pPr marL="1907114" indent="-992714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3pPr>
            <a:lvl4pPr marL="24779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4pPr>
            <a:lvl5pPr marL="29351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7" tIns="91437" rIns="91437" bIns="91437" anchor="ctr"/>
          <a:lstStyle>
            <a:lvl1pPr defTabSz="1828800">
              <a:lnSpc>
                <a:spcPct val="90000"/>
              </a:lnSpc>
              <a:defRPr sz="88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51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7" indent="-640077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5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835872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Rectángulo 1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60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61" name="Rectángulo 5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62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777660"/>
            <a:ext cx="2068517" cy="2066931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Imagen 8" descr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83" y="12415859"/>
            <a:ext cx="13479973" cy="471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Gráfico 9" descr="Gráfico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55" y="10557050"/>
            <a:ext cx="12006827" cy="1531737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CuadroTexto 10"/>
          <p:cNvSpPr txBox="1"/>
          <p:nvPr/>
        </p:nvSpPr>
        <p:spPr>
          <a:xfrm>
            <a:off x="6767504" y="8876086"/>
            <a:ext cx="10767881" cy="122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 defTabSz="1828800">
              <a:defRPr sz="7200">
                <a:solidFill>
                  <a:srgbClr val="67611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www.renovacionterritorio.gov.co</a:t>
            </a:r>
          </a:p>
        </p:txBody>
      </p:sp>
      <p:sp>
        <p:nvSpPr>
          <p:cNvPr id="673" name="Rectángulo 12"/>
          <p:cNvSpPr/>
          <p:nvPr/>
        </p:nvSpPr>
        <p:spPr>
          <a:xfrm rot="16200000">
            <a:off x="11956460" y="1318777"/>
            <a:ext cx="471078" cy="24384006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74" name="Imagen 19" descr="Imagen 19"/>
          <p:cNvPicPr>
            <a:picLocks noChangeAspect="1"/>
          </p:cNvPicPr>
          <p:nvPr/>
        </p:nvPicPr>
        <p:blipFill>
          <a:blip r:embed="rId4">
            <a:alphaModFix amt="5000"/>
          </a:blip>
          <a:srcRect r="23108"/>
          <a:stretch>
            <a:fillRect/>
          </a:stretch>
        </p:blipFill>
        <p:spPr>
          <a:xfrm>
            <a:off x="16447712" y="1182132"/>
            <a:ext cx="7936291" cy="7928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Imagen 21" descr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336" y="1856364"/>
            <a:ext cx="7892083" cy="1661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Imagen 13" descr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682" y="6109201"/>
            <a:ext cx="10510416" cy="2572737"/>
          </a:xfrm>
          <a:prstGeom prst="rect">
            <a:avLst/>
          </a:prstGeom>
          <a:ln w="12700">
            <a:miter lim="400000"/>
          </a:ln>
        </p:spPr>
      </p:pic>
      <p:sp>
        <p:nvSpPr>
          <p:cNvPr id="67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diapositiva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Rectángulo 2"/>
          <p:cNvSpPr/>
          <p:nvPr/>
        </p:nvSpPr>
        <p:spPr>
          <a:xfrm>
            <a:off x="22808240" y="0"/>
            <a:ext cx="1575759" cy="13716000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687" name="Grupo 3"/>
          <p:cNvGrpSpPr/>
          <p:nvPr/>
        </p:nvGrpSpPr>
        <p:grpSpPr>
          <a:xfrm>
            <a:off x="21419380" y="5488757"/>
            <a:ext cx="2738486" cy="2738486"/>
            <a:chOff x="0" y="0"/>
            <a:chExt cx="2738485" cy="2738485"/>
          </a:xfrm>
        </p:grpSpPr>
        <p:sp>
          <p:nvSpPr>
            <p:cNvPr id="685" name="Elipse 4"/>
            <p:cNvSpPr/>
            <p:nvPr/>
          </p:nvSpPr>
          <p:spPr>
            <a:xfrm>
              <a:off x="-1" y="-1"/>
              <a:ext cx="2738487" cy="2738486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676112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86" name="Gráfico 6" descr="Gráfico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486" y="662234"/>
              <a:ext cx="2045510" cy="1414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8" name="Texto del título"/>
          <p:cNvSpPr txBox="1">
            <a:spLocks noGrp="1"/>
          </p:cNvSpPr>
          <p:nvPr>
            <p:ph type="title"/>
          </p:nvPr>
        </p:nvSpPr>
        <p:spPr>
          <a:xfrm>
            <a:off x="0" y="359950"/>
            <a:ext cx="21911094" cy="1707196"/>
          </a:xfrm>
          <a:prstGeom prst="rect">
            <a:avLst/>
          </a:prstGeom>
        </p:spPr>
        <p:txBody>
          <a:bodyPr lIns="68550" tIns="68550" rIns="68550" bIns="68550" anchor="ctr"/>
          <a:lstStyle>
            <a:lvl1pPr indent="179999" defTabSz="1828800">
              <a:lnSpc>
                <a:spcPct val="90000"/>
              </a:lnSpc>
              <a:defRPr sz="80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89" name="Rectángulo 1"/>
          <p:cNvSpPr/>
          <p:nvPr/>
        </p:nvSpPr>
        <p:spPr>
          <a:xfrm>
            <a:off x="-1" y="-1"/>
            <a:ext cx="284158" cy="1707196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0" name="Triángulo isósceles 5"/>
          <p:cNvSpPr/>
          <p:nvPr/>
        </p:nvSpPr>
        <p:spPr>
          <a:xfrm rot="5400000">
            <a:off x="26316" y="1073574"/>
            <a:ext cx="292607" cy="142464"/>
          </a:xfrm>
          <a:prstGeom prst="triangl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1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2298" y="2276475"/>
            <a:ext cx="17027347" cy="4581525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554477" indent="-640077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9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Rectángulo 4"/>
          <p:cNvSpPr/>
          <p:nvPr/>
        </p:nvSpPr>
        <p:spPr>
          <a:xfrm>
            <a:off x="6438900" y="0"/>
            <a:ext cx="179451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00" name="Gráfico 5" descr="Gráfic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024" y="4481829"/>
            <a:ext cx="11062676" cy="7647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1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255"/>
            <a:ext cx="13764132" cy="2228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2" name="Imagen 2" descr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336" y="3561265"/>
            <a:ext cx="9469130" cy="4063950"/>
          </a:xfrm>
          <a:prstGeom prst="rect">
            <a:avLst/>
          </a:prstGeom>
          <a:ln w="12700">
            <a:miter lim="400000"/>
          </a:ln>
        </p:spPr>
      </p:pic>
      <p:sp>
        <p:nvSpPr>
          <p:cNvPr id="7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Imagen 8" descr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83" y="12415859"/>
            <a:ext cx="13479973" cy="471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Gráfico 9" descr="Gráfico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55" y="10557050"/>
            <a:ext cx="12006827" cy="1531737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CuadroTexto 10"/>
          <p:cNvSpPr txBox="1"/>
          <p:nvPr/>
        </p:nvSpPr>
        <p:spPr>
          <a:xfrm>
            <a:off x="6767504" y="8876086"/>
            <a:ext cx="10767881" cy="122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 defTabSz="1828800">
              <a:defRPr sz="7200">
                <a:solidFill>
                  <a:srgbClr val="67611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www.renovacionterritorio.gov.co</a:t>
            </a:r>
          </a:p>
        </p:txBody>
      </p:sp>
      <p:sp>
        <p:nvSpPr>
          <p:cNvPr id="713" name="Rectángulo 12"/>
          <p:cNvSpPr/>
          <p:nvPr/>
        </p:nvSpPr>
        <p:spPr>
          <a:xfrm rot="16200000">
            <a:off x="11956460" y="1318777"/>
            <a:ext cx="471078" cy="24384006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14" name="Imagen 19" descr="Imagen 19"/>
          <p:cNvPicPr>
            <a:picLocks noChangeAspect="1"/>
          </p:cNvPicPr>
          <p:nvPr/>
        </p:nvPicPr>
        <p:blipFill>
          <a:blip r:embed="rId4">
            <a:alphaModFix amt="5000"/>
          </a:blip>
          <a:srcRect r="23108"/>
          <a:stretch>
            <a:fillRect/>
          </a:stretch>
        </p:blipFill>
        <p:spPr>
          <a:xfrm>
            <a:off x="16447712" y="1182132"/>
            <a:ext cx="7936291" cy="7928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5" name="Imagen 21" descr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336" y="1856364"/>
            <a:ext cx="7892083" cy="1661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Imagen 13" descr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682" y="6109201"/>
            <a:ext cx="10510416" cy="2572737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Rectángulo 11"/>
          <p:cNvSpPr/>
          <p:nvPr/>
        </p:nvSpPr>
        <p:spPr>
          <a:xfrm>
            <a:off x="-2" y="-98428"/>
            <a:ext cx="24382416" cy="1381284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25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26" name="Rectángulo 5"/>
          <p:cNvSpPr/>
          <p:nvPr/>
        </p:nvSpPr>
        <p:spPr>
          <a:xfrm>
            <a:off x="0" y="-184152"/>
            <a:ext cx="2860676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2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8" cy="206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4" y="166685"/>
            <a:ext cx="9850443" cy="2203453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5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ndo balnco textos y cifras">
    <p:bg>
      <p:bgPr>
        <a:solidFill>
          <a:schemeClr val="accent3">
            <a:lumOff val="388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ángulo 11"/>
          <p:cNvSpPr/>
          <p:nvPr/>
        </p:nvSpPr>
        <p:spPr>
          <a:xfrm>
            <a:off x="-3" y="-99084"/>
            <a:ext cx="24384004" cy="1381508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7" name="Rectángulo 4"/>
          <p:cNvSpPr/>
          <p:nvPr/>
        </p:nvSpPr>
        <p:spPr>
          <a:xfrm>
            <a:off x="0" y="-185530"/>
            <a:ext cx="24384000" cy="13901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8" name="Rectángulo 5"/>
          <p:cNvSpPr/>
          <p:nvPr/>
        </p:nvSpPr>
        <p:spPr>
          <a:xfrm>
            <a:off x="0" y="-185530"/>
            <a:ext cx="2861520" cy="1390153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3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0" y="11396867"/>
            <a:ext cx="2068042" cy="2068045"/>
          </a:xfrm>
          <a:prstGeom prst="rect">
            <a:avLst/>
          </a:prstGeom>
          <a:ln w="12700">
            <a:miter lim="400000"/>
          </a:ln>
        </p:spPr>
      </p:pic>
      <p:sp>
        <p:nvSpPr>
          <p:cNvPr id="74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Rectángulo 11"/>
          <p:cNvSpPr/>
          <p:nvPr/>
        </p:nvSpPr>
        <p:spPr>
          <a:xfrm>
            <a:off x="-2" y="-98426"/>
            <a:ext cx="24380830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748" name="Rectángulo 1"/>
          <p:cNvSpPr/>
          <p:nvPr/>
        </p:nvSpPr>
        <p:spPr>
          <a:xfrm>
            <a:off x="0" y="-238126"/>
            <a:ext cx="24384000" cy="139541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749" name="Rectángulo 6"/>
          <p:cNvSpPr/>
          <p:nvPr/>
        </p:nvSpPr>
        <p:spPr>
          <a:xfrm rot="5400000">
            <a:off x="6551609" y="-3160716"/>
            <a:ext cx="11252206" cy="22501231"/>
          </a:xfrm>
          <a:prstGeom prst="rect">
            <a:avLst/>
          </a:prstGeom>
          <a:solidFill>
            <a:srgbClr val="3483CA">
              <a:alpha val="9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75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8969" y="12454578"/>
            <a:ext cx="493058" cy="513073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ndo balnco textos y cifras">
    <p:bg>
      <p:bgPr>
        <a:solidFill>
          <a:schemeClr val="accent3">
            <a:lumOff val="388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Rectángulo 11"/>
          <p:cNvSpPr/>
          <p:nvPr/>
        </p:nvSpPr>
        <p:spPr>
          <a:xfrm>
            <a:off x="-5" y="-99084"/>
            <a:ext cx="24384008" cy="1381508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8" name="Rectángulo 4"/>
          <p:cNvSpPr/>
          <p:nvPr/>
        </p:nvSpPr>
        <p:spPr>
          <a:xfrm>
            <a:off x="0" y="-185530"/>
            <a:ext cx="24384000" cy="13901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9" name="Rectángulo 5"/>
          <p:cNvSpPr/>
          <p:nvPr/>
        </p:nvSpPr>
        <p:spPr>
          <a:xfrm>
            <a:off x="0" y="-185530"/>
            <a:ext cx="2861520" cy="1390153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60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0" y="11396867"/>
            <a:ext cx="2068042" cy="206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88" y="167951"/>
            <a:ext cx="9850564" cy="2202578"/>
          </a:xfrm>
          <a:prstGeom prst="rect">
            <a:avLst/>
          </a:prstGeom>
          <a:ln w="12700">
            <a:miter lim="400000"/>
          </a:ln>
        </p:spPr>
      </p:pic>
      <p:sp>
        <p:nvSpPr>
          <p:cNvPr id="76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Rectángulo 1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70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71" name="Rectángulo 5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72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7" cy="2066931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Rectángulo 1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81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82" name="Rectángulo 5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8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7" cy="2066930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Rectángulo 11"/>
          <p:cNvSpPr/>
          <p:nvPr/>
        </p:nvSpPr>
        <p:spPr>
          <a:xfrm>
            <a:off x="-2" y="-98425"/>
            <a:ext cx="24380828" cy="1381125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792" name="Rectángulo 1"/>
          <p:cNvSpPr/>
          <p:nvPr/>
        </p:nvSpPr>
        <p:spPr>
          <a:xfrm>
            <a:off x="0" y="-238125"/>
            <a:ext cx="24384000" cy="139541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793" name="Rectángulo 6"/>
          <p:cNvSpPr/>
          <p:nvPr/>
        </p:nvSpPr>
        <p:spPr>
          <a:xfrm rot="5400000">
            <a:off x="6551610" y="-3160714"/>
            <a:ext cx="11252205" cy="22501228"/>
          </a:xfrm>
          <a:prstGeom prst="rect">
            <a:avLst/>
          </a:prstGeom>
          <a:solidFill>
            <a:srgbClr val="3483CA">
              <a:alpha val="9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79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8964" y="12452986"/>
            <a:ext cx="493061" cy="5130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Rectángulo 11"/>
          <p:cNvSpPr/>
          <p:nvPr/>
        </p:nvSpPr>
        <p:spPr>
          <a:xfrm>
            <a:off x="-3" y="-98425"/>
            <a:ext cx="24380830" cy="1381125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802" name="Rectángulo 1"/>
          <p:cNvSpPr/>
          <p:nvPr/>
        </p:nvSpPr>
        <p:spPr>
          <a:xfrm>
            <a:off x="0" y="-238125"/>
            <a:ext cx="24384000" cy="139541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803" name="Rectángulo 6"/>
          <p:cNvSpPr/>
          <p:nvPr/>
        </p:nvSpPr>
        <p:spPr>
          <a:xfrm rot="5400000">
            <a:off x="6551610" y="-3160714"/>
            <a:ext cx="11252206" cy="22501229"/>
          </a:xfrm>
          <a:prstGeom prst="rect">
            <a:avLst/>
          </a:prstGeom>
          <a:solidFill>
            <a:srgbClr val="3483CA">
              <a:alpha val="9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80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8966" y="12452987"/>
            <a:ext cx="493060" cy="513075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Rectángulo 11"/>
          <p:cNvSpPr/>
          <p:nvPr/>
        </p:nvSpPr>
        <p:spPr>
          <a:xfrm>
            <a:off x="-2" y="-98428"/>
            <a:ext cx="24382416" cy="1381284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12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13" name="Rectángulo 5"/>
          <p:cNvSpPr/>
          <p:nvPr/>
        </p:nvSpPr>
        <p:spPr>
          <a:xfrm>
            <a:off x="0" y="-184152"/>
            <a:ext cx="2860676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14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8" cy="2066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4" y="166685"/>
            <a:ext cx="9850443" cy="2203453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5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Rectángulo 11"/>
          <p:cNvSpPr/>
          <p:nvPr/>
        </p:nvSpPr>
        <p:spPr>
          <a:xfrm>
            <a:off x="-2" y="-98426"/>
            <a:ext cx="24380830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824" name="Rectángulo 1"/>
          <p:cNvSpPr/>
          <p:nvPr/>
        </p:nvSpPr>
        <p:spPr>
          <a:xfrm>
            <a:off x="0" y="-238126"/>
            <a:ext cx="24384000" cy="139541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825" name="Rectángulo 6"/>
          <p:cNvSpPr/>
          <p:nvPr/>
        </p:nvSpPr>
        <p:spPr>
          <a:xfrm rot="5400000">
            <a:off x="6551607" y="-3160716"/>
            <a:ext cx="11252208" cy="22501231"/>
          </a:xfrm>
          <a:prstGeom prst="rect">
            <a:avLst/>
          </a:prstGeom>
          <a:solidFill>
            <a:srgbClr val="3483CA">
              <a:alpha val="9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82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8969" y="12454578"/>
            <a:ext cx="493058" cy="513073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ndo balnco textos y cifras">
    <p:bg>
      <p:bgPr>
        <a:solidFill>
          <a:schemeClr val="accent3">
            <a:lumOff val="388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Rectángulo 11"/>
          <p:cNvSpPr/>
          <p:nvPr/>
        </p:nvSpPr>
        <p:spPr>
          <a:xfrm>
            <a:off x="-5" y="-99084"/>
            <a:ext cx="24384008" cy="1381508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34" name="Rectángulo 4"/>
          <p:cNvSpPr/>
          <p:nvPr/>
        </p:nvSpPr>
        <p:spPr>
          <a:xfrm>
            <a:off x="0" y="-185530"/>
            <a:ext cx="24384000" cy="13901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35" name="Rectángulo 5"/>
          <p:cNvSpPr/>
          <p:nvPr/>
        </p:nvSpPr>
        <p:spPr>
          <a:xfrm>
            <a:off x="0" y="-185530"/>
            <a:ext cx="2861520" cy="1390153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36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0" y="11396867"/>
            <a:ext cx="2068042" cy="206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7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88" y="167951"/>
            <a:ext cx="9850564" cy="2202578"/>
          </a:xfrm>
          <a:prstGeom prst="rect">
            <a:avLst/>
          </a:prstGeom>
          <a:ln w="12700">
            <a:miter lim="400000"/>
          </a:ln>
        </p:spPr>
      </p:pic>
      <p:sp>
        <p:nvSpPr>
          <p:cNvPr id="83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7" tIns="91437" rIns="91437" bIns="91437" anchor="ctr"/>
          <a:lstStyle>
            <a:lvl1pPr defTabSz="1828800">
              <a:lnSpc>
                <a:spcPct val="90000"/>
              </a:lnSpc>
              <a:defRPr sz="8800" b="0">
                <a:solidFill>
                  <a:srgbClr val="282F39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46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54477" indent="-640077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4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835872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Rectángulo 11"/>
          <p:cNvSpPr/>
          <p:nvPr/>
        </p:nvSpPr>
        <p:spPr>
          <a:xfrm>
            <a:off x="-2" y="-98428"/>
            <a:ext cx="24382416" cy="1381284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55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56" name="Rectángulo 5"/>
          <p:cNvSpPr/>
          <p:nvPr/>
        </p:nvSpPr>
        <p:spPr>
          <a:xfrm>
            <a:off x="0" y="-184152"/>
            <a:ext cx="2860676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5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8" cy="2066937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1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Rectángulo 11"/>
          <p:cNvSpPr/>
          <p:nvPr/>
        </p:nvSpPr>
        <p:spPr>
          <a:xfrm>
            <a:off x="-2" y="-98428"/>
            <a:ext cx="24382416" cy="1381284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6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7" name="Rectángulo 5"/>
          <p:cNvSpPr/>
          <p:nvPr/>
        </p:nvSpPr>
        <p:spPr>
          <a:xfrm>
            <a:off x="0" y="-184152"/>
            <a:ext cx="2860676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68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8" cy="2066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69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4" y="166682"/>
            <a:ext cx="9850444" cy="2203458"/>
          </a:xfrm>
          <a:prstGeom prst="rect">
            <a:avLst/>
          </a:prstGeom>
          <a:ln w="12700">
            <a:miter lim="400000"/>
          </a:ln>
        </p:spPr>
      </p:pic>
      <p:sp>
        <p:nvSpPr>
          <p:cNvPr id="8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5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diapositiva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Rectángulo 2"/>
          <p:cNvSpPr/>
          <p:nvPr/>
        </p:nvSpPr>
        <p:spPr>
          <a:xfrm>
            <a:off x="22808240" y="0"/>
            <a:ext cx="1575758" cy="13716000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80" name="Grupo 3"/>
          <p:cNvGrpSpPr/>
          <p:nvPr/>
        </p:nvGrpSpPr>
        <p:grpSpPr>
          <a:xfrm>
            <a:off x="21419381" y="5488758"/>
            <a:ext cx="2738483" cy="2738485"/>
            <a:chOff x="-1" y="0"/>
            <a:chExt cx="2738482" cy="2738484"/>
          </a:xfrm>
        </p:grpSpPr>
        <p:sp>
          <p:nvSpPr>
            <p:cNvPr id="878" name="Elipse 4"/>
            <p:cNvSpPr/>
            <p:nvPr/>
          </p:nvSpPr>
          <p:spPr>
            <a:xfrm>
              <a:off x="-2" y="-1"/>
              <a:ext cx="2738484" cy="2738485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676112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79" name="Gráfico 6" descr="Gráfico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485" y="662234"/>
              <a:ext cx="2045509" cy="14140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1" name="Texto del título"/>
          <p:cNvSpPr txBox="1">
            <a:spLocks noGrp="1"/>
          </p:cNvSpPr>
          <p:nvPr>
            <p:ph type="title"/>
          </p:nvPr>
        </p:nvSpPr>
        <p:spPr>
          <a:xfrm>
            <a:off x="0" y="359950"/>
            <a:ext cx="21911094" cy="1707196"/>
          </a:xfrm>
          <a:prstGeom prst="rect">
            <a:avLst/>
          </a:prstGeom>
        </p:spPr>
        <p:txBody>
          <a:bodyPr lIns="68550" tIns="68550" rIns="68550" bIns="68550" anchor="ctr"/>
          <a:lstStyle>
            <a:lvl1pPr indent="179999" defTabSz="1828800">
              <a:lnSpc>
                <a:spcPct val="90000"/>
              </a:lnSpc>
              <a:defRPr sz="80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82" name="Rectángulo 1"/>
          <p:cNvSpPr/>
          <p:nvPr/>
        </p:nvSpPr>
        <p:spPr>
          <a:xfrm>
            <a:off x="-1" y="-1"/>
            <a:ext cx="284158" cy="1707196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83" name="Triángulo isósceles 5"/>
          <p:cNvSpPr/>
          <p:nvPr/>
        </p:nvSpPr>
        <p:spPr>
          <a:xfrm rot="5400000">
            <a:off x="26316" y="1073574"/>
            <a:ext cx="292606" cy="142464"/>
          </a:xfrm>
          <a:prstGeom prst="triangl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84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2298" y="2276475"/>
            <a:ext cx="17027347" cy="4581525"/>
          </a:xfrm>
          <a:prstGeom prst="rect">
            <a:avLst/>
          </a:prstGeom>
        </p:spPr>
        <p:txBody>
          <a:bodyPr lIns="91438" tIns="91438" rIns="91438" bIns="91438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554478" indent="-640078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885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5341" y="12575540"/>
            <a:ext cx="5837338" cy="945212"/>
          </a:xfrm>
          <a:prstGeom prst="rect">
            <a:avLst/>
          </a:prstGeom>
          <a:ln w="12700">
            <a:miter lim="400000"/>
          </a:ln>
        </p:spPr>
      </p:pic>
      <p:sp>
        <p:nvSpPr>
          <p:cNvPr id="88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4" y="12470746"/>
            <a:ext cx="504546" cy="48390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1306284" indent="-696683">
              <a:defRPr sz="3200"/>
            </a:lvl2pPr>
            <a:lvl3pPr marL="2032000" indent="-812800">
              <a:defRPr sz="3200"/>
            </a:lvl3pPr>
            <a:lvl4pPr marL="2804160" indent="-975360">
              <a:defRPr sz="3200"/>
            </a:lvl4pPr>
            <a:lvl5pPr marL="3413759" indent="-975359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eño diapositiva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Rectángulo 2"/>
          <p:cNvSpPr/>
          <p:nvPr/>
        </p:nvSpPr>
        <p:spPr>
          <a:xfrm>
            <a:off x="22808240" y="0"/>
            <a:ext cx="1575758" cy="13716000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96" name="Grupo 3"/>
          <p:cNvGrpSpPr/>
          <p:nvPr/>
        </p:nvGrpSpPr>
        <p:grpSpPr>
          <a:xfrm>
            <a:off x="21419381" y="5488758"/>
            <a:ext cx="2738483" cy="2738485"/>
            <a:chOff x="-1" y="0"/>
            <a:chExt cx="2738482" cy="2738484"/>
          </a:xfrm>
        </p:grpSpPr>
        <p:sp>
          <p:nvSpPr>
            <p:cNvPr id="894" name="Elipse 4"/>
            <p:cNvSpPr/>
            <p:nvPr/>
          </p:nvSpPr>
          <p:spPr>
            <a:xfrm>
              <a:off x="-2" y="-1"/>
              <a:ext cx="2738484" cy="2738485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676112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95" name="Gráfico 6" descr="Gráfico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485" y="662234"/>
              <a:ext cx="2045509" cy="14140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7" name="Texto del título"/>
          <p:cNvSpPr txBox="1">
            <a:spLocks noGrp="1"/>
          </p:cNvSpPr>
          <p:nvPr>
            <p:ph type="title"/>
          </p:nvPr>
        </p:nvSpPr>
        <p:spPr>
          <a:xfrm>
            <a:off x="0" y="359950"/>
            <a:ext cx="21911094" cy="1707196"/>
          </a:xfrm>
          <a:prstGeom prst="rect">
            <a:avLst/>
          </a:prstGeom>
        </p:spPr>
        <p:txBody>
          <a:bodyPr lIns="68550" tIns="68550" rIns="68550" bIns="68550" anchor="ctr"/>
          <a:lstStyle>
            <a:lvl1pPr indent="179999" defTabSz="1828800">
              <a:lnSpc>
                <a:spcPct val="90000"/>
              </a:lnSpc>
              <a:defRPr sz="80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98" name="Rectángulo 1"/>
          <p:cNvSpPr/>
          <p:nvPr/>
        </p:nvSpPr>
        <p:spPr>
          <a:xfrm>
            <a:off x="-1" y="-1"/>
            <a:ext cx="284158" cy="1707196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99" name="Triángulo isósceles 5"/>
          <p:cNvSpPr/>
          <p:nvPr/>
        </p:nvSpPr>
        <p:spPr>
          <a:xfrm rot="5400000">
            <a:off x="26316" y="1073574"/>
            <a:ext cx="292606" cy="142464"/>
          </a:xfrm>
          <a:prstGeom prst="triangl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00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2298" y="2276475"/>
            <a:ext cx="17027347" cy="4581525"/>
          </a:xfrm>
          <a:prstGeom prst="rect">
            <a:avLst/>
          </a:prstGeom>
        </p:spPr>
        <p:txBody>
          <a:bodyPr lIns="91438" tIns="91438" rIns="91438" bIns="91438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554478" indent="-640078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901" name="Imagen 12" descr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7536" y="12870612"/>
            <a:ext cx="3115980" cy="656196"/>
          </a:xfrm>
          <a:prstGeom prst="rect">
            <a:avLst/>
          </a:prstGeom>
          <a:ln w="12700">
            <a:miter lim="400000"/>
          </a:ln>
        </p:spPr>
      </p:pic>
      <p:sp>
        <p:nvSpPr>
          <p:cNvPr id="90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4" y="12470746"/>
            <a:ext cx="504546" cy="48390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Marcador de posición de imagen 13"/>
          <p:cNvSpPr>
            <a:spLocks noGrp="1"/>
          </p:cNvSpPr>
          <p:nvPr>
            <p:ph type="pic" idx="21"/>
          </p:nvPr>
        </p:nvSpPr>
        <p:spPr>
          <a:xfrm>
            <a:off x="-2" y="0"/>
            <a:ext cx="1323292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0" name="Rectángulo 16"/>
          <p:cNvSpPr/>
          <p:nvPr/>
        </p:nvSpPr>
        <p:spPr>
          <a:xfrm>
            <a:off x="11697417" y="-2"/>
            <a:ext cx="12686581" cy="13733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14" y="0"/>
                </a:moveTo>
                <a:lnTo>
                  <a:pt x="21600" y="0"/>
                </a:lnTo>
                <a:lnTo>
                  <a:pt x="21600" y="21573"/>
                </a:lnTo>
                <a:lnTo>
                  <a:pt x="0" y="21600"/>
                </a:lnTo>
                <a:lnTo>
                  <a:pt x="2614" y="0"/>
                </a:lnTo>
                <a:close/>
              </a:path>
            </a:pathLst>
          </a:custGeom>
          <a:solidFill>
            <a:srgbClr val="DAE3F3">
              <a:alpha val="54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11" name="Texto del título"/>
          <p:cNvSpPr txBox="1">
            <a:spLocks noGrp="1"/>
          </p:cNvSpPr>
          <p:nvPr>
            <p:ph type="title"/>
          </p:nvPr>
        </p:nvSpPr>
        <p:spPr>
          <a:xfrm>
            <a:off x="13980853" y="7709654"/>
            <a:ext cx="9120372" cy="3280400"/>
          </a:xfrm>
          <a:prstGeom prst="rect">
            <a:avLst/>
          </a:prstGeom>
        </p:spPr>
        <p:txBody>
          <a:bodyPr lIns="68550" tIns="68550" rIns="68550" bIns="68550" anchor="ctr"/>
          <a:lstStyle>
            <a:lvl1pPr indent="179999" defTabSz="1828800">
              <a:lnSpc>
                <a:spcPct val="90000"/>
              </a:lnSpc>
              <a:defRPr sz="80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12" name="Gráfico 26"/>
          <p:cNvSpPr/>
          <p:nvPr/>
        </p:nvSpPr>
        <p:spPr>
          <a:xfrm>
            <a:off x="14777504" y="1277755"/>
            <a:ext cx="6856491" cy="4747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9" extrusionOk="0">
                <a:moveTo>
                  <a:pt x="21050" y="9352"/>
                </a:moveTo>
                <a:cubicBezTo>
                  <a:pt x="20812" y="10186"/>
                  <a:pt x="20482" y="10879"/>
                  <a:pt x="19359" y="10609"/>
                </a:cubicBezTo>
                <a:cubicBezTo>
                  <a:pt x="18939" y="10481"/>
                  <a:pt x="18503" y="9357"/>
                  <a:pt x="18539" y="8757"/>
                </a:cubicBezTo>
                <a:cubicBezTo>
                  <a:pt x="18592" y="7877"/>
                  <a:pt x="18562" y="7009"/>
                  <a:pt x="18573" y="6126"/>
                </a:cubicBezTo>
                <a:cubicBezTo>
                  <a:pt x="18586" y="5022"/>
                  <a:pt x="18544" y="4311"/>
                  <a:pt x="18662" y="2174"/>
                </a:cubicBezTo>
                <a:cubicBezTo>
                  <a:pt x="18720" y="1965"/>
                  <a:pt x="19833" y="2258"/>
                  <a:pt x="20603" y="2155"/>
                </a:cubicBezTo>
                <a:cubicBezTo>
                  <a:pt x="20636" y="2069"/>
                  <a:pt x="20631" y="1078"/>
                  <a:pt x="20609" y="856"/>
                </a:cubicBezTo>
                <a:cubicBezTo>
                  <a:pt x="20234" y="878"/>
                  <a:pt x="19146" y="842"/>
                  <a:pt x="18729" y="854"/>
                </a:cubicBezTo>
                <a:cubicBezTo>
                  <a:pt x="18711" y="389"/>
                  <a:pt x="18713" y="751"/>
                  <a:pt x="18706" y="37"/>
                </a:cubicBezTo>
                <a:cubicBezTo>
                  <a:pt x="18588" y="8"/>
                  <a:pt x="17835" y="-29"/>
                  <a:pt x="17804" y="37"/>
                </a:cubicBezTo>
                <a:cubicBezTo>
                  <a:pt x="17773" y="104"/>
                  <a:pt x="17807" y="615"/>
                  <a:pt x="17823" y="846"/>
                </a:cubicBezTo>
                <a:cubicBezTo>
                  <a:pt x="17544" y="871"/>
                  <a:pt x="17282" y="837"/>
                  <a:pt x="17003" y="861"/>
                </a:cubicBezTo>
                <a:cubicBezTo>
                  <a:pt x="16953" y="1326"/>
                  <a:pt x="16962" y="1970"/>
                  <a:pt x="16984" y="2137"/>
                </a:cubicBezTo>
                <a:cubicBezTo>
                  <a:pt x="17160" y="2155"/>
                  <a:pt x="17785" y="2014"/>
                  <a:pt x="17792" y="2285"/>
                </a:cubicBezTo>
                <a:cubicBezTo>
                  <a:pt x="17811" y="3028"/>
                  <a:pt x="17859" y="3797"/>
                  <a:pt x="17811" y="4537"/>
                </a:cubicBezTo>
                <a:cubicBezTo>
                  <a:pt x="17689" y="6404"/>
                  <a:pt x="17956" y="8005"/>
                  <a:pt x="17133" y="9596"/>
                </a:cubicBezTo>
                <a:cubicBezTo>
                  <a:pt x="16455" y="10906"/>
                  <a:pt x="15292" y="11551"/>
                  <a:pt x="14160" y="11160"/>
                </a:cubicBezTo>
                <a:cubicBezTo>
                  <a:pt x="13465" y="10919"/>
                  <a:pt x="12672" y="10301"/>
                  <a:pt x="12294" y="9411"/>
                </a:cubicBezTo>
                <a:cubicBezTo>
                  <a:pt x="12046" y="8828"/>
                  <a:pt x="11823" y="7803"/>
                  <a:pt x="12133" y="6711"/>
                </a:cubicBezTo>
                <a:cubicBezTo>
                  <a:pt x="12517" y="5531"/>
                  <a:pt x="13674" y="5226"/>
                  <a:pt x="15073" y="6028"/>
                </a:cubicBezTo>
                <a:cubicBezTo>
                  <a:pt x="15559" y="6291"/>
                  <a:pt x="16001" y="6878"/>
                  <a:pt x="16003" y="7798"/>
                </a:cubicBezTo>
                <a:cubicBezTo>
                  <a:pt x="16010" y="8587"/>
                  <a:pt x="14859" y="9699"/>
                  <a:pt x="13746" y="9094"/>
                </a:cubicBezTo>
                <a:cubicBezTo>
                  <a:pt x="13155" y="8809"/>
                  <a:pt x="12768" y="8081"/>
                  <a:pt x="13049" y="7272"/>
                </a:cubicBezTo>
                <a:cubicBezTo>
                  <a:pt x="13320" y="6495"/>
                  <a:pt x="13950" y="6559"/>
                  <a:pt x="14219" y="6679"/>
                </a:cubicBezTo>
                <a:cubicBezTo>
                  <a:pt x="14665" y="6878"/>
                  <a:pt x="15381" y="7683"/>
                  <a:pt x="14688" y="8231"/>
                </a:cubicBezTo>
                <a:cubicBezTo>
                  <a:pt x="15217" y="7009"/>
                  <a:pt x="13594" y="6246"/>
                  <a:pt x="13349" y="7751"/>
                </a:cubicBezTo>
                <a:cubicBezTo>
                  <a:pt x="13145" y="9005"/>
                  <a:pt x="14366" y="8986"/>
                  <a:pt x="14914" y="8696"/>
                </a:cubicBezTo>
                <a:cubicBezTo>
                  <a:pt x="15900" y="8174"/>
                  <a:pt x="15534" y="6524"/>
                  <a:pt x="14563" y="6153"/>
                </a:cubicBezTo>
                <a:cubicBezTo>
                  <a:pt x="13683" y="5816"/>
                  <a:pt x="12258" y="6089"/>
                  <a:pt x="12416" y="7899"/>
                </a:cubicBezTo>
                <a:cubicBezTo>
                  <a:pt x="12570" y="9667"/>
                  <a:pt x="13792" y="10001"/>
                  <a:pt x="14700" y="9942"/>
                </a:cubicBezTo>
                <a:cubicBezTo>
                  <a:pt x="15736" y="9802"/>
                  <a:pt x="16864" y="8428"/>
                  <a:pt x="16301" y="6669"/>
                </a:cubicBezTo>
                <a:cubicBezTo>
                  <a:pt x="15563" y="4370"/>
                  <a:pt x="12032" y="3974"/>
                  <a:pt x="11378" y="7031"/>
                </a:cubicBezTo>
                <a:cubicBezTo>
                  <a:pt x="11416" y="4732"/>
                  <a:pt x="11392" y="2420"/>
                  <a:pt x="11453" y="124"/>
                </a:cubicBezTo>
                <a:cubicBezTo>
                  <a:pt x="11150" y="146"/>
                  <a:pt x="10570" y="-56"/>
                  <a:pt x="10577" y="455"/>
                </a:cubicBezTo>
                <a:cubicBezTo>
                  <a:pt x="10583" y="994"/>
                  <a:pt x="10597" y="1533"/>
                  <a:pt x="10597" y="2071"/>
                </a:cubicBezTo>
                <a:cubicBezTo>
                  <a:pt x="10595" y="3227"/>
                  <a:pt x="10684" y="4414"/>
                  <a:pt x="10648" y="5563"/>
                </a:cubicBezTo>
                <a:cubicBezTo>
                  <a:pt x="10626" y="6264"/>
                  <a:pt x="10539" y="7041"/>
                  <a:pt x="10642" y="7737"/>
                </a:cubicBezTo>
                <a:cubicBezTo>
                  <a:pt x="10267" y="7444"/>
                  <a:pt x="9642" y="6500"/>
                  <a:pt x="7806" y="7353"/>
                </a:cubicBezTo>
                <a:cubicBezTo>
                  <a:pt x="6328" y="8184"/>
                  <a:pt x="6303" y="9325"/>
                  <a:pt x="5883" y="10510"/>
                </a:cubicBezTo>
                <a:cubicBezTo>
                  <a:pt x="5087" y="13776"/>
                  <a:pt x="4577" y="13924"/>
                  <a:pt x="3476" y="14088"/>
                </a:cubicBezTo>
                <a:cubicBezTo>
                  <a:pt x="2113" y="14253"/>
                  <a:pt x="601" y="12908"/>
                  <a:pt x="937" y="10653"/>
                </a:cubicBezTo>
                <a:cubicBezTo>
                  <a:pt x="1175" y="9052"/>
                  <a:pt x="2349" y="8000"/>
                  <a:pt x="3472" y="8460"/>
                </a:cubicBezTo>
                <a:cubicBezTo>
                  <a:pt x="4085" y="8710"/>
                  <a:pt x="4363" y="9028"/>
                  <a:pt x="4570" y="9933"/>
                </a:cubicBezTo>
                <a:cubicBezTo>
                  <a:pt x="4724" y="10606"/>
                  <a:pt x="4466" y="12003"/>
                  <a:pt x="3962" y="12305"/>
                </a:cubicBezTo>
                <a:cubicBezTo>
                  <a:pt x="3407" y="12637"/>
                  <a:pt x="2705" y="12451"/>
                  <a:pt x="2383" y="12165"/>
                </a:cubicBezTo>
                <a:cubicBezTo>
                  <a:pt x="1851" y="11516"/>
                  <a:pt x="1902" y="10815"/>
                  <a:pt x="2020" y="10186"/>
                </a:cubicBezTo>
                <a:cubicBezTo>
                  <a:pt x="2219" y="9455"/>
                  <a:pt x="3029" y="9352"/>
                  <a:pt x="3337" y="9701"/>
                </a:cubicBezTo>
                <a:cubicBezTo>
                  <a:pt x="3558" y="9812"/>
                  <a:pt x="4154" y="11209"/>
                  <a:pt x="3366" y="11280"/>
                </a:cubicBezTo>
                <a:cubicBezTo>
                  <a:pt x="3553" y="11280"/>
                  <a:pt x="3522" y="9428"/>
                  <a:pt x="2714" y="9751"/>
                </a:cubicBezTo>
                <a:cubicBezTo>
                  <a:pt x="1921" y="10068"/>
                  <a:pt x="2248" y="11570"/>
                  <a:pt x="2800" y="11905"/>
                </a:cubicBezTo>
                <a:cubicBezTo>
                  <a:pt x="4205" y="12760"/>
                  <a:pt x="4858" y="9451"/>
                  <a:pt x="3464" y="8895"/>
                </a:cubicBezTo>
                <a:cubicBezTo>
                  <a:pt x="2812" y="8634"/>
                  <a:pt x="2539" y="8713"/>
                  <a:pt x="1990" y="9084"/>
                </a:cubicBezTo>
                <a:cubicBezTo>
                  <a:pt x="1318" y="9534"/>
                  <a:pt x="1132" y="11329"/>
                  <a:pt x="1505" y="12153"/>
                </a:cubicBezTo>
                <a:cubicBezTo>
                  <a:pt x="1801" y="12807"/>
                  <a:pt x="2443" y="13011"/>
                  <a:pt x="2945" y="13188"/>
                </a:cubicBezTo>
                <a:cubicBezTo>
                  <a:pt x="3413" y="13355"/>
                  <a:pt x="4236" y="13171"/>
                  <a:pt x="4690" y="12345"/>
                </a:cubicBezTo>
                <a:cubicBezTo>
                  <a:pt x="5025" y="11760"/>
                  <a:pt x="5260" y="11216"/>
                  <a:pt x="5245" y="10552"/>
                </a:cubicBezTo>
                <a:cubicBezTo>
                  <a:pt x="5221" y="9517"/>
                  <a:pt x="4709" y="8147"/>
                  <a:pt x="3979" y="7830"/>
                </a:cubicBezTo>
                <a:cubicBezTo>
                  <a:pt x="2621" y="7240"/>
                  <a:pt x="1808" y="7761"/>
                  <a:pt x="762" y="8912"/>
                </a:cubicBezTo>
                <a:cubicBezTo>
                  <a:pt x="137" y="9603"/>
                  <a:pt x="104" y="10813"/>
                  <a:pt x="68" y="11836"/>
                </a:cubicBezTo>
                <a:cubicBezTo>
                  <a:pt x="26" y="13070"/>
                  <a:pt x="0" y="14292"/>
                  <a:pt x="0" y="15529"/>
                </a:cubicBezTo>
                <a:cubicBezTo>
                  <a:pt x="0" y="16547"/>
                  <a:pt x="0" y="17563"/>
                  <a:pt x="0" y="18581"/>
                </a:cubicBezTo>
                <a:cubicBezTo>
                  <a:pt x="0" y="19414"/>
                  <a:pt x="39" y="20526"/>
                  <a:pt x="0" y="21458"/>
                </a:cubicBezTo>
                <a:cubicBezTo>
                  <a:pt x="176" y="21458"/>
                  <a:pt x="1020" y="21544"/>
                  <a:pt x="1022" y="21372"/>
                </a:cubicBezTo>
                <a:cubicBezTo>
                  <a:pt x="1032" y="20570"/>
                  <a:pt x="1026" y="19766"/>
                  <a:pt x="1034" y="18964"/>
                </a:cubicBezTo>
                <a:cubicBezTo>
                  <a:pt x="1044" y="18116"/>
                  <a:pt x="1098" y="17273"/>
                  <a:pt x="1094" y="16424"/>
                </a:cubicBezTo>
                <a:cubicBezTo>
                  <a:pt x="1084" y="14912"/>
                  <a:pt x="1120" y="15554"/>
                  <a:pt x="1005" y="14253"/>
                </a:cubicBezTo>
                <a:cubicBezTo>
                  <a:pt x="1019" y="14192"/>
                  <a:pt x="1895" y="14760"/>
                  <a:pt x="1990" y="14809"/>
                </a:cubicBezTo>
                <a:cubicBezTo>
                  <a:pt x="2190" y="14883"/>
                  <a:pt x="2716" y="15158"/>
                  <a:pt x="2925" y="15214"/>
                </a:cubicBezTo>
                <a:cubicBezTo>
                  <a:pt x="3181" y="15286"/>
                  <a:pt x="3510" y="15333"/>
                  <a:pt x="4034" y="15173"/>
                </a:cubicBezTo>
                <a:cubicBezTo>
                  <a:pt x="4373" y="15060"/>
                  <a:pt x="4479" y="15003"/>
                  <a:pt x="4673" y="14865"/>
                </a:cubicBezTo>
                <a:cubicBezTo>
                  <a:pt x="5399" y="14410"/>
                  <a:pt x="6044" y="12591"/>
                  <a:pt x="6241" y="11981"/>
                </a:cubicBezTo>
                <a:cubicBezTo>
                  <a:pt x="6553" y="11012"/>
                  <a:pt x="6703" y="9871"/>
                  <a:pt x="7143" y="9001"/>
                </a:cubicBezTo>
                <a:cubicBezTo>
                  <a:pt x="7945" y="7422"/>
                  <a:pt x="9827" y="7584"/>
                  <a:pt x="10503" y="9251"/>
                </a:cubicBezTo>
                <a:cubicBezTo>
                  <a:pt x="11169" y="10892"/>
                  <a:pt x="10559" y="13380"/>
                  <a:pt x="9222" y="13729"/>
                </a:cubicBezTo>
                <a:cubicBezTo>
                  <a:pt x="8669" y="13874"/>
                  <a:pt x="8082" y="13449"/>
                  <a:pt x="7669" y="12964"/>
                </a:cubicBezTo>
                <a:cubicBezTo>
                  <a:pt x="7315" y="12549"/>
                  <a:pt x="7042" y="11757"/>
                  <a:pt x="7359" y="10503"/>
                </a:cubicBezTo>
                <a:cubicBezTo>
                  <a:pt x="7744" y="9672"/>
                  <a:pt x="8366" y="8848"/>
                  <a:pt x="9188" y="9396"/>
                </a:cubicBezTo>
                <a:cubicBezTo>
                  <a:pt x="9847" y="9834"/>
                  <a:pt x="10008" y="10702"/>
                  <a:pt x="9679" y="11693"/>
                </a:cubicBezTo>
                <a:cubicBezTo>
                  <a:pt x="9416" y="12485"/>
                  <a:pt x="9137" y="12657"/>
                  <a:pt x="8501" y="12480"/>
                </a:cubicBezTo>
                <a:cubicBezTo>
                  <a:pt x="7911" y="12315"/>
                  <a:pt x="7842" y="11243"/>
                  <a:pt x="8106" y="10643"/>
                </a:cubicBezTo>
                <a:cubicBezTo>
                  <a:pt x="8077" y="11118"/>
                  <a:pt x="8053" y="11895"/>
                  <a:pt x="8553" y="11895"/>
                </a:cubicBezTo>
                <a:cubicBezTo>
                  <a:pt x="9058" y="11895"/>
                  <a:pt x="9684" y="11401"/>
                  <a:pt x="9582" y="10513"/>
                </a:cubicBezTo>
                <a:cubicBezTo>
                  <a:pt x="9380" y="8772"/>
                  <a:pt x="7577" y="9615"/>
                  <a:pt x="7471" y="11046"/>
                </a:cubicBezTo>
                <a:cubicBezTo>
                  <a:pt x="7334" y="12901"/>
                  <a:pt x="8964" y="13712"/>
                  <a:pt x="9881" y="12583"/>
                </a:cubicBezTo>
                <a:cubicBezTo>
                  <a:pt x="10842" y="11401"/>
                  <a:pt x="10609" y="9315"/>
                  <a:pt x="9428" y="8683"/>
                </a:cubicBezTo>
                <a:cubicBezTo>
                  <a:pt x="8178" y="8014"/>
                  <a:pt x="6926" y="9148"/>
                  <a:pt x="6765" y="10983"/>
                </a:cubicBezTo>
                <a:cubicBezTo>
                  <a:pt x="6626" y="12569"/>
                  <a:pt x="7133" y="13990"/>
                  <a:pt x="8250" y="14472"/>
                </a:cubicBezTo>
                <a:cubicBezTo>
                  <a:pt x="9010" y="14799"/>
                  <a:pt x="10268" y="14442"/>
                  <a:pt x="10801" y="13560"/>
                </a:cubicBezTo>
                <a:cubicBezTo>
                  <a:pt x="11143" y="12869"/>
                  <a:pt x="11335" y="12517"/>
                  <a:pt x="11445" y="11627"/>
                </a:cubicBezTo>
                <a:cubicBezTo>
                  <a:pt x="11578" y="10655"/>
                  <a:pt x="11424" y="9487"/>
                  <a:pt x="11472" y="9411"/>
                </a:cubicBezTo>
                <a:cubicBezTo>
                  <a:pt x="11669" y="9613"/>
                  <a:pt x="11892" y="10114"/>
                  <a:pt x="12044" y="10390"/>
                </a:cubicBezTo>
                <a:cubicBezTo>
                  <a:pt x="12256" y="10776"/>
                  <a:pt x="12571" y="11059"/>
                  <a:pt x="12856" y="11319"/>
                </a:cubicBezTo>
                <a:cubicBezTo>
                  <a:pt x="13481" y="11887"/>
                  <a:pt x="14386" y="12202"/>
                  <a:pt x="15123" y="12146"/>
                </a:cubicBezTo>
                <a:cubicBezTo>
                  <a:pt x="15684" y="12101"/>
                  <a:pt x="16415" y="11981"/>
                  <a:pt x="16919" y="11602"/>
                </a:cubicBezTo>
                <a:cubicBezTo>
                  <a:pt x="17110" y="11457"/>
                  <a:pt x="18189" y="10410"/>
                  <a:pt x="18066" y="10102"/>
                </a:cubicBezTo>
                <a:cubicBezTo>
                  <a:pt x="18485" y="11142"/>
                  <a:pt x="19239" y="12148"/>
                  <a:pt x="20215" y="11846"/>
                </a:cubicBezTo>
                <a:cubicBezTo>
                  <a:pt x="20655" y="11710"/>
                  <a:pt x="21371" y="10653"/>
                  <a:pt x="21600" y="10119"/>
                </a:cubicBezTo>
                <a:cubicBezTo>
                  <a:pt x="21353" y="9576"/>
                  <a:pt x="21186" y="9374"/>
                  <a:pt x="21050" y="9352"/>
                </a:cubicBezTo>
                <a:close/>
                <a:moveTo>
                  <a:pt x="14160" y="8032"/>
                </a:moveTo>
                <a:cubicBezTo>
                  <a:pt x="14071" y="8128"/>
                  <a:pt x="14070" y="8155"/>
                  <a:pt x="14010" y="8137"/>
                </a:cubicBezTo>
                <a:cubicBezTo>
                  <a:pt x="13951" y="8120"/>
                  <a:pt x="13921" y="8037"/>
                  <a:pt x="13910" y="7919"/>
                </a:cubicBezTo>
                <a:cubicBezTo>
                  <a:pt x="13898" y="7801"/>
                  <a:pt x="13939" y="7746"/>
                  <a:pt x="13996" y="7631"/>
                </a:cubicBezTo>
                <a:cubicBezTo>
                  <a:pt x="14052" y="7518"/>
                  <a:pt x="14160" y="7584"/>
                  <a:pt x="14160" y="7584"/>
                </a:cubicBezTo>
                <a:cubicBezTo>
                  <a:pt x="14160" y="7584"/>
                  <a:pt x="14246" y="7678"/>
                  <a:pt x="14260" y="7766"/>
                </a:cubicBezTo>
                <a:cubicBezTo>
                  <a:pt x="14275" y="7855"/>
                  <a:pt x="14248" y="7933"/>
                  <a:pt x="14160" y="8032"/>
                </a:cubicBezTo>
                <a:close/>
                <a:moveTo>
                  <a:pt x="2945" y="11327"/>
                </a:moveTo>
                <a:cubicBezTo>
                  <a:pt x="2419" y="11231"/>
                  <a:pt x="2743" y="10540"/>
                  <a:pt x="2774" y="10459"/>
                </a:cubicBezTo>
                <a:cubicBezTo>
                  <a:pt x="2818" y="10363"/>
                  <a:pt x="2945" y="10417"/>
                  <a:pt x="2967" y="10513"/>
                </a:cubicBezTo>
                <a:cubicBezTo>
                  <a:pt x="3051" y="10670"/>
                  <a:pt x="3116" y="11359"/>
                  <a:pt x="2945" y="11327"/>
                </a:cubicBezTo>
                <a:close/>
                <a:moveTo>
                  <a:pt x="8652" y="10692"/>
                </a:moveTo>
                <a:cubicBezTo>
                  <a:pt x="8756" y="10370"/>
                  <a:pt x="8919" y="10437"/>
                  <a:pt x="8919" y="10437"/>
                </a:cubicBezTo>
                <a:cubicBezTo>
                  <a:pt x="8919" y="10437"/>
                  <a:pt x="9090" y="10456"/>
                  <a:pt x="8962" y="10823"/>
                </a:cubicBezTo>
                <a:cubicBezTo>
                  <a:pt x="8881" y="11054"/>
                  <a:pt x="8798" y="11270"/>
                  <a:pt x="8638" y="11192"/>
                </a:cubicBezTo>
                <a:cubicBezTo>
                  <a:pt x="8534" y="11142"/>
                  <a:pt x="8548" y="11014"/>
                  <a:pt x="8652" y="10692"/>
                </a:cubicBezTo>
                <a:close/>
              </a:path>
            </a:pathLst>
          </a:custGeom>
          <a:solidFill>
            <a:srgbClr val="74762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1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4" y="12470746"/>
            <a:ext cx="504546" cy="48390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Rectángulo 11"/>
          <p:cNvSpPr/>
          <p:nvPr/>
        </p:nvSpPr>
        <p:spPr>
          <a:xfrm>
            <a:off x="-2" y="-98428"/>
            <a:ext cx="24382416" cy="13812844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21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22" name="Rectángulo 5"/>
          <p:cNvSpPr/>
          <p:nvPr/>
        </p:nvSpPr>
        <p:spPr>
          <a:xfrm>
            <a:off x="0" y="-184152"/>
            <a:ext cx="2860676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2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8" cy="2066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2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4" y="166682"/>
            <a:ext cx="9850444" cy="2203458"/>
          </a:xfrm>
          <a:prstGeom prst="rect">
            <a:avLst/>
          </a:prstGeom>
          <a:ln w="12700">
            <a:miter lim="400000"/>
          </a:ln>
        </p:spPr>
      </p:pic>
      <p:sp>
        <p:nvSpPr>
          <p:cNvPr id="9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5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3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4" name="Rectángulo 5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35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7" cy="206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6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93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text &amp; Descriptio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正方形/長方形 4"/>
          <p:cNvSpPr/>
          <p:nvPr/>
        </p:nvSpPr>
        <p:spPr>
          <a:xfrm>
            <a:off x="8466" y="-1"/>
            <a:ext cx="12189887" cy="13716002"/>
          </a:xfrm>
          <a:prstGeom prst="rect">
            <a:avLst/>
          </a:prstGeom>
          <a:solidFill>
            <a:srgbClr val="54545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2177002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45" name="Text"/>
          <p:cNvSpPr txBox="1">
            <a:spLocks noGrp="1"/>
          </p:cNvSpPr>
          <p:nvPr>
            <p:ph type="title" hasCustomPrompt="1"/>
          </p:nvPr>
        </p:nvSpPr>
        <p:spPr>
          <a:xfrm>
            <a:off x="822820" y="1564638"/>
            <a:ext cx="10561178" cy="10943933"/>
          </a:xfrm>
          <a:prstGeom prst="rect">
            <a:avLst/>
          </a:prstGeom>
        </p:spPr>
        <p:txBody>
          <a:bodyPr lIns="108850" tIns="108850" rIns="108850" bIns="108850" anchor="ctr"/>
          <a:lstStyle>
            <a:lvl1pPr algn="ctr" defTabSz="2177002">
              <a:lnSpc>
                <a:spcPct val="100000"/>
              </a:lnSpc>
              <a:defRPr sz="9600" b="0">
                <a:solidFill>
                  <a:srgbClr val="FFFFFF"/>
                </a:solidFill>
                <a:latin typeface="Route 159 UltraLight"/>
                <a:ea typeface="Route 159 UltraLight"/>
                <a:cs typeface="Route 159 UltraLight"/>
                <a:sym typeface="Route 159 UltraLight"/>
              </a:defRPr>
            </a:lvl1pPr>
          </a:lstStyle>
          <a:p>
            <a:r>
              <a:t>Text</a:t>
            </a:r>
          </a:p>
        </p:txBody>
      </p:sp>
      <p:sp>
        <p:nvSpPr>
          <p:cNvPr id="94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800389" y="3315065"/>
            <a:ext cx="10661662" cy="7085870"/>
          </a:xfrm>
          <a:prstGeom prst="rect">
            <a:avLst/>
          </a:prstGeom>
        </p:spPr>
        <p:txBody>
          <a:bodyPr lIns="108850" tIns="108850" rIns="108850" bIns="108850" anchor="ctr"/>
          <a:lstStyle>
            <a:lvl1pPr marL="0" indent="0" defTabSz="2177002">
              <a:lnSpc>
                <a:spcPct val="120000"/>
              </a:lnSpc>
              <a:spcBef>
                <a:spcPts val="1600"/>
              </a:spcBef>
              <a:buSzTx/>
              <a:buNone/>
              <a:defRPr sz="26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081698" indent="-265321" defTabSz="2177002">
              <a:lnSpc>
                <a:spcPct val="120000"/>
              </a:lnSpc>
              <a:spcBef>
                <a:spcPts val="1600"/>
              </a:spcBef>
              <a:buSzPct val="100000"/>
              <a:buChar char="–"/>
              <a:defRPr sz="26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79562" indent="-246809" defTabSz="2177002">
              <a:lnSpc>
                <a:spcPct val="120000"/>
              </a:lnSpc>
              <a:spcBef>
                <a:spcPts val="1600"/>
              </a:spcBef>
              <a:buSzPct val="100000"/>
              <a:defRPr sz="26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743929" indent="-294800" defTabSz="2177002">
              <a:lnSpc>
                <a:spcPct val="120000"/>
              </a:lnSpc>
              <a:spcBef>
                <a:spcPts val="1600"/>
              </a:spcBef>
              <a:buSzPct val="100000"/>
              <a:buChar char="–"/>
              <a:defRPr sz="26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560307" indent="-294802" defTabSz="2177002">
              <a:lnSpc>
                <a:spcPct val="120000"/>
              </a:lnSpc>
              <a:spcBef>
                <a:spcPts val="1600"/>
              </a:spcBef>
              <a:buSzPct val="100000"/>
              <a:buChar char="»"/>
              <a:defRPr sz="26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Text goes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07198" y="12560275"/>
            <a:ext cx="738946" cy="763801"/>
          </a:xfrm>
          <a:prstGeom prst="rect">
            <a:avLst/>
          </a:prstGeom>
        </p:spPr>
        <p:txBody>
          <a:bodyPr lIns="108850" tIns="108850" rIns="108850" bIns="108850" anchor="ctr"/>
          <a:lstStyle>
            <a:lvl1pPr defTabSz="2177002"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Rectángulo 6"/>
          <p:cNvSpPr/>
          <p:nvPr/>
        </p:nvSpPr>
        <p:spPr>
          <a:xfrm rot="5400000">
            <a:off x="-6103264" y="6074231"/>
            <a:ext cx="13716008" cy="1567550"/>
          </a:xfrm>
          <a:prstGeom prst="rect">
            <a:avLst/>
          </a:prstGeom>
          <a:solidFill>
            <a:srgbClr val="81AB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955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050" y="-246408"/>
            <a:ext cx="10804992" cy="1988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6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4341" y="43877"/>
            <a:ext cx="2634538" cy="1935248"/>
          </a:xfrm>
          <a:prstGeom prst="rect">
            <a:avLst/>
          </a:prstGeom>
          <a:ln w="12700">
            <a:miter lim="400000"/>
          </a:ln>
        </p:spPr>
      </p:pic>
      <p:sp>
        <p:nvSpPr>
          <p:cNvPr id="957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58" name="Rectángulo 5"/>
          <p:cNvSpPr/>
          <p:nvPr/>
        </p:nvSpPr>
        <p:spPr>
          <a:xfrm>
            <a:off x="0" y="-184152"/>
            <a:ext cx="2860676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59" name="Imagen 6" descr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0" y="11396660"/>
            <a:ext cx="2068518" cy="2066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960" name="Imagen 7" descr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475" y="166687"/>
            <a:ext cx="9850442" cy="2203453"/>
          </a:xfrm>
          <a:prstGeom prst="rect">
            <a:avLst/>
          </a:prstGeom>
          <a:ln w="12700">
            <a:miter lim="400000"/>
          </a:ln>
        </p:spPr>
      </p:pic>
      <p:sp>
        <p:nvSpPr>
          <p:cNvPr id="96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818746" y="12358378"/>
            <a:ext cx="656456" cy="708645"/>
          </a:xfrm>
          <a:prstGeom prst="rect">
            <a:avLst/>
          </a:prstGeom>
        </p:spPr>
        <p:txBody>
          <a:bodyPr lIns="182872" tIns="182872" rIns="182872" bIns="182872" anchor="ctr"/>
          <a:lstStyle>
            <a:lvl1pPr algn="r" defTabSz="1828800">
              <a:defRPr sz="24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Rectángulo 1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69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70" name="Rectángulo 5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7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777660"/>
            <a:ext cx="2068517" cy="2066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2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97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Rectángulo 11"/>
          <p:cNvSpPr/>
          <p:nvPr/>
        </p:nvSpPr>
        <p:spPr>
          <a:xfrm>
            <a:off x="-2" y="-98426"/>
            <a:ext cx="24380830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981" name="Rectángulo 1"/>
          <p:cNvSpPr/>
          <p:nvPr/>
        </p:nvSpPr>
        <p:spPr>
          <a:xfrm>
            <a:off x="0" y="-238126"/>
            <a:ext cx="24384000" cy="139541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982" name="Rectángulo 6"/>
          <p:cNvSpPr/>
          <p:nvPr/>
        </p:nvSpPr>
        <p:spPr>
          <a:xfrm rot="5400000">
            <a:off x="6551610" y="-3160716"/>
            <a:ext cx="11252205" cy="22501231"/>
          </a:xfrm>
          <a:prstGeom prst="rect">
            <a:avLst/>
          </a:prstGeom>
          <a:solidFill>
            <a:srgbClr val="3483CA">
              <a:alpha val="9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98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8967" y="12452987"/>
            <a:ext cx="493060" cy="513075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seño diapositiva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Rectángulo 2"/>
          <p:cNvSpPr/>
          <p:nvPr/>
        </p:nvSpPr>
        <p:spPr>
          <a:xfrm>
            <a:off x="22808241" y="0"/>
            <a:ext cx="1575757" cy="13716000"/>
          </a:xfrm>
          <a:prstGeom prst="rect">
            <a:avLst/>
          </a:prstGeom>
          <a:solidFill>
            <a:srgbClr val="CCEC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9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93" name="Grupo 3"/>
          <p:cNvGrpSpPr/>
          <p:nvPr/>
        </p:nvGrpSpPr>
        <p:grpSpPr>
          <a:xfrm>
            <a:off x="21419382" y="5488759"/>
            <a:ext cx="2738481" cy="2738482"/>
            <a:chOff x="0" y="0"/>
            <a:chExt cx="2738480" cy="2738480"/>
          </a:xfrm>
        </p:grpSpPr>
        <p:sp>
          <p:nvSpPr>
            <p:cNvPr id="991" name="Elipse 4"/>
            <p:cNvSpPr/>
            <p:nvPr/>
          </p:nvSpPr>
          <p:spPr>
            <a:xfrm>
              <a:off x="-1" y="-1"/>
              <a:ext cx="2738482" cy="2738482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rgbClr val="676112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9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992" name="Gráfico 6" descr="Gráfico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485" y="662234"/>
              <a:ext cx="2045508" cy="1414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4" name="Texto del título"/>
          <p:cNvSpPr txBox="1">
            <a:spLocks noGrp="1"/>
          </p:cNvSpPr>
          <p:nvPr>
            <p:ph type="title"/>
          </p:nvPr>
        </p:nvSpPr>
        <p:spPr>
          <a:xfrm>
            <a:off x="0" y="359950"/>
            <a:ext cx="21911093" cy="1707196"/>
          </a:xfrm>
          <a:prstGeom prst="rect">
            <a:avLst/>
          </a:prstGeom>
        </p:spPr>
        <p:txBody>
          <a:bodyPr lIns="34275" tIns="34275" rIns="34275" bIns="34275" anchor="ctr"/>
          <a:lstStyle>
            <a:lvl1pPr indent="359999">
              <a:lnSpc>
                <a:spcPct val="90000"/>
              </a:lnSpc>
              <a:defRPr sz="80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95" name="Rectángulo 1"/>
          <p:cNvSpPr/>
          <p:nvPr/>
        </p:nvSpPr>
        <p:spPr>
          <a:xfrm>
            <a:off x="-1" y="0"/>
            <a:ext cx="284158" cy="1707196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9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6" name="Triángulo isósceles 5"/>
          <p:cNvSpPr/>
          <p:nvPr/>
        </p:nvSpPr>
        <p:spPr>
          <a:xfrm rot="5400000">
            <a:off x="26316" y="1073574"/>
            <a:ext cx="292605" cy="142464"/>
          </a:xfrm>
          <a:prstGeom prst="triangl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9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2298" y="2276475"/>
            <a:ext cx="17027348" cy="4581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defRPr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998" name="Imagen 12" descr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7536" y="12870612"/>
            <a:ext cx="3115979" cy="656195"/>
          </a:xfrm>
          <a:prstGeom prst="rect">
            <a:avLst/>
          </a:prstGeom>
          <a:ln w="12700">
            <a:miter lim="400000"/>
          </a:ln>
        </p:spPr>
      </p:pic>
      <p:sp>
        <p:nvSpPr>
          <p:cNvPr id="99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4630400" y="119761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Rectángulo 11"/>
          <p:cNvSpPr/>
          <p:nvPr/>
        </p:nvSpPr>
        <p:spPr>
          <a:xfrm>
            <a:off x="0" y="-98425"/>
            <a:ext cx="24380825" cy="1381125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00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82135" y="12456160"/>
            <a:ext cx="493065" cy="5130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600"/>
            </a:lvl1pPr>
            <a:lvl2pPr marL="0" indent="0">
              <a:buSzTx/>
              <a:buNone/>
              <a:defRPr sz="1600"/>
            </a:lvl2pPr>
            <a:lvl3pPr marL="0" indent="0">
              <a:buSzTx/>
              <a:buNone/>
              <a:defRPr sz="1600"/>
            </a:lvl3pPr>
            <a:lvl4pPr marL="0" indent="0">
              <a:buSzTx/>
              <a:buNone/>
              <a:defRPr sz="1600"/>
            </a:lvl4pPr>
            <a:lvl5pPr marL="0" indent="0">
              <a:buSz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Rectángulo"/>
          <p:cNvSpPr/>
          <p:nvPr/>
        </p:nvSpPr>
        <p:spPr>
          <a:xfrm>
            <a:off x="21910675" y="0"/>
            <a:ext cx="2473325" cy="13716000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17" name="Grupo"/>
          <p:cNvGrpSpPr/>
          <p:nvPr/>
        </p:nvGrpSpPr>
        <p:grpSpPr>
          <a:xfrm>
            <a:off x="19662775" y="4610100"/>
            <a:ext cx="4495800" cy="4495800"/>
            <a:chOff x="0" y="0"/>
            <a:chExt cx="4495800" cy="4495800"/>
          </a:xfrm>
        </p:grpSpPr>
        <p:sp>
          <p:nvSpPr>
            <p:cNvPr id="1015" name="Círculo"/>
            <p:cNvSpPr/>
            <p:nvPr/>
          </p:nvSpPr>
          <p:spPr>
            <a:xfrm>
              <a:off x="0" y="0"/>
              <a:ext cx="4495800" cy="4495800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676112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016" name="image6.png" descr="image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829" y="1087200"/>
              <a:ext cx="3358138" cy="2321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18" name="Rectángulo"/>
          <p:cNvSpPr/>
          <p:nvPr/>
        </p:nvSpPr>
        <p:spPr>
          <a:xfrm>
            <a:off x="0" y="0"/>
            <a:ext cx="282575" cy="1708150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19" name="Triángulo"/>
          <p:cNvSpPr/>
          <p:nvPr/>
        </p:nvSpPr>
        <p:spPr>
          <a:xfrm rot="5400000">
            <a:off x="25400" y="1073150"/>
            <a:ext cx="295275" cy="142876"/>
          </a:xfrm>
          <a:prstGeom prst="triangle">
            <a:avLst/>
          </a:prstGeom>
          <a:solidFill>
            <a:srgbClr val="002060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020" name="image16.png" descr="image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625" y="12871450"/>
            <a:ext cx="3117850" cy="654050"/>
          </a:xfrm>
          <a:prstGeom prst="rect">
            <a:avLst/>
          </a:prstGeom>
          <a:ln w="12700">
            <a:miter lim="400000"/>
          </a:ln>
        </p:spPr>
      </p:pic>
      <p:sp>
        <p:nvSpPr>
          <p:cNvPr id="102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ángulo"/>
          <p:cNvSpPr/>
          <p:nvPr/>
        </p:nvSpPr>
        <p:spPr>
          <a:xfrm>
            <a:off x="21910675" y="0"/>
            <a:ext cx="2473325" cy="13716000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31" name="Grupo"/>
          <p:cNvGrpSpPr/>
          <p:nvPr/>
        </p:nvGrpSpPr>
        <p:grpSpPr>
          <a:xfrm>
            <a:off x="19662775" y="4610100"/>
            <a:ext cx="4495800" cy="4495800"/>
            <a:chOff x="0" y="0"/>
            <a:chExt cx="4495800" cy="4495800"/>
          </a:xfrm>
        </p:grpSpPr>
        <p:sp>
          <p:nvSpPr>
            <p:cNvPr id="1029" name="Círculo"/>
            <p:cNvSpPr/>
            <p:nvPr/>
          </p:nvSpPr>
          <p:spPr>
            <a:xfrm>
              <a:off x="0" y="0"/>
              <a:ext cx="4495800" cy="4495800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676112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030" name="image6.png" descr="image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829" y="1087200"/>
              <a:ext cx="3358138" cy="2321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2" name="Rectángulo"/>
          <p:cNvSpPr/>
          <p:nvPr/>
        </p:nvSpPr>
        <p:spPr>
          <a:xfrm>
            <a:off x="0" y="0"/>
            <a:ext cx="282575" cy="1708150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33" name="Triángulo"/>
          <p:cNvSpPr/>
          <p:nvPr/>
        </p:nvSpPr>
        <p:spPr>
          <a:xfrm rot="5400000">
            <a:off x="25400" y="1073150"/>
            <a:ext cx="295275" cy="142876"/>
          </a:xfrm>
          <a:prstGeom prst="triangle">
            <a:avLst/>
          </a:prstGeom>
          <a:solidFill>
            <a:srgbClr val="002060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034" name="image16.png" descr="image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625" y="12871450"/>
            <a:ext cx="3117850" cy="654050"/>
          </a:xfrm>
          <a:prstGeom prst="rect">
            <a:avLst/>
          </a:prstGeom>
          <a:ln w="12700">
            <a:miter lim="400000"/>
          </a:ln>
        </p:spPr>
      </p:pic>
      <p:sp>
        <p:nvSpPr>
          <p:cNvPr id="10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ángulo 11"/>
          <p:cNvSpPr/>
          <p:nvPr/>
        </p:nvSpPr>
        <p:spPr>
          <a:xfrm>
            <a:off x="0" y="-98425"/>
            <a:ext cx="24380825" cy="13811250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pic>
        <p:nvPicPr>
          <p:cNvPr id="104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550" y="8289925"/>
            <a:ext cx="5334000" cy="5330825"/>
          </a:xfrm>
          <a:prstGeom prst="rect">
            <a:avLst/>
          </a:prstGeom>
          <a:ln w="12700">
            <a:miter lim="400000"/>
          </a:ln>
        </p:spPr>
      </p:pic>
      <p:sp>
        <p:nvSpPr>
          <p:cNvPr id="104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82135" y="12456160"/>
            <a:ext cx="493065" cy="5130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ángulo 11"/>
          <p:cNvSpPr/>
          <p:nvPr/>
        </p:nvSpPr>
        <p:spPr>
          <a:xfrm>
            <a:off x="-1" y="-98426"/>
            <a:ext cx="24380828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52" name="Rectángulo 1"/>
          <p:cNvSpPr/>
          <p:nvPr/>
        </p:nvSpPr>
        <p:spPr>
          <a:xfrm>
            <a:off x="0" y="-238126"/>
            <a:ext cx="24384000" cy="139541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53" name="Rectángulo 6"/>
          <p:cNvSpPr/>
          <p:nvPr/>
        </p:nvSpPr>
        <p:spPr>
          <a:xfrm rot="5400000">
            <a:off x="6551611" y="-3160715"/>
            <a:ext cx="11252204" cy="22501229"/>
          </a:xfrm>
          <a:prstGeom prst="rect">
            <a:avLst/>
          </a:prstGeom>
          <a:solidFill>
            <a:srgbClr val="3483CA">
              <a:alpha val="92939"/>
            </a:srgbClr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54" name="Texto del título"/>
          <p:cNvSpPr txBox="1">
            <a:spLocks noGrp="1"/>
          </p:cNvSpPr>
          <p:nvPr>
            <p:ph type="title"/>
          </p:nvPr>
        </p:nvSpPr>
        <p:spPr>
          <a:xfrm>
            <a:off x="1219200" y="549273"/>
            <a:ext cx="21945600" cy="2286003"/>
          </a:xfrm>
          <a:prstGeom prst="rect">
            <a:avLst/>
          </a:prstGeom>
        </p:spPr>
        <p:txBody>
          <a:bodyPr lIns="91437" tIns="91437" rIns="91437" bIns="91437"/>
          <a:lstStyle>
            <a:lvl1pPr defTabSz="1828800">
              <a:lnSpc>
                <a:spcPct val="90000"/>
              </a:lnSpc>
              <a:defRPr sz="8800" b="0">
                <a:solidFill>
                  <a:srgbClr val="0554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05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192123" y="663573"/>
            <a:ext cx="9912353" cy="1403354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  <a:lvl2pPr marL="1286931" indent="-829731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2pPr>
            <a:lvl3pPr marL="1907115" indent="-992715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3pPr>
            <a:lvl4pPr marL="24779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4pPr>
            <a:lvl5pPr marL="29351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5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ángulo 11"/>
          <p:cNvSpPr/>
          <p:nvPr/>
        </p:nvSpPr>
        <p:spPr>
          <a:xfrm>
            <a:off x="-2" y="-98426"/>
            <a:ext cx="24380830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64" name="Rectángulo 1"/>
          <p:cNvSpPr/>
          <p:nvPr/>
        </p:nvSpPr>
        <p:spPr>
          <a:xfrm>
            <a:off x="0" y="-238126"/>
            <a:ext cx="24384000" cy="139541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65" name="Rectángulo 6"/>
          <p:cNvSpPr/>
          <p:nvPr/>
        </p:nvSpPr>
        <p:spPr>
          <a:xfrm rot="5400000">
            <a:off x="6551610" y="-3160717"/>
            <a:ext cx="11252207" cy="22501231"/>
          </a:xfrm>
          <a:prstGeom prst="rect">
            <a:avLst/>
          </a:prstGeom>
          <a:solidFill>
            <a:srgbClr val="3483CA">
              <a:alpha val="92939"/>
            </a:srgbClr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66" name="Texto del título"/>
          <p:cNvSpPr txBox="1">
            <a:spLocks noGrp="1"/>
          </p:cNvSpPr>
          <p:nvPr>
            <p:ph type="title"/>
          </p:nvPr>
        </p:nvSpPr>
        <p:spPr>
          <a:xfrm>
            <a:off x="1219200" y="549271"/>
            <a:ext cx="21945600" cy="2286006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lnSpc>
                <a:spcPct val="90000"/>
              </a:lnSpc>
              <a:defRPr sz="8800" b="0">
                <a:solidFill>
                  <a:srgbClr val="0554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06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192121" y="663571"/>
            <a:ext cx="9912355" cy="1403358"/>
          </a:xfrm>
          <a:prstGeom prst="rect">
            <a:avLst/>
          </a:prstGeom>
        </p:spPr>
        <p:txBody>
          <a:bodyPr lIns="91436" tIns="91436" rIns="91436" bIns="91436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  <a:lvl2pPr marL="1286930" indent="-829731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2pPr>
            <a:lvl3pPr marL="1907114" indent="-992714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3pPr>
            <a:lvl4pPr marL="2477908" indent="-1106308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4pPr>
            <a:lvl5pPr marL="2935108" indent="-1106308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Rectangle 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6" name="Rectangle 2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7" name="Rectangle 3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07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1396663"/>
            <a:ext cx="2068512" cy="20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8" y="12470748"/>
            <a:ext cx="504543" cy="483904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Rectángulo 11"/>
          <p:cNvSpPr/>
          <p:nvPr/>
        </p:nvSpPr>
        <p:spPr>
          <a:xfrm>
            <a:off x="-2" y="-98425"/>
            <a:ext cx="24382416" cy="13812838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7" name="Rectángulo 4"/>
          <p:cNvSpPr/>
          <p:nvPr/>
        </p:nvSpPr>
        <p:spPr>
          <a:xfrm>
            <a:off x="0" y="-184152"/>
            <a:ext cx="24384000" cy="138985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8" name="Rectángulo 5"/>
          <p:cNvSpPr/>
          <p:nvPr/>
        </p:nvSpPr>
        <p:spPr>
          <a:xfrm>
            <a:off x="0" y="-184152"/>
            <a:ext cx="2860675" cy="13898566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08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0" y="11396660"/>
            <a:ext cx="2068517" cy="2066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0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75" y="166687"/>
            <a:ext cx="9850440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109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70749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file 3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円/楕円 32"/>
          <p:cNvSpPr/>
          <p:nvPr/>
        </p:nvSpPr>
        <p:spPr>
          <a:xfrm>
            <a:off x="8141778" y="6230174"/>
            <a:ext cx="1082611" cy="1082612"/>
          </a:xfrm>
          <a:prstGeom prst="ellipse">
            <a:avLst/>
          </a:prstGeom>
          <a:solidFill>
            <a:srgbClr val="FFA513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D497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099" name="円/楕円 5"/>
          <p:cNvSpPr/>
          <p:nvPr/>
        </p:nvSpPr>
        <p:spPr>
          <a:xfrm>
            <a:off x="2502330" y="1550921"/>
            <a:ext cx="6747242" cy="6747241"/>
          </a:xfrm>
          <a:prstGeom prst="ellipse">
            <a:avLst/>
          </a:prstGeom>
          <a:solidFill>
            <a:srgbClr val="0081AA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00" name="円/楕円 27"/>
          <p:cNvSpPr/>
          <p:nvPr/>
        </p:nvSpPr>
        <p:spPr>
          <a:xfrm>
            <a:off x="1699485" y="2341458"/>
            <a:ext cx="1824203" cy="1824204"/>
          </a:xfrm>
          <a:prstGeom prst="ellipse">
            <a:avLst/>
          </a:prstGeom>
          <a:solidFill>
            <a:srgbClr val="B143DD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01" name="円/楕円 29"/>
          <p:cNvSpPr/>
          <p:nvPr/>
        </p:nvSpPr>
        <p:spPr>
          <a:xfrm>
            <a:off x="2283816" y="1385391"/>
            <a:ext cx="6747242" cy="6747242"/>
          </a:xfrm>
          <a:prstGeom prst="ellipse">
            <a:avLst/>
          </a:prstGeom>
          <a:solidFill>
            <a:srgbClr val="55D6FF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02" name="Text goes here"/>
          <p:cNvSpPr txBox="1">
            <a:spLocks noGrp="1"/>
          </p:cNvSpPr>
          <p:nvPr>
            <p:ph type="title" hasCustomPrompt="1"/>
          </p:nvPr>
        </p:nvSpPr>
        <p:spPr>
          <a:xfrm>
            <a:off x="10069673" y="1481402"/>
            <a:ext cx="12769420" cy="1801211"/>
          </a:xfrm>
          <a:prstGeom prst="rect">
            <a:avLst/>
          </a:prstGeom>
        </p:spPr>
        <p:txBody>
          <a:bodyPr lIns="108850" tIns="108850" rIns="108850" bIns="108850" anchor="b"/>
          <a:lstStyle>
            <a:lvl1pPr defTabSz="2177004">
              <a:lnSpc>
                <a:spcPct val="100000"/>
              </a:lnSpc>
              <a:defRPr sz="8800" b="0">
                <a:solidFill>
                  <a:srgbClr val="545454"/>
                </a:solidFill>
                <a:latin typeface="Route 159 UltraLight"/>
                <a:ea typeface="Route 159 UltraLight"/>
                <a:cs typeface="Route 159 UltraLight"/>
                <a:sym typeface="Route 159 UltraLight"/>
              </a:defRPr>
            </a:lvl1pPr>
          </a:lstStyle>
          <a:p>
            <a:r>
              <a:t>Text goes here</a:t>
            </a:r>
          </a:p>
        </p:txBody>
      </p:sp>
      <p:sp>
        <p:nvSpPr>
          <p:cNvPr id="1103" name="正方形/長方形 3"/>
          <p:cNvSpPr/>
          <p:nvPr/>
        </p:nvSpPr>
        <p:spPr>
          <a:xfrm>
            <a:off x="10261695" y="3302910"/>
            <a:ext cx="4320481" cy="96012"/>
          </a:xfrm>
          <a:prstGeom prst="rect">
            <a:avLst/>
          </a:prstGeom>
          <a:solidFill>
            <a:srgbClr val="00ACE2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0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69673" y="3399804"/>
            <a:ext cx="12769420" cy="1247257"/>
          </a:xfrm>
          <a:prstGeom prst="rect">
            <a:avLst/>
          </a:prstGeom>
        </p:spPr>
        <p:txBody>
          <a:bodyPr lIns="108850" tIns="108850" rIns="108850" bIns="108850"/>
          <a:lstStyle>
            <a:lvl1pPr marL="0" indent="0" defTabSz="2177004">
              <a:lnSpc>
                <a:spcPct val="120000"/>
              </a:lnSpc>
              <a:spcBef>
                <a:spcPts val="1600"/>
              </a:spcBef>
              <a:buSzTx/>
              <a:buNone/>
              <a:defRPr sz="4200" i="1">
                <a:solidFill>
                  <a:srgbClr val="0081A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44974" indent="-428597" defTabSz="2177004">
              <a:lnSpc>
                <a:spcPct val="120000"/>
              </a:lnSpc>
              <a:spcBef>
                <a:spcPts val="1600"/>
              </a:spcBef>
              <a:buSzPct val="100000"/>
              <a:buChar char="–"/>
              <a:defRPr sz="4200" i="1">
                <a:solidFill>
                  <a:srgbClr val="0081A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031448" indent="-398695" defTabSz="2177004">
              <a:lnSpc>
                <a:spcPct val="120000"/>
              </a:lnSpc>
              <a:spcBef>
                <a:spcPts val="1600"/>
              </a:spcBef>
              <a:buSzPct val="100000"/>
              <a:defRPr sz="4200" i="1">
                <a:solidFill>
                  <a:srgbClr val="0081A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925348" indent="-476219" defTabSz="2177004">
              <a:lnSpc>
                <a:spcPct val="120000"/>
              </a:lnSpc>
              <a:spcBef>
                <a:spcPts val="1600"/>
              </a:spcBef>
              <a:buSzPct val="100000"/>
              <a:buChar char="–"/>
              <a:defRPr sz="4200" i="1">
                <a:solidFill>
                  <a:srgbClr val="0081A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741724" indent="-476219" defTabSz="2177004">
              <a:lnSpc>
                <a:spcPct val="120000"/>
              </a:lnSpc>
              <a:spcBef>
                <a:spcPts val="1600"/>
              </a:spcBef>
              <a:buSzPct val="100000"/>
              <a:buChar char="»"/>
              <a:defRPr sz="4200" i="1">
                <a:solidFill>
                  <a:srgbClr val="0081A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Text goes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5" name="図プレースホルダー 5"/>
          <p:cNvSpPr>
            <a:spLocks noGrp="1"/>
          </p:cNvSpPr>
          <p:nvPr>
            <p:ph type="pic" sz="quarter" idx="21"/>
          </p:nvPr>
        </p:nvSpPr>
        <p:spPr>
          <a:xfrm>
            <a:off x="2502330" y="1550921"/>
            <a:ext cx="6555220" cy="6555220"/>
          </a:xfrm>
          <a:prstGeom prst="rect">
            <a:avLst/>
          </a:prstGeom>
          <a:ln w="38100">
            <a:solidFill>
              <a:srgbClr val="00ACE2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6" name="円/楕円 7"/>
          <p:cNvSpPr/>
          <p:nvPr/>
        </p:nvSpPr>
        <p:spPr>
          <a:xfrm>
            <a:off x="10814825" y="5118337"/>
            <a:ext cx="1728196" cy="1728195"/>
          </a:xfrm>
          <a:prstGeom prst="ellipse">
            <a:avLst/>
          </a:prstGeom>
          <a:solidFill>
            <a:srgbClr val="87C32F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07" name="図プレースホルダー 12"/>
          <p:cNvSpPr>
            <a:spLocks noGrp="1"/>
          </p:cNvSpPr>
          <p:nvPr>
            <p:ph type="pic" sz="quarter" idx="22"/>
          </p:nvPr>
        </p:nvSpPr>
        <p:spPr>
          <a:xfrm>
            <a:off x="11262128" y="5565640"/>
            <a:ext cx="833589" cy="8335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8" name="円/楕円 9"/>
          <p:cNvSpPr/>
          <p:nvPr/>
        </p:nvSpPr>
        <p:spPr>
          <a:xfrm>
            <a:off x="14302410" y="5118336"/>
            <a:ext cx="1728196" cy="1728195"/>
          </a:xfrm>
          <a:prstGeom prst="ellipse">
            <a:avLst/>
          </a:prstGeom>
          <a:solidFill>
            <a:srgbClr val="FD497C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09" name="円/楕円 10"/>
          <p:cNvSpPr/>
          <p:nvPr/>
        </p:nvSpPr>
        <p:spPr>
          <a:xfrm>
            <a:off x="17768027" y="5118334"/>
            <a:ext cx="1728195" cy="1728196"/>
          </a:xfrm>
          <a:prstGeom prst="ellipse">
            <a:avLst/>
          </a:prstGeom>
          <a:solidFill>
            <a:srgbClr val="FFA513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10" name="図プレースホルダー 12"/>
          <p:cNvSpPr>
            <a:spLocks noGrp="1"/>
          </p:cNvSpPr>
          <p:nvPr>
            <p:ph type="pic" sz="quarter" idx="23"/>
          </p:nvPr>
        </p:nvSpPr>
        <p:spPr>
          <a:xfrm>
            <a:off x="14749713" y="5565638"/>
            <a:ext cx="833589" cy="8335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1" name="図プレースホルダー 12"/>
          <p:cNvSpPr>
            <a:spLocks noGrp="1"/>
          </p:cNvSpPr>
          <p:nvPr>
            <p:ph type="pic" sz="quarter" idx="24"/>
          </p:nvPr>
        </p:nvSpPr>
        <p:spPr>
          <a:xfrm>
            <a:off x="18215328" y="5565637"/>
            <a:ext cx="833589" cy="8335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0064240" y="7039433"/>
            <a:ext cx="3264364" cy="1247257"/>
          </a:xfrm>
          <a:prstGeom prst="rect">
            <a:avLst/>
          </a:prstGeom>
        </p:spPr>
        <p:txBody>
          <a:bodyPr lIns="108850" tIns="108850" rIns="108850" bIns="108850"/>
          <a:lstStyle>
            <a:lvl1pPr marL="0" indent="0" algn="ctr" defTabSz="2177004">
              <a:lnSpc>
                <a:spcPct val="120000"/>
              </a:lnSpc>
              <a:spcBef>
                <a:spcPts val="1600"/>
              </a:spcBef>
              <a:buSzTx/>
              <a:buNone/>
              <a:defRPr sz="3200">
                <a:solidFill>
                  <a:srgbClr val="87C3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 goes here</a:t>
            </a:r>
          </a:p>
        </p:txBody>
      </p:sp>
      <p:sp>
        <p:nvSpPr>
          <p:cNvPr id="111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3543557" y="7039433"/>
            <a:ext cx="3264364" cy="1247257"/>
          </a:xfrm>
          <a:prstGeom prst="rect">
            <a:avLst/>
          </a:prstGeom>
        </p:spPr>
        <p:txBody>
          <a:bodyPr lIns="108850" tIns="108850" rIns="108850" bIns="108850"/>
          <a:lstStyle>
            <a:lvl1pPr marL="0" indent="0" algn="ctr" defTabSz="2177004">
              <a:lnSpc>
                <a:spcPct val="120000"/>
              </a:lnSpc>
              <a:spcBef>
                <a:spcPts val="1600"/>
              </a:spcBef>
              <a:buSzTx/>
              <a:buNone/>
              <a:defRPr sz="3200">
                <a:solidFill>
                  <a:srgbClr val="FD49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 goes here</a:t>
            </a:r>
          </a:p>
        </p:txBody>
      </p:sp>
      <p:sp>
        <p:nvSpPr>
          <p:cNvPr id="111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999940" y="7036306"/>
            <a:ext cx="3264364" cy="1247257"/>
          </a:xfrm>
          <a:prstGeom prst="rect">
            <a:avLst/>
          </a:prstGeom>
        </p:spPr>
        <p:txBody>
          <a:bodyPr lIns="108850" tIns="108850" rIns="108850" bIns="108850"/>
          <a:lstStyle>
            <a:lvl1pPr marL="0" indent="0" algn="ctr" defTabSz="2177004">
              <a:lnSpc>
                <a:spcPct val="120000"/>
              </a:lnSpc>
              <a:spcBef>
                <a:spcPts val="1600"/>
              </a:spcBef>
              <a:buSzTx/>
              <a:buNone/>
              <a:defRPr sz="3200">
                <a:solidFill>
                  <a:srgbClr val="FFA51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 goes here</a:t>
            </a:r>
          </a:p>
        </p:txBody>
      </p:sp>
      <p:sp>
        <p:nvSpPr>
          <p:cNvPr id="111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598979" y="8394170"/>
            <a:ext cx="21200859" cy="2688300"/>
          </a:xfrm>
          <a:prstGeom prst="rect">
            <a:avLst/>
          </a:prstGeom>
        </p:spPr>
        <p:txBody>
          <a:bodyPr lIns="108850" tIns="108850" rIns="108850" bIns="108850" anchor="ctr"/>
          <a:lstStyle>
            <a:lvl1pPr marL="0" indent="0" defTabSz="2177004">
              <a:lnSpc>
                <a:spcPct val="120000"/>
              </a:lnSpc>
              <a:spcBef>
                <a:spcPts val="1600"/>
              </a:spcBef>
              <a:buSzTx/>
              <a:buNone/>
              <a:defRPr sz="26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 goes here</a:t>
            </a:r>
          </a:p>
        </p:txBody>
      </p:sp>
      <p:sp>
        <p:nvSpPr>
          <p:cNvPr id="1116" name="正方形/長方形 17"/>
          <p:cNvSpPr/>
          <p:nvPr/>
        </p:nvSpPr>
        <p:spPr>
          <a:xfrm>
            <a:off x="8465" y="11370502"/>
            <a:ext cx="24381885" cy="2345499"/>
          </a:xfrm>
          <a:prstGeom prst="rect">
            <a:avLst/>
          </a:prstGeom>
          <a:solidFill>
            <a:srgbClr val="555555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17" name="図プレースホルダー 12"/>
          <p:cNvSpPr>
            <a:spLocks noGrp="1"/>
          </p:cNvSpPr>
          <p:nvPr>
            <p:ph type="pic" sz="quarter" idx="29"/>
          </p:nvPr>
        </p:nvSpPr>
        <p:spPr>
          <a:xfrm>
            <a:off x="5363143" y="11697520"/>
            <a:ext cx="833589" cy="8335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8" name="図プレースホルダー 12"/>
          <p:cNvSpPr>
            <a:spLocks noGrp="1"/>
          </p:cNvSpPr>
          <p:nvPr>
            <p:ph type="pic" sz="quarter" idx="30"/>
          </p:nvPr>
        </p:nvSpPr>
        <p:spPr>
          <a:xfrm>
            <a:off x="11778090" y="11697518"/>
            <a:ext cx="833589" cy="8335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9" name="図プレースホルダー 12"/>
          <p:cNvSpPr>
            <a:spLocks noGrp="1"/>
          </p:cNvSpPr>
          <p:nvPr>
            <p:ph type="pic" sz="quarter" idx="31"/>
          </p:nvPr>
        </p:nvSpPr>
        <p:spPr>
          <a:xfrm>
            <a:off x="18152171" y="11697517"/>
            <a:ext cx="833589" cy="8335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0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187650" y="12619522"/>
            <a:ext cx="5267343" cy="767204"/>
          </a:xfrm>
          <a:prstGeom prst="rect">
            <a:avLst/>
          </a:prstGeom>
        </p:spPr>
        <p:txBody>
          <a:bodyPr lIns="108850" tIns="108850" rIns="108850" bIns="108850"/>
          <a:lstStyle>
            <a:lvl1pPr marL="0" indent="0" algn="ctr" defTabSz="2177004">
              <a:lnSpc>
                <a:spcPct val="120000"/>
              </a:lnSpc>
              <a:spcBef>
                <a:spcPts val="1600"/>
              </a:spcBef>
              <a:buSzTx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 goes here</a:t>
            </a:r>
          </a:p>
        </p:txBody>
      </p:sp>
      <p:sp>
        <p:nvSpPr>
          <p:cNvPr id="1121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561214" y="12619522"/>
            <a:ext cx="5267342" cy="767204"/>
          </a:xfrm>
          <a:prstGeom prst="rect">
            <a:avLst/>
          </a:prstGeom>
        </p:spPr>
        <p:txBody>
          <a:bodyPr lIns="108850" tIns="108850" rIns="108850" bIns="108850"/>
          <a:lstStyle>
            <a:lvl1pPr marL="0" indent="0" algn="ctr" defTabSz="2177004">
              <a:lnSpc>
                <a:spcPct val="120000"/>
              </a:lnSpc>
              <a:spcBef>
                <a:spcPts val="1600"/>
              </a:spcBef>
              <a:buSzTx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 goes here</a:t>
            </a:r>
          </a:p>
        </p:txBody>
      </p:sp>
      <p:sp>
        <p:nvSpPr>
          <p:cNvPr id="112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5957069" y="12619522"/>
            <a:ext cx="5267343" cy="767204"/>
          </a:xfrm>
          <a:prstGeom prst="rect">
            <a:avLst/>
          </a:prstGeom>
        </p:spPr>
        <p:txBody>
          <a:bodyPr lIns="108850" tIns="108850" rIns="108850" bIns="108850"/>
          <a:lstStyle>
            <a:lvl1pPr marL="0" indent="0" algn="ctr" defTabSz="2177004">
              <a:lnSpc>
                <a:spcPct val="120000"/>
              </a:lnSpc>
              <a:spcBef>
                <a:spcPts val="1600"/>
              </a:spcBef>
              <a:buSzTx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Text goes here</a:t>
            </a:r>
          </a:p>
        </p:txBody>
      </p:sp>
      <p:sp>
        <p:nvSpPr>
          <p:cNvPr id="1123" name="円/楕円 24"/>
          <p:cNvSpPr/>
          <p:nvPr/>
        </p:nvSpPr>
        <p:spPr>
          <a:xfrm>
            <a:off x="774138" y="1358899"/>
            <a:ext cx="1152129" cy="1152129"/>
          </a:xfrm>
          <a:prstGeom prst="ellipse">
            <a:avLst/>
          </a:prstGeom>
          <a:solidFill>
            <a:srgbClr val="FD497C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24" name="円/楕円 25"/>
          <p:cNvSpPr/>
          <p:nvPr/>
        </p:nvSpPr>
        <p:spPr>
          <a:xfrm>
            <a:off x="2611586" y="1422641"/>
            <a:ext cx="576065" cy="576065"/>
          </a:xfrm>
          <a:prstGeom prst="ellipse">
            <a:avLst/>
          </a:prstGeom>
          <a:solidFill>
            <a:srgbClr val="5BB8D1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25" name="正方形/長方形 31"/>
          <p:cNvSpPr/>
          <p:nvPr/>
        </p:nvSpPr>
        <p:spPr>
          <a:xfrm>
            <a:off x="8464" y="-1"/>
            <a:ext cx="24381885" cy="149092"/>
          </a:xfrm>
          <a:prstGeom prst="rect">
            <a:avLst/>
          </a:prstGeom>
          <a:solidFill>
            <a:srgbClr val="545454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26" name="円/楕円 33"/>
          <p:cNvSpPr/>
          <p:nvPr/>
        </p:nvSpPr>
        <p:spPr>
          <a:xfrm>
            <a:off x="9478680" y="5717974"/>
            <a:ext cx="649326" cy="649327"/>
          </a:xfrm>
          <a:prstGeom prst="ellipse">
            <a:avLst/>
          </a:prstGeom>
          <a:solidFill>
            <a:srgbClr val="00ACE2"/>
          </a:solidFill>
          <a:ln w="12700">
            <a:miter lim="400000"/>
          </a:ln>
        </p:spPr>
        <p:txBody>
          <a:bodyPr lIns="60959" tIns="60959" rIns="60959" bIns="60959" anchor="ctr"/>
          <a:lstStyle/>
          <a:p>
            <a:pPr algn="ctr" defTabSz="2177004">
              <a:defRPr sz="4200">
                <a:solidFill>
                  <a:srgbClr val="FD497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2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4628705" y="12330799"/>
            <a:ext cx="5685651" cy="763802"/>
          </a:xfrm>
          <a:prstGeom prst="rect">
            <a:avLst/>
          </a:prstGeom>
        </p:spPr>
        <p:txBody>
          <a:bodyPr lIns="108850" tIns="108850" rIns="108850" bIns="108850" anchor="ctr"/>
          <a:lstStyle>
            <a:lvl1pPr defTabSz="2177004"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Rectángulo"/>
          <p:cNvSpPr/>
          <p:nvPr/>
        </p:nvSpPr>
        <p:spPr>
          <a:xfrm>
            <a:off x="-1" y="-98426"/>
            <a:ext cx="24380828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659031" cy="640775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Rectángulo 11"/>
          <p:cNvSpPr/>
          <p:nvPr/>
        </p:nvSpPr>
        <p:spPr>
          <a:xfrm>
            <a:off x="-1" y="-98426"/>
            <a:ext cx="24380828" cy="13811252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 defTabSz="1828800">
              <a:defRPr sz="3600" b="1">
                <a:solidFill>
                  <a:srgbClr val="F8CBA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43" name="Texto del título"/>
          <p:cNvSpPr txBox="1">
            <a:spLocks noGrp="1"/>
          </p:cNvSpPr>
          <p:nvPr>
            <p:ph type="title"/>
          </p:nvPr>
        </p:nvSpPr>
        <p:spPr>
          <a:xfrm>
            <a:off x="15906750" y="2660650"/>
            <a:ext cx="8035926" cy="4670427"/>
          </a:xfrm>
          <a:prstGeom prst="rect">
            <a:avLst/>
          </a:prstGeom>
        </p:spPr>
        <p:txBody>
          <a:bodyPr lIns="91437" tIns="91437" rIns="91437" bIns="91437"/>
          <a:lstStyle>
            <a:lvl1pPr defTabSz="1828800">
              <a:lnSpc>
                <a:spcPct val="90000"/>
              </a:lnSpc>
              <a:defRPr sz="8800" b="0">
                <a:solidFill>
                  <a:srgbClr val="0554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4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017873" y="7677150"/>
            <a:ext cx="7813677" cy="2359026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1pPr>
            <a:lvl2pPr marL="1286931" indent="-829731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2pPr>
            <a:lvl3pPr marL="1907115" indent="-992715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3pPr>
            <a:lvl4pPr marL="24779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4pPr>
            <a:lvl5pPr marL="2935109" indent="-1106309" defTabSz="1828800">
              <a:spcBef>
                <a:spcPts val="2000"/>
              </a:spcBef>
              <a:buSzPct val="100000"/>
              <a:buFont typeface="Arial"/>
              <a:defRPr sz="5600">
                <a:solidFill>
                  <a:srgbClr val="05548B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4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70747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06500" y="4248150"/>
            <a:ext cx="21971000" cy="825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0605" y="13079464"/>
            <a:ext cx="368504" cy="374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</p:sldLayoutIdLst>
  <p:transition spd="med"/>
  <p:txStyles>
    <p:titleStyle>
      <a:lvl1pPr marL="0" marR="0" indent="0" algn="l" defTabSz="243681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681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681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681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681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681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681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681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681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6813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6813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6813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6813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6813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895600" marR="0" indent="-609600" algn="l" defTabSz="2436813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352800" marR="0" indent="-609600" algn="l" defTabSz="2436813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810000" marR="0" indent="-609600" algn="l" defTabSz="2436813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267200" marR="0" indent="-609600" algn="l" defTabSz="2436813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3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Imagen 5" descr="Imagen 5"/>
          <p:cNvPicPr>
            <a:picLocks noChangeAspect="1"/>
          </p:cNvPicPr>
          <p:nvPr/>
        </p:nvPicPr>
        <p:blipFill>
          <a:blip r:embed="rId2"/>
          <a:srcRect l="29364" t="9645" r="7044" b="38879"/>
          <a:stretch>
            <a:fillRect/>
          </a:stretch>
        </p:blipFill>
        <p:spPr>
          <a:xfrm flipH="1">
            <a:off x="-45246" y="-139849"/>
            <a:ext cx="24474689" cy="13753549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255" name="Rectángulo"/>
          <p:cNvSpPr/>
          <p:nvPr/>
        </p:nvSpPr>
        <p:spPr>
          <a:xfrm>
            <a:off x="12182646" y="3304"/>
            <a:ext cx="12224077" cy="13607792"/>
          </a:xfrm>
          <a:prstGeom prst="rect">
            <a:avLst/>
          </a:prstGeom>
          <a:solidFill>
            <a:srgbClr val="676112">
              <a:alpha val="50650"/>
            </a:srgbClr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256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0775" y="925066"/>
            <a:ext cx="6599866" cy="1299975"/>
          </a:xfrm>
          <a:prstGeom prst="rect">
            <a:avLst/>
          </a:prstGeom>
          <a:ln w="12700">
            <a:miter lim="400000"/>
          </a:ln>
        </p:spPr>
      </p:pic>
      <p:sp>
        <p:nvSpPr>
          <p:cNvPr id="1257" name="DIRECCIÓN DE SUSTITUCIÓN DE CULTIVOS ILÍCITOS"/>
          <p:cNvSpPr txBox="1"/>
          <p:nvPr/>
        </p:nvSpPr>
        <p:spPr>
          <a:xfrm>
            <a:off x="13333153" y="6050281"/>
            <a:ext cx="10564242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 b="1">
                <a:solidFill>
                  <a:srgbClr val="FEFEFE"/>
                </a:solidFill>
              </a:defRPr>
            </a:lvl1pPr>
          </a:lstStyle>
          <a:p>
            <a:r>
              <a:t>DIRECCIÓN DE SUSTITUCIÓN DE CULTIVOS ILÍCITOS</a:t>
            </a:r>
          </a:p>
        </p:txBody>
      </p:sp>
      <p:sp>
        <p:nvSpPr>
          <p:cNvPr id="1258" name="Línea"/>
          <p:cNvSpPr/>
          <p:nvPr/>
        </p:nvSpPr>
        <p:spPr>
          <a:xfrm>
            <a:off x="13255220" y="7635364"/>
            <a:ext cx="10720107" cy="1"/>
          </a:xfrm>
          <a:prstGeom prst="line">
            <a:avLst/>
          </a:prstGeom>
          <a:ln w="25400">
            <a:solidFill>
              <a:srgbClr val="FEFEFE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59" name="Imagen 6" descr="Imagen 6"/>
          <p:cNvPicPr>
            <a:picLocks noChangeAspect="1"/>
          </p:cNvPicPr>
          <p:nvPr/>
        </p:nvPicPr>
        <p:blipFill>
          <a:blip r:embed="rId4">
            <a:alphaModFix amt="55448"/>
          </a:blip>
          <a:stretch>
            <a:fillRect/>
          </a:stretch>
        </p:blipFill>
        <p:spPr>
          <a:xfrm>
            <a:off x="21630764" y="11252484"/>
            <a:ext cx="2339352" cy="2337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0" name="Imagen 9" descr="Imagen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661767" y="12298605"/>
            <a:ext cx="2664002" cy="664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" name="Picture 2" descr="Picture 2"/>
          <p:cNvPicPr>
            <a:picLocks noChangeAspect="1"/>
          </p:cNvPicPr>
          <p:nvPr/>
        </p:nvPicPr>
        <p:blipFill>
          <a:blip r:embed="rId2">
            <a:alphaModFix amt="58768"/>
          </a:blip>
          <a:srcRect b="13840"/>
          <a:stretch>
            <a:fillRect/>
          </a:stretch>
        </p:blipFill>
        <p:spPr>
          <a:xfrm>
            <a:off x="2895600" y="-103188"/>
            <a:ext cx="21599527" cy="13922380"/>
          </a:xfrm>
          <a:prstGeom prst="rect">
            <a:avLst/>
          </a:prstGeom>
          <a:ln w="12700">
            <a:miter lim="400000"/>
          </a:ln>
        </p:spPr>
      </p:pic>
      <p:sp>
        <p:nvSpPr>
          <p:cNvPr id="1361" name="Rectángulo 1"/>
          <p:cNvSpPr/>
          <p:nvPr/>
        </p:nvSpPr>
        <p:spPr>
          <a:xfrm>
            <a:off x="3311286" y="488948"/>
            <a:ext cx="8678866" cy="170021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62" name="CuadroTexto 3"/>
          <p:cNvSpPr txBox="1"/>
          <p:nvPr/>
        </p:nvSpPr>
        <p:spPr>
          <a:xfrm>
            <a:off x="11078412" y="903927"/>
            <a:ext cx="10699914" cy="919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r" defTabSz="1828800">
              <a:defRPr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COMPONENTES DEL PNIS</a:t>
            </a:r>
          </a:p>
        </p:txBody>
      </p:sp>
      <p:sp>
        <p:nvSpPr>
          <p:cNvPr id="1363" name="円/楕円 52"/>
          <p:cNvSpPr/>
          <p:nvPr/>
        </p:nvSpPr>
        <p:spPr>
          <a:xfrm>
            <a:off x="12370497" y="4187065"/>
            <a:ext cx="2367071" cy="2367071"/>
          </a:xfrm>
          <a:prstGeom prst="ellipse">
            <a:avLst/>
          </a:prstGeom>
          <a:solidFill>
            <a:srgbClr val="659223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64" name="円/楕円 53"/>
          <p:cNvSpPr/>
          <p:nvPr/>
        </p:nvSpPr>
        <p:spPr>
          <a:xfrm>
            <a:off x="8223674" y="4143029"/>
            <a:ext cx="2367071" cy="2367071"/>
          </a:xfrm>
          <a:prstGeom prst="ellipse">
            <a:avLst/>
          </a:prstGeom>
          <a:solidFill>
            <a:srgbClr val="F2034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65" name="円/楕円 54"/>
          <p:cNvSpPr/>
          <p:nvPr/>
        </p:nvSpPr>
        <p:spPr>
          <a:xfrm>
            <a:off x="16276820" y="4143029"/>
            <a:ext cx="2367071" cy="2367071"/>
          </a:xfrm>
          <a:prstGeom prst="ellipse">
            <a:avLst/>
          </a:prstGeom>
          <a:solidFill>
            <a:srgbClr val="8C21B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66" name="円/楕円 55"/>
          <p:cNvSpPr/>
          <p:nvPr/>
        </p:nvSpPr>
        <p:spPr>
          <a:xfrm>
            <a:off x="4485269" y="4143028"/>
            <a:ext cx="2367071" cy="2367071"/>
          </a:xfrm>
          <a:prstGeom prst="ellipse">
            <a:avLst/>
          </a:prstGeom>
          <a:solidFill>
            <a:srgbClr val="0081A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67" name="円/楕円 48"/>
          <p:cNvSpPr/>
          <p:nvPr/>
        </p:nvSpPr>
        <p:spPr>
          <a:xfrm>
            <a:off x="12218097" y="4085465"/>
            <a:ext cx="2367071" cy="2367071"/>
          </a:xfrm>
          <a:prstGeom prst="ellipse">
            <a:avLst/>
          </a:prstGeom>
          <a:solidFill>
            <a:srgbClr val="B8E0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68" name="円/楕円 49"/>
          <p:cNvSpPr/>
          <p:nvPr/>
        </p:nvSpPr>
        <p:spPr>
          <a:xfrm>
            <a:off x="8071274" y="4041429"/>
            <a:ext cx="2367071" cy="2367071"/>
          </a:xfrm>
          <a:prstGeom prst="ellipse">
            <a:avLst/>
          </a:prstGeom>
          <a:solidFill>
            <a:srgbClr val="FE92B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69" name="円/楕円 50"/>
          <p:cNvSpPr/>
          <p:nvPr/>
        </p:nvSpPr>
        <p:spPr>
          <a:xfrm>
            <a:off x="16124420" y="4041429"/>
            <a:ext cx="2367071" cy="2367071"/>
          </a:xfrm>
          <a:prstGeom prst="ellipse">
            <a:avLst/>
          </a:prstGeom>
          <a:solidFill>
            <a:srgbClr val="D08EE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70" name="円/楕円 51"/>
          <p:cNvSpPr/>
          <p:nvPr/>
        </p:nvSpPr>
        <p:spPr>
          <a:xfrm>
            <a:off x="4332869" y="4041428"/>
            <a:ext cx="2367071" cy="2367071"/>
          </a:xfrm>
          <a:prstGeom prst="ellipse">
            <a:avLst/>
          </a:prstGeom>
          <a:solidFill>
            <a:srgbClr val="55D6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71" name="円/楕円 9"/>
          <p:cNvSpPr/>
          <p:nvPr/>
        </p:nvSpPr>
        <p:spPr>
          <a:xfrm>
            <a:off x="12289057" y="4136268"/>
            <a:ext cx="2367071" cy="2367071"/>
          </a:xfrm>
          <a:prstGeom prst="ellipse">
            <a:avLst/>
          </a:prstGeom>
          <a:solidFill>
            <a:srgbClr val="218F2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72" name="円/楕円 11"/>
          <p:cNvSpPr/>
          <p:nvPr/>
        </p:nvSpPr>
        <p:spPr>
          <a:xfrm>
            <a:off x="8142234" y="4092232"/>
            <a:ext cx="2367071" cy="2367071"/>
          </a:xfrm>
          <a:prstGeom prst="ellipse">
            <a:avLst/>
          </a:prstGeom>
          <a:solidFill>
            <a:srgbClr val="AB0D1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73" name="円/楕円 12"/>
          <p:cNvSpPr/>
          <p:nvPr/>
        </p:nvSpPr>
        <p:spPr>
          <a:xfrm>
            <a:off x="16195380" y="4092232"/>
            <a:ext cx="2367071" cy="2367071"/>
          </a:xfrm>
          <a:prstGeom prst="ellipse">
            <a:avLst/>
          </a:prstGeom>
          <a:solidFill>
            <a:srgbClr val="A13B1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74" name="円/楕円 18"/>
          <p:cNvSpPr/>
          <p:nvPr/>
        </p:nvSpPr>
        <p:spPr>
          <a:xfrm>
            <a:off x="4403829" y="4092231"/>
            <a:ext cx="2367071" cy="2367071"/>
          </a:xfrm>
          <a:prstGeom prst="ellipse">
            <a:avLst/>
          </a:prstGeom>
          <a:solidFill>
            <a:srgbClr val="4484C5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75" name="正方形/長方形 28"/>
          <p:cNvSpPr/>
          <p:nvPr/>
        </p:nvSpPr>
        <p:spPr>
          <a:xfrm>
            <a:off x="3967183" y="7402586"/>
            <a:ext cx="3240361" cy="72009"/>
          </a:xfrm>
          <a:prstGeom prst="rect">
            <a:avLst/>
          </a:prstGeom>
          <a:solidFill>
            <a:srgbClr val="4484C5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76" name="正方形/長方形 33"/>
          <p:cNvSpPr/>
          <p:nvPr/>
        </p:nvSpPr>
        <p:spPr>
          <a:xfrm>
            <a:off x="11850515" y="7418876"/>
            <a:ext cx="3240361" cy="72009"/>
          </a:xfrm>
          <a:prstGeom prst="rect">
            <a:avLst/>
          </a:prstGeom>
          <a:solidFill>
            <a:srgbClr val="218F2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77" name="正方形/長方形 36"/>
          <p:cNvSpPr/>
          <p:nvPr/>
        </p:nvSpPr>
        <p:spPr>
          <a:xfrm>
            <a:off x="7704639" y="7402586"/>
            <a:ext cx="3240361" cy="72009"/>
          </a:xfrm>
          <a:prstGeom prst="rect">
            <a:avLst/>
          </a:prstGeom>
          <a:solidFill>
            <a:srgbClr val="AB0D1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78" name="正方形/長方形 39"/>
          <p:cNvSpPr/>
          <p:nvPr/>
        </p:nvSpPr>
        <p:spPr>
          <a:xfrm>
            <a:off x="15758734" y="7402586"/>
            <a:ext cx="3240361" cy="72009"/>
          </a:xfrm>
          <a:prstGeom prst="rect">
            <a:avLst/>
          </a:prstGeom>
          <a:solidFill>
            <a:srgbClr val="9B460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79" name="テキスト プレースホルダー 29"/>
          <p:cNvSpPr/>
          <p:nvPr/>
        </p:nvSpPr>
        <p:spPr>
          <a:xfrm>
            <a:off x="3810965" y="7519273"/>
            <a:ext cx="3715678" cy="2143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1637" tIns="81637" rIns="81637" bIns="81637">
            <a:normAutofit/>
          </a:bodyPr>
          <a:lstStyle/>
          <a:p>
            <a:pPr algn="ctr" defTabSz="1632753">
              <a:lnSpc>
                <a:spcPct val="120000"/>
              </a:lnSpc>
              <a:spcBef>
                <a:spcPts val="1200"/>
              </a:spcBef>
              <a:defRPr sz="2800" b="1">
                <a:solidFill>
                  <a:srgbClr val="05548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br/>
            <a:r>
              <a:t>COP $12.000.000</a:t>
            </a:r>
          </a:p>
          <a:p>
            <a:pPr algn="ctr" defTabSz="1632753">
              <a:lnSpc>
                <a:spcPct val="120000"/>
              </a:lnSpc>
              <a:spcBef>
                <a:spcPts val="1200"/>
              </a:spcBef>
              <a:defRPr sz="2800" b="1">
                <a:solidFill>
                  <a:srgbClr val="05548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USD 3.297</a:t>
            </a:r>
          </a:p>
        </p:txBody>
      </p:sp>
      <p:sp>
        <p:nvSpPr>
          <p:cNvPr id="1380" name="テキスト プレースホルダー 31"/>
          <p:cNvSpPr/>
          <p:nvPr/>
        </p:nvSpPr>
        <p:spPr>
          <a:xfrm>
            <a:off x="11696193" y="7519273"/>
            <a:ext cx="3715678" cy="2143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1637" tIns="81637" rIns="81637" bIns="81637">
            <a:normAutofit/>
          </a:bodyPr>
          <a:lstStyle/>
          <a:p>
            <a:pPr algn="ctr" defTabSz="1632753">
              <a:lnSpc>
                <a:spcPct val="120000"/>
              </a:lnSpc>
              <a:spcBef>
                <a:spcPts val="1200"/>
              </a:spcBef>
              <a:defRPr sz="2800" b="1">
                <a:solidFill>
                  <a:srgbClr val="05548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br/>
            <a:r>
              <a:t>COP $1.800.000</a:t>
            </a:r>
          </a:p>
          <a:p>
            <a:pPr algn="ctr" defTabSz="1632753">
              <a:lnSpc>
                <a:spcPct val="120000"/>
              </a:lnSpc>
              <a:spcBef>
                <a:spcPts val="1200"/>
              </a:spcBef>
              <a:defRPr sz="2800" b="1">
                <a:solidFill>
                  <a:srgbClr val="05548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USD $ 494</a:t>
            </a:r>
          </a:p>
        </p:txBody>
      </p:sp>
      <p:sp>
        <p:nvSpPr>
          <p:cNvPr id="1381" name="テキスト プレースホルダー 33"/>
          <p:cNvSpPr/>
          <p:nvPr/>
        </p:nvSpPr>
        <p:spPr>
          <a:xfrm>
            <a:off x="7549370" y="7489851"/>
            <a:ext cx="3715678" cy="2143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1637" tIns="81637" rIns="81637" bIns="81637">
            <a:normAutofit/>
          </a:bodyPr>
          <a:lstStyle/>
          <a:p>
            <a:pPr algn="ctr" defTabSz="1632753">
              <a:lnSpc>
                <a:spcPct val="120000"/>
              </a:lnSpc>
              <a:spcBef>
                <a:spcPts val="1200"/>
              </a:spcBef>
              <a:defRPr sz="2800" b="1">
                <a:solidFill>
                  <a:srgbClr val="05548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br/>
            <a:r>
              <a:t>COP $3.200.000</a:t>
            </a:r>
          </a:p>
          <a:p>
            <a:pPr algn="ctr" defTabSz="1632753">
              <a:lnSpc>
                <a:spcPct val="120000"/>
              </a:lnSpc>
              <a:spcBef>
                <a:spcPts val="1200"/>
              </a:spcBef>
              <a:defRPr sz="2800" b="1">
                <a:solidFill>
                  <a:srgbClr val="05548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USD 879</a:t>
            </a:r>
          </a:p>
        </p:txBody>
      </p:sp>
      <p:sp>
        <p:nvSpPr>
          <p:cNvPr id="1382" name="ASISTENCIA ALIMENTARIA INMEDIATA"/>
          <p:cNvSpPr txBox="1"/>
          <p:nvPr/>
        </p:nvSpPr>
        <p:spPr>
          <a:xfrm>
            <a:off x="3736391" y="6663764"/>
            <a:ext cx="3708811" cy="761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632753">
              <a:lnSpc>
                <a:spcPct val="120000"/>
              </a:lnSpc>
              <a:spcBef>
                <a:spcPts val="1200"/>
              </a:spcBef>
              <a:defRPr sz="2000" b="1">
                <a:solidFill>
                  <a:srgbClr val="4484C5"/>
                </a:solidFill>
                <a:latin typeface="Route 159 SemiBold"/>
                <a:ea typeface="Route 159 SemiBold"/>
                <a:cs typeface="Route 159 SemiBold"/>
                <a:sym typeface="Route 159 SemiBold"/>
              </a:defRPr>
            </a:lvl1pPr>
          </a:lstStyle>
          <a:p>
            <a:r>
              <a:t>ASISTENCIA ALIMENTARIA INMEDIATA</a:t>
            </a:r>
          </a:p>
        </p:txBody>
      </p:sp>
      <p:sp>
        <p:nvSpPr>
          <p:cNvPr id="1383" name="ASISTENCIA TÉCNICA INTEGRAL"/>
          <p:cNvSpPr txBox="1"/>
          <p:nvPr/>
        </p:nvSpPr>
        <p:spPr>
          <a:xfrm>
            <a:off x="7443132" y="6666705"/>
            <a:ext cx="3765274" cy="761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632753">
              <a:lnSpc>
                <a:spcPct val="120000"/>
              </a:lnSpc>
              <a:spcBef>
                <a:spcPts val="1200"/>
              </a:spcBef>
              <a:defRPr sz="2000" b="1">
                <a:solidFill>
                  <a:srgbClr val="AB0D19"/>
                </a:solidFill>
                <a:latin typeface="Route 159 SemiBold"/>
                <a:ea typeface="Route 159 SemiBold"/>
                <a:cs typeface="Route 159 SemiBold"/>
                <a:sym typeface="Route 159 SemiBold"/>
              </a:defRPr>
            </a:lvl1pPr>
          </a:lstStyle>
          <a:p>
            <a:r>
              <a:t>ASISTENCIA TÉCNICA INTEGRAL</a:t>
            </a:r>
          </a:p>
        </p:txBody>
      </p:sp>
      <p:sp>
        <p:nvSpPr>
          <p:cNvPr id="1384" name="HUERTAS CASERAS AUTOABASTECIMIENTO Y SEGURIDAD ALIMENTARIA"/>
          <p:cNvSpPr txBox="1"/>
          <p:nvPr/>
        </p:nvSpPr>
        <p:spPr>
          <a:xfrm>
            <a:off x="11621516" y="6731906"/>
            <a:ext cx="3715679" cy="609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1632753">
              <a:lnSpc>
                <a:spcPct val="120000"/>
              </a:lnSpc>
              <a:spcBef>
                <a:spcPts val="1200"/>
              </a:spcBef>
              <a:defRPr sz="2000" b="1">
                <a:solidFill>
                  <a:srgbClr val="218F21"/>
                </a:solidFill>
                <a:latin typeface="Route 159 SemiBold"/>
                <a:ea typeface="Route 159 SemiBold"/>
                <a:cs typeface="Route 159 SemiBold"/>
                <a:sym typeface="Route 159 SemiBold"/>
              </a:defRPr>
            </a:pPr>
            <a:r>
              <a:t>HUERTAS CASERAS</a:t>
            </a:r>
            <a:br/>
            <a:r>
              <a:rPr sz="1000"/>
              <a:t>AUTOABASTECIMIENTO Y SEGURIDAD ALIMENTARIA</a:t>
            </a:r>
          </a:p>
        </p:txBody>
      </p:sp>
      <p:sp>
        <p:nvSpPr>
          <p:cNvPr id="1385" name="PROYECTOS PRODUCTIVOS CICLO CORTO"/>
          <p:cNvSpPr txBox="1"/>
          <p:nvPr/>
        </p:nvSpPr>
        <p:spPr>
          <a:xfrm>
            <a:off x="15521074" y="6655706"/>
            <a:ext cx="3715683" cy="761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1632753">
              <a:lnSpc>
                <a:spcPct val="120000"/>
              </a:lnSpc>
              <a:spcBef>
                <a:spcPts val="1200"/>
              </a:spcBef>
              <a:defRPr sz="2000" b="1">
                <a:solidFill>
                  <a:srgbClr val="9B460D"/>
                </a:solidFill>
                <a:latin typeface="Route 159 SemiBold"/>
                <a:ea typeface="Route 159 SemiBold"/>
                <a:cs typeface="Route 159 SemiBold"/>
                <a:sym typeface="Route 159 SemiBold"/>
              </a:defRPr>
            </a:pPr>
            <a:r>
              <a:t>PROYECTOS PRODUCTIVOS</a:t>
            </a:r>
            <a:br/>
            <a:r>
              <a:t>CICLO CORTO</a:t>
            </a:r>
          </a:p>
        </p:txBody>
      </p:sp>
      <p:sp>
        <p:nvSpPr>
          <p:cNvPr id="1386" name="円/楕円 54"/>
          <p:cNvSpPr/>
          <p:nvPr/>
        </p:nvSpPr>
        <p:spPr>
          <a:xfrm>
            <a:off x="20176382" y="4143029"/>
            <a:ext cx="2367071" cy="2367071"/>
          </a:xfrm>
          <a:prstGeom prst="ellipse">
            <a:avLst/>
          </a:prstGeom>
          <a:solidFill>
            <a:srgbClr val="8C21B7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87" name="円/楕円 50"/>
          <p:cNvSpPr/>
          <p:nvPr/>
        </p:nvSpPr>
        <p:spPr>
          <a:xfrm>
            <a:off x="20023982" y="4041429"/>
            <a:ext cx="2367071" cy="2367071"/>
          </a:xfrm>
          <a:prstGeom prst="ellipse">
            <a:avLst/>
          </a:prstGeom>
          <a:solidFill>
            <a:srgbClr val="D08EE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88" name="円/楕円 12"/>
          <p:cNvSpPr/>
          <p:nvPr/>
        </p:nvSpPr>
        <p:spPr>
          <a:xfrm>
            <a:off x="20094942" y="4092232"/>
            <a:ext cx="2367071" cy="2367071"/>
          </a:xfrm>
          <a:prstGeom prst="ellipse">
            <a:avLst/>
          </a:prstGeom>
          <a:solidFill>
            <a:srgbClr val="05548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89" name="正方形/長方形 39"/>
          <p:cNvSpPr/>
          <p:nvPr/>
        </p:nvSpPr>
        <p:spPr>
          <a:xfrm>
            <a:off x="19658296" y="7402586"/>
            <a:ext cx="3240361" cy="72009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632753"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90" name="PROYECTOS PRODUCTIVOS CICLO LARGO"/>
          <p:cNvSpPr txBox="1"/>
          <p:nvPr/>
        </p:nvSpPr>
        <p:spPr>
          <a:xfrm>
            <a:off x="19420636" y="6655706"/>
            <a:ext cx="3715683" cy="761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1632753">
              <a:lnSpc>
                <a:spcPct val="120000"/>
              </a:lnSpc>
              <a:spcBef>
                <a:spcPts val="1200"/>
              </a:spcBef>
              <a:defRPr sz="2000" b="1">
                <a:solidFill>
                  <a:srgbClr val="05548B"/>
                </a:solidFill>
                <a:latin typeface="Route 159 SemiBold"/>
                <a:ea typeface="Route 159 SemiBold"/>
                <a:cs typeface="Route 159 SemiBold"/>
                <a:sym typeface="Route 159 SemiBold"/>
              </a:defRPr>
            </a:pPr>
            <a:r>
              <a:t>PROYECTOS PRODUCTIVOS</a:t>
            </a:r>
            <a:br/>
            <a:r>
              <a:t>CICLO LARGO</a:t>
            </a:r>
          </a:p>
        </p:txBody>
      </p:sp>
      <p:sp>
        <p:nvSpPr>
          <p:cNvPr id="1391" name="1"/>
          <p:cNvSpPr txBox="1"/>
          <p:nvPr/>
        </p:nvSpPr>
        <p:spPr>
          <a:xfrm>
            <a:off x="5279871" y="4810946"/>
            <a:ext cx="443167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EFEFE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1392" name="2"/>
          <p:cNvSpPr txBox="1"/>
          <p:nvPr/>
        </p:nvSpPr>
        <p:spPr>
          <a:xfrm>
            <a:off x="9104185" y="4810946"/>
            <a:ext cx="443167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EFEFE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393" name="3"/>
          <p:cNvSpPr txBox="1"/>
          <p:nvPr/>
        </p:nvSpPr>
        <p:spPr>
          <a:xfrm>
            <a:off x="13332449" y="4810946"/>
            <a:ext cx="443168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EFEFE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1394" name="4"/>
          <p:cNvSpPr txBox="1"/>
          <p:nvPr/>
        </p:nvSpPr>
        <p:spPr>
          <a:xfrm>
            <a:off x="17238771" y="4810946"/>
            <a:ext cx="443167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EFEFE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1395" name="5"/>
          <p:cNvSpPr txBox="1"/>
          <p:nvPr/>
        </p:nvSpPr>
        <p:spPr>
          <a:xfrm>
            <a:off x="21222148" y="4854982"/>
            <a:ext cx="443167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EFEFE"/>
                </a:solidFill>
              </a:defRPr>
            </a:lvl1pPr>
          </a:lstStyle>
          <a:p>
            <a:r>
              <a:t>5</a:t>
            </a:r>
          </a:p>
        </p:txBody>
      </p:sp>
      <p:sp>
        <p:nvSpPr>
          <p:cNvPr id="1396" name="CuadroTexto 4"/>
          <p:cNvSpPr txBox="1"/>
          <p:nvPr/>
        </p:nvSpPr>
        <p:spPr>
          <a:xfrm>
            <a:off x="4038040" y="10121955"/>
            <a:ext cx="19031985" cy="2926073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lvl="1" indent="304800" algn="ctr" defTabSz="1828800">
              <a:tabLst>
                <a:tab pos="1295400" algn="l"/>
              </a:tabLst>
              <a:defRPr sz="52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sz="2800"/>
              <a:t>TOTAL INVERSIÓN POR FAMILIA: </a:t>
            </a:r>
            <a:br/>
            <a:r>
              <a:t>COP </a:t>
            </a:r>
            <a:r>
              <a:rPr sz="4800"/>
              <a:t>$ 36.000.000</a:t>
            </a:r>
            <a:br>
              <a:rPr sz="4800"/>
            </a:br>
            <a:r>
              <a:rPr sz="4800"/>
              <a:t>USD 9.892</a:t>
            </a:r>
          </a:p>
          <a:p>
            <a:pPr lvl="1" indent="304800" algn="ctr" defTabSz="1828800">
              <a:tabLst>
                <a:tab pos="1295400" algn="l"/>
              </a:tabLst>
              <a:defRPr sz="28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*Tasa de cambio representativa del mercado (TRM COP $3.611) </a:t>
            </a:r>
          </a:p>
        </p:txBody>
      </p:sp>
      <p:pic>
        <p:nvPicPr>
          <p:cNvPr id="1397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54" y="550864"/>
            <a:ext cx="8382001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8" name="COP $9.000.000 USD 2.472 INGRESO RÁPIDO"/>
          <p:cNvSpPr txBox="1"/>
          <p:nvPr/>
        </p:nvSpPr>
        <p:spPr>
          <a:xfrm>
            <a:off x="16174079" y="8105650"/>
            <a:ext cx="2747002" cy="1457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1632753">
              <a:lnSpc>
                <a:spcPct val="120000"/>
              </a:lnSpc>
              <a:spcBef>
                <a:spcPts val="1200"/>
              </a:spcBef>
              <a:defRPr sz="2800" b="1">
                <a:solidFill>
                  <a:srgbClr val="05548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COP $9.000.000</a:t>
            </a:r>
            <a:br/>
            <a:r>
              <a:t>USD 2.472</a:t>
            </a:r>
            <a:br/>
            <a:r>
              <a:rPr sz="2200" b="0"/>
              <a:t>INGRESO RÁPIDO</a:t>
            </a:r>
          </a:p>
        </p:txBody>
      </p:sp>
      <p:sp>
        <p:nvSpPr>
          <p:cNvPr id="1399" name="COP $10.000.000…"/>
          <p:cNvSpPr txBox="1"/>
          <p:nvPr/>
        </p:nvSpPr>
        <p:spPr>
          <a:xfrm>
            <a:off x="19971347" y="8144990"/>
            <a:ext cx="2944769" cy="119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1632753">
              <a:lnSpc>
                <a:spcPct val="120000"/>
              </a:lnSpc>
              <a:spcBef>
                <a:spcPts val="1200"/>
              </a:spcBef>
              <a:defRPr sz="2800" b="1">
                <a:solidFill>
                  <a:srgbClr val="05548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COP $10.000.000</a:t>
            </a:r>
          </a:p>
          <a:p>
            <a:pPr algn="ctr" defTabSz="1632753">
              <a:lnSpc>
                <a:spcPct val="120000"/>
              </a:lnSpc>
              <a:spcBef>
                <a:spcPts val="1200"/>
              </a:spcBef>
              <a:defRPr sz="2800" b="1">
                <a:solidFill>
                  <a:srgbClr val="05548B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USD 2.748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" name="Picture 2" descr="Picture 2"/>
          <p:cNvPicPr>
            <a:picLocks noChangeAspect="1"/>
          </p:cNvPicPr>
          <p:nvPr/>
        </p:nvPicPr>
        <p:blipFill>
          <a:blip r:embed="rId2">
            <a:alphaModFix amt="58768"/>
          </a:blip>
          <a:srcRect b="13840"/>
          <a:stretch>
            <a:fillRect/>
          </a:stretch>
        </p:blipFill>
        <p:spPr>
          <a:xfrm>
            <a:off x="2895600" y="-103188"/>
            <a:ext cx="21599527" cy="13922380"/>
          </a:xfrm>
          <a:prstGeom prst="rect">
            <a:avLst/>
          </a:prstGeom>
          <a:ln w="12700">
            <a:miter lim="400000"/>
          </a:ln>
        </p:spPr>
      </p:pic>
      <p:sp>
        <p:nvSpPr>
          <p:cNvPr id="1402" name="Conector recto 18"/>
          <p:cNvSpPr/>
          <p:nvPr/>
        </p:nvSpPr>
        <p:spPr>
          <a:xfrm flipH="1" flipV="1">
            <a:off x="11122690" y="4407099"/>
            <a:ext cx="33303" cy="6748055"/>
          </a:xfrm>
          <a:prstGeom prst="line">
            <a:avLst/>
          </a:prstGeom>
          <a:ln w="50800">
            <a:solidFill>
              <a:srgbClr val="1F4E79"/>
            </a:solidFill>
            <a:prstDash val="sysDash"/>
          </a:ln>
        </p:spPr>
        <p:txBody>
          <a:bodyPr lIns="91437" tIns="91437" rIns="91437" bIns="91437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3" name="Conector recto 18"/>
          <p:cNvSpPr/>
          <p:nvPr/>
        </p:nvSpPr>
        <p:spPr>
          <a:xfrm flipH="1" flipV="1">
            <a:off x="18321017" y="4290836"/>
            <a:ext cx="50571" cy="6864299"/>
          </a:xfrm>
          <a:prstGeom prst="line">
            <a:avLst/>
          </a:prstGeom>
          <a:ln w="50800">
            <a:solidFill>
              <a:srgbClr val="1F4E79"/>
            </a:solidFill>
            <a:prstDash val="sysDash"/>
          </a:ln>
        </p:spPr>
        <p:txBody>
          <a:bodyPr lIns="91437" tIns="91437" rIns="91437" bIns="91437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4" name="Rectángulo 1"/>
          <p:cNvSpPr/>
          <p:nvPr/>
        </p:nvSpPr>
        <p:spPr>
          <a:xfrm>
            <a:off x="2860674" y="488950"/>
            <a:ext cx="8677276" cy="170180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/>
          </a:ln>
        </p:spPr>
        <p:txBody>
          <a:bodyPr lIns="91436" tIns="91436" rIns="91436" bIns="91436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pic>
        <p:nvPicPr>
          <p:cNvPr id="1405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7" y="557783"/>
            <a:ext cx="7752052" cy="1526921"/>
          </a:xfrm>
          <a:prstGeom prst="rect">
            <a:avLst/>
          </a:prstGeom>
          <a:ln w="12700">
            <a:miter lim="400000"/>
          </a:ln>
        </p:spPr>
      </p:pic>
      <p:sp>
        <p:nvSpPr>
          <p:cNvPr id="1406" name="Avance de la Sustitución"/>
          <p:cNvSpPr txBox="1"/>
          <p:nvPr/>
        </p:nvSpPr>
        <p:spPr>
          <a:xfrm>
            <a:off x="9187140" y="529268"/>
            <a:ext cx="13897228" cy="204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indent="177800" algn="ctr" defTabSz="1828800">
              <a:lnSpc>
                <a:spcPct val="90000"/>
              </a:lnSpc>
              <a:defRPr sz="6400" b="1">
                <a:solidFill>
                  <a:srgbClr val="1F4E79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Recursos Asignados al PNIS</a:t>
            </a:r>
          </a:p>
          <a:p>
            <a:pPr indent="177800" algn="ctr" defTabSz="1828800">
              <a:lnSpc>
                <a:spcPct val="90000"/>
              </a:lnSpc>
              <a:defRPr sz="6400" b="1">
                <a:solidFill>
                  <a:srgbClr val="1F4E79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Años 2017 - 2020</a:t>
            </a:r>
          </a:p>
        </p:txBody>
      </p:sp>
      <p:grpSp>
        <p:nvGrpSpPr>
          <p:cNvPr id="1437" name="Grupo"/>
          <p:cNvGrpSpPr/>
          <p:nvPr/>
        </p:nvGrpSpPr>
        <p:grpSpPr>
          <a:xfrm>
            <a:off x="3131021" y="5198902"/>
            <a:ext cx="17060874" cy="5051432"/>
            <a:chOff x="0" y="0"/>
            <a:chExt cx="17060873" cy="5051431"/>
          </a:xfrm>
        </p:grpSpPr>
        <p:grpSp>
          <p:nvGrpSpPr>
            <p:cNvPr id="1409" name="Grupo"/>
            <p:cNvGrpSpPr/>
            <p:nvPr/>
          </p:nvGrpSpPr>
          <p:grpSpPr>
            <a:xfrm>
              <a:off x="-1" y="0"/>
              <a:ext cx="3562808" cy="5051432"/>
              <a:chOff x="0" y="0"/>
              <a:chExt cx="3562807" cy="5051431"/>
            </a:xfrm>
          </p:grpSpPr>
          <p:sp>
            <p:nvSpPr>
              <p:cNvPr id="1407" name="Rectángulo redondeado"/>
              <p:cNvSpPr/>
              <p:nvPr/>
            </p:nvSpPr>
            <p:spPr>
              <a:xfrm>
                <a:off x="0" y="0"/>
                <a:ext cx="3562807" cy="5051432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Off val="388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2133600">
                  <a:lnSpc>
                    <a:spcPct val="90000"/>
                  </a:lnSpc>
                  <a:spcBef>
                    <a:spcPts val="1400"/>
                  </a:spcBef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8" name="CONCEPTO"/>
              <p:cNvSpPr txBox="1"/>
              <p:nvPr/>
            </p:nvSpPr>
            <p:spPr>
              <a:xfrm>
                <a:off x="-1" y="206535"/>
                <a:ext cx="3562808" cy="1102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77" tIns="182877" rIns="182877" bIns="182877" numCol="1" anchor="ctr">
                <a:spAutoFit/>
              </a:bodyPr>
              <a:lstStyle>
                <a:lvl1pPr algn="ctr" defTabSz="2133600">
                  <a:lnSpc>
                    <a:spcPct val="90000"/>
                  </a:lnSpc>
                  <a:spcBef>
                    <a:spcPts val="2000"/>
                  </a:spcBef>
                  <a:defRPr>
                    <a:solidFill>
                      <a:srgbClr val="002060"/>
                    </a:solidFill>
                    <a:effectLst>
                      <a:outerShdw blurRad="12700" dist="25400" dir="2700000" rotWithShape="0">
                        <a:srgbClr val="DDDDDD"/>
                      </a:outerShdw>
                    </a:effectLst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Detalle</a:t>
                </a:r>
              </a:p>
            </p:txBody>
          </p:sp>
        </p:grpSp>
        <p:grpSp>
          <p:nvGrpSpPr>
            <p:cNvPr id="1412" name="Grupo"/>
            <p:cNvGrpSpPr/>
            <p:nvPr/>
          </p:nvGrpSpPr>
          <p:grpSpPr>
            <a:xfrm>
              <a:off x="244864" y="1515425"/>
              <a:ext cx="3038548" cy="3283433"/>
              <a:chOff x="0" y="0"/>
              <a:chExt cx="3038546" cy="3283432"/>
            </a:xfrm>
          </p:grpSpPr>
          <p:sp>
            <p:nvSpPr>
              <p:cNvPr id="1410" name="Rectángulo redondeado"/>
              <p:cNvSpPr/>
              <p:nvPr/>
            </p:nvSpPr>
            <p:spPr>
              <a:xfrm>
                <a:off x="0" y="0"/>
                <a:ext cx="3038547" cy="3283433"/>
              </a:xfrm>
              <a:prstGeom prst="roundRect">
                <a:avLst>
                  <a:gd name="adj" fmla="val 8343"/>
                </a:avLst>
              </a:prstGeom>
              <a:solidFill>
                <a:srgbClr val="1F4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1400"/>
                  </a:spcBef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1" name="Recursos Asignados"/>
              <p:cNvSpPr/>
              <p:nvPr/>
            </p:nvSpPr>
            <p:spPr>
              <a:xfrm>
                <a:off x="73313" y="1641716"/>
                <a:ext cx="289192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8" tIns="83818" rIns="83818" bIns="83818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000" b="1">
                    <a:solidFill>
                      <a:srgbClr val="FFFFFF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Recursos Asignados</a:t>
                </a:r>
              </a:p>
            </p:txBody>
          </p:sp>
        </p:grpSp>
        <p:grpSp>
          <p:nvGrpSpPr>
            <p:cNvPr id="1415" name="Grupo"/>
            <p:cNvGrpSpPr/>
            <p:nvPr/>
          </p:nvGrpSpPr>
          <p:grpSpPr>
            <a:xfrm>
              <a:off x="3711806" y="0"/>
              <a:ext cx="3168914" cy="5051432"/>
              <a:chOff x="0" y="0"/>
              <a:chExt cx="3168912" cy="5051431"/>
            </a:xfrm>
          </p:grpSpPr>
          <p:sp>
            <p:nvSpPr>
              <p:cNvPr id="1413" name="Rectángulo redondeado"/>
              <p:cNvSpPr/>
              <p:nvPr/>
            </p:nvSpPr>
            <p:spPr>
              <a:xfrm>
                <a:off x="-1" y="0"/>
                <a:ext cx="3168914" cy="5051432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Off val="388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2133600">
                  <a:lnSpc>
                    <a:spcPct val="90000"/>
                  </a:lnSpc>
                  <a:spcBef>
                    <a:spcPts val="1400"/>
                  </a:spcBef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4" name="2017"/>
              <p:cNvSpPr txBox="1"/>
              <p:nvPr/>
            </p:nvSpPr>
            <p:spPr>
              <a:xfrm>
                <a:off x="-1" y="206535"/>
                <a:ext cx="3168913" cy="1102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77" tIns="182877" rIns="182877" bIns="182877" numCol="1" anchor="ctr">
                <a:spAutoFit/>
              </a:bodyPr>
              <a:lstStyle>
                <a:lvl1pPr algn="ctr" defTabSz="2133600">
                  <a:lnSpc>
                    <a:spcPct val="90000"/>
                  </a:lnSpc>
                  <a:spcBef>
                    <a:spcPts val="2000"/>
                  </a:spcBef>
                  <a:defRPr>
                    <a:solidFill>
                      <a:srgbClr val="002060"/>
                    </a:solidFill>
                    <a:effectLst>
                      <a:outerShdw blurRad="12700" dist="25400" dir="2700000" rotWithShape="0">
                        <a:srgbClr val="DDDDDD"/>
                      </a:outerShdw>
                    </a:effectLst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2017</a:t>
                </a:r>
              </a:p>
            </p:txBody>
          </p:sp>
        </p:grpSp>
        <p:grpSp>
          <p:nvGrpSpPr>
            <p:cNvPr id="1418" name="Grupo"/>
            <p:cNvGrpSpPr/>
            <p:nvPr/>
          </p:nvGrpSpPr>
          <p:grpSpPr>
            <a:xfrm>
              <a:off x="4028696" y="1515425"/>
              <a:ext cx="2535132" cy="3283433"/>
              <a:chOff x="0" y="0"/>
              <a:chExt cx="2535130" cy="3283432"/>
            </a:xfrm>
          </p:grpSpPr>
          <p:sp>
            <p:nvSpPr>
              <p:cNvPr id="1416" name="Rectángulo redondeado"/>
              <p:cNvSpPr/>
              <p:nvPr/>
            </p:nvSpPr>
            <p:spPr>
              <a:xfrm>
                <a:off x="0" y="-1"/>
                <a:ext cx="2535131" cy="3283434"/>
              </a:xfrm>
              <a:prstGeom prst="roundRect">
                <a:avLst>
                  <a:gd name="adj" fmla="val 10000"/>
                </a:avLst>
              </a:prstGeom>
              <a:solidFill>
                <a:srgbClr val="1F4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1400"/>
                  </a:spcBef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7" name="$510.000"/>
              <p:cNvSpPr txBox="1"/>
              <p:nvPr/>
            </p:nvSpPr>
            <p:spPr>
              <a:xfrm>
                <a:off x="102190" y="1253097"/>
                <a:ext cx="2330749" cy="777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8" tIns="83818" rIns="83818" bIns="83818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000" b="1">
                    <a:solidFill>
                      <a:srgbClr val="FFFFFF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$510.000</a:t>
                </a:r>
              </a:p>
            </p:txBody>
          </p:sp>
        </p:grpSp>
        <p:grpSp>
          <p:nvGrpSpPr>
            <p:cNvPr id="1421" name="Grupo"/>
            <p:cNvGrpSpPr/>
            <p:nvPr/>
          </p:nvGrpSpPr>
          <p:grpSpPr>
            <a:xfrm>
              <a:off x="7118384" y="0"/>
              <a:ext cx="3168914" cy="5051432"/>
              <a:chOff x="0" y="0"/>
              <a:chExt cx="3168912" cy="5051431"/>
            </a:xfrm>
          </p:grpSpPr>
          <p:sp>
            <p:nvSpPr>
              <p:cNvPr id="1419" name="Rectángulo redondeado"/>
              <p:cNvSpPr/>
              <p:nvPr/>
            </p:nvSpPr>
            <p:spPr>
              <a:xfrm>
                <a:off x="-1" y="0"/>
                <a:ext cx="3168914" cy="5051432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Off val="388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2133600">
                  <a:lnSpc>
                    <a:spcPct val="90000"/>
                  </a:lnSpc>
                  <a:spcBef>
                    <a:spcPts val="1400"/>
                  </a:spcBef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0" name="2018"/>
              <p:cNvSpPr txBox="1"/>
              <p:nvPr/>
            </p:nvSpPr>
            <p:spPr>
              <a:xfrm>
                <a:off x="-1" y="206535"/>
                <a:ext cx="3168913" cy="1102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77" tIns="182877" rIns="182877" bIns="182877" numCol="1" anchor="ctr">
                <a:spAutoFit/>
              </a:bodyPr>
              <a:lstStyle>
                <a:lvl1pPr algn="ctr" defTabSz="2133600">
                  <a:lnSpc>
                    <a:spcPct val="90000"/>
                  </a:lnSpc>
                  <a:spcBef>
                    <a:spcPts val="2000"/>
                  </a:spcBef>
                  <a:defRPr>
                    <a:solidFill>
                      <a:srgbClr val="002060"/>
                    </a:solidFill>
                    <a:effectLst>
                      <a:outerShdw blurRad="12700" dist="25400" dir="2700000" rotWithShape="0">
                        <a:srgbClr val="DDDDDD"/>
                      </a:outerShdw>
                    </a:effectLst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2018</a:t>
                </a:r>
              </a:p>
            </p:txBody>
          </p:sp>
        </p:grpSp>
        <p:grpSp>
          <p:nvGrpSpPr>
            <p:cNvPr id="1424" name="Grupo"/>
            <p:cNvGrpSpPr/>
            <p:nvPr/>
          </p:nvGrpSpPr>
          <p:grpSpPr>
            <a:xfrm>
              <a:off x="7435274" y="1515425"/>
              <a:ext cx="2535131" cy="3283433"/>
              <a:chOff x="0" y="0"/>
              <a:chExt cx="2535130" cy="3283432"/>
            </a:xfrm>
          </p:grpSpPr>
          <p:sp>
            <p:nvSpPr>
              <p:cNvPr id="1422" name="Rectángulo redondeado"/>
              <p:cNvSpPr/>
              <p:nvPr/>
            </p:nvSpPr>
            <p:spPr>
              <a:xfrm>
                <a:off x="-1" y="-1"/>
                <a:ext cx="2535132" cy="3283434"/>
              </a:xfrm>
              <a:prstGeom prst="roundRect">
                <a:avLst>
                  <a:gd name="adj" fmla="val 10000"/>
                </a:avLst>
              </a:prstGeom>
              <a:solidFill>
                <a:srgbClr val="1F4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1400"/>
                  </a:spcBef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3" name="$459.070"/>
              <p:cNvSpPr txBox="1"/>
              <p:nvPr/>
            </p:nvSpPr>
            <p:spPr>
              <a:xfrm>
                <a:off x="102190" y="1253097"/>
                <a:ext cx="2330749" cy="777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8" tIns="83818" rIns="83818" bIns="83818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000" b="1">
                    <a:solidFill>
                      <a:srgbClr val="FFFFFF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$459.070</a:t>
                </a:r>
              </a:p>
            </p:txBody>
          </p:sp>
        </p:grpSp>
        <p:grpSp>
          <p:nvGrpSpPr>
            <p:cNvPr id="1427" name="Grupo"/>
            <p:cNvGrpSpPr/>
            <p:nvPr/>
          </p:nvGrpSpPr>
          <p:grpSpPr>
            <a:xfrm>
              <a:off x="10524960" y="0"/>
              <a:ext cx="3168914" cy="5051432"/>
              <a:chOff x="0" y="0"/>
              <a:chExt cx="3168912" cy="5051431"/>
            </a:xfrm>
          </p:grpSpPr>
          <p:sp>
            <p:nvSpPr>
              <p:cNvPr id="1425" name="Rectángulo redondeado"/>
              <p:cNvSpPr/>
              <p:nvPr/>
            </p:nvSpPr>
            <p:spPr>
              <a:xfrm>
                <a:off x="-1" y="0"/>
                <a:ext cx="3168914" cy="5051432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Off val="388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2133600">
                  <a:lnSpc>
                    <a:spcPct val="90000"/>
                  </a:lnSpc>
                  <a:spcBef>
                    <a:spcPts val="1400"/>
                  </a:spcBef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6" name="2019"/>
              <p:cNvSpPr txBox="1"/>
              <p:nvPr/>
            </p:nvSpPr>
            <p:spPr>
              <a:xfrm>
                <a:off x="-1" y="206535"/>
                <a:ext cx="3168913" cy="1102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77" tIns="182877" rIns="182877" bIns="182877" numCol="1" anchor="ctr">
                <a:spAutoFit/>
              </a:bodyPr>
              <a:lstStyle>
                <a:lvl1pPr algn="ctr" defTabSz="2133600">
                  <a:lnSpc>
                    <a:spcPct val="90000"/>
                  </a:lnSpc>
                  <a:spcBef>
                    <a:spcPts val="2000"/>
                  </a:spcBef>
                  <a:defRPr>
                    <a:solidFill>
                      <a:srgbClr val="002060"/>
                    </a:solidFill>
                    <a:effectLst>
                      <a:outerShdw blurRad="12700" dist="25400" dir="2700000" rotWithShape="0">
                        <a:srgbClr val="DDDDDD"/>
                      </a:outerShdw>
                    </a:effectLst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2019</a:t>
                </a:r>
              </a:p>
            </p:txBody>
          </p:sp>
        </p:grpSp>
        <p:grpSp>
          <p:nvGrpSpPr>
            <p:cNvPr id="1430" name="Grupo"/>
            <p:cNvGrpSpPr/>
            <p:nvPr/>
          </p:nvGrpSpPr>
          <p:grpSpPr>
            <a:xfrm>
              <a:off x="10841850" y="1515425"/>
              <a:ext cx="2535132" cy="3283433"/>
              <a:chOff x="0" y="0"/>
              <a:chExt cx="2535130" cy="3283432"/>
            </a:xfrm>
          </p:grpSpPr>
          <p:sp>
            <p:nvSpPr>
              <p:cNvPr id="1428" name="Rectángulo redondeado"/>
              <p:cNvSpPr/>
              <p:nvPr/>
            </p:nvSpPr>
            <p:spPr>
              <a:xfrm>
                <a:off x="-1" y="-1"/>
                <a:ext cx="2535132" cy="3283434"/>
              </a:xfrm>
              <a:prstGeom prst="roundRect">
                <a:avLst>
                  <a:gd name="adj" fmla="val 10000"/>
                </a:avLst>
              </a:prstGeom>
              <a:solidFill>
                <a:srgbClr val="1F4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1400"/>
                  </a:spcBef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9" name="$300.799"/>
              <p:cNvSpPr txBox="1"/>
              <p:nvPr/>
            </p:nvSpPr>
            <p:spPr>
              <a:xfrm>
                <a:off x="102190" y="1253097"/>
                <a:ext cx="2330749" cy="777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8" tIns="83818" rIns="83818" bIns="83818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000" b="1">
                    <a:solidFill>
                      <a:srgbClr val="FFFFFF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$300.799</a:t>
                </a:r>
              </a:p>
            </p:txBody>
          </p:sp>
        </p:grpSp>
        <p:grpSp>
          <p:nvGrpSpPr>
            <p:cNvPr id="1433" name="Grupo"/>
            <p:cNvGrpSpPr/>
            <p:nvPr/>
          </p:nvGrpSpPr>
          <p:grpSpPr>
            <a:xfrm>
              <a:off x="13891959" y="0"/>
              <a:ext cx="3168914" cy="5051432"/>
              <a:chOff x="0" y="0"/>
              <a:chExt cx="3168912" cy="5051431"/>
            </a:xfrm>
          </p:grpSpPr>
          <p:sp>
            <p:nvSpPr>
              <p:cNvPr id="1431" name="Rectángulo redondeado"/>
              <p:cNvSpPr/>
              <p:nvPr/>
            </p:nvSpPr>
            <p:spPr>
              <a:xfrm>
                <a:off x="-1" y="0"/>
                <a:ext cx="3168914" cy="5051432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Off val="388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2133600">
                  <a:lnSpc>
                    <a:spcPct val="90000"/>
                  </a:lnSpc>
                  <a:spcBef>
                    <a:spcPts val="1400"/>
                  </a:spcBef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2" name="2020"/>
              <p:cNvSpPr txBox="1"/>
              <p:nvPr/>
            </p:nvSpPr>
            <p:spPr>
              <a:xfrm>
                <a:off x="-1" y="206535"/>
                <a:ext cx="3168913" cy="1102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82877" tIns="182877" rIns="182877" bIns="182877" numCol="1" anchor="ctr">
                <a:spAutoFit/>
              </a:bodyPr>
              <a:lstStyle>
                <a:lvl1pPr algn="ctr" defTabSz="2133600">
                  <a:lnSpc>
                    <a:spcPct val="90000"/>
                  </a:lnSpc>
                  <a:spcBef>
                    <a:spcPts val="2000"/>
                  </a:spcBef>
                  <a:defRPr>
                    <a:solidFill>
                      <a:srgbClr val="002060"/>
                    </a:solidFill>
                    <a:effectLst>
                      <a:outerShdw blurRad="12700" dist="25400" dir="2700000" rotWithShape="0">
                        <a:srgbClr val="DDDDDD"/>
                      </a:outerShdw>
                    </a:effectLst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2020</a:t>
                </a:r>
              </a:p>
            </p:txBody>
          </p:sp>
        </p:grpSp>
        <p:grpSp>
          <p:nvGrpSpPr>
            <p:cNvPr id="1436" name="Grupo"/>
            <p:cNvGrpSpPr/>
            <p:nvPr/>
          </p:nvGrpSpPr>
          <p:grpSpPr>
            <a:xfrm>
              <a:off x="14248431" y="1515425"/>
              <a:ext cx="2535129" cy="3283433"/>
              <a:chOff x="0" y="0"/>
              <a:chExt cx="2535128" cy="3283432"/>
            </a:xfrm>
          </p:grpSpPr>
          <p:sp>
            <p:nvSpPr>
              <p:cNvPr id="1434" name="Rectángulo redondeado"/>
              <p:cNvSpPr/>
              <p:nvPr/>
            </p:nvSpPr>
            <p:spPr>
              <a:xfrm>
                <a:off x="0" y="0"/>
                <a:ext cx="2535129" cy="3283433"/>
              </a:xfrm>
              <a:prstGeom prst="roundRect">
                <a:avLst>
                  <a:gd name="adj" fmla="val 10000"/>
                </a:avLst>
              </a:prstGeom>
              <a:solidFill>
                <a:srgbClr val="1F4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1400"/>
                  </a:spcBef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5" name="$191.000"/>
              <p:cNvSpPr txBox="1"/>
              <p:nvPr/>
            </p:nvSpPr>
            <p:spPr>
              <a:xfrm>
                <a:off x="102190" y="1253096"/>
                <a:ext cx="2330749" cy="777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8" tIns="83818" rIns="83818" bIns="83818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000" b="1">
                    <a:solidFill>
                      <a:srgbClr val="FFFFFF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$191.000</a:t>
                </a:r>
              </a:p>
            </p:txBody>
          </p:sp>
        </p:grpSp>
      </p:grpSp>
      <p:grpSp>
        <p:nvGrpSpPr>
          <p:cNvPr id="1440" name="Grupo"/>
          <p:cNvGrpSpPr/>
          <p:nvPr/>
        </p:nvGrpSpPr>
        <p:grpSpPr>
          <a:xfrm>
            <a:off x="20176066" y="5198901"/>
            <a:ext cx="3505746" cy="5051432"/>
            <a:chOff x="0" y="0"/>
            <a:chExt cx="3505745" cy="5051430"/>
          </a:xfrm>
        </p:grpSpPr>
        <p:sp>
          <p:nvSpPr>
            <p:cNvPr id="1438" name="Rectángulo redondeado 25"/>
            <p:cNvSpPr/>
            <p:nvPr/>
          </p:nvSpPr>
          <p:spPr>
            <a:xfrm>
              <a:off x="0" y="-1"/>
              <a:ext cx="3505746" cy="5051432"/>
            </a:xfrm>
            <a:prstGeom prst="roundRect">
              <a:avLst>
                <a:gd name="adj" fmla="val 8296"/>
              </a:avLst>
            </a:prstGeom>
            <a:solidFill>
              <a:schemeClr val="accent3">
                <a:lumOff val="388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9" name="CuadroTexto 26"/>
            <p:cNvSpPr/>
            <p:nvPr/>
          </p:nvSpPr>
          <p:spPr>
            <a:xfrm>
              <a:off x="298721" y="757713"/>
              <a:ext cx="290830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82877" tIns="182877" rIns="182877" bIns="182877" numCol="1" anchor="ctr">
              <a:spAutoFit/>
            </a:bodyPr>
            <a:lstStyle>
              <a:lvl1pPr algn="ctr" defTabSz="2133600">
                <a:lnSpc>
                  <a:spcPct val="90000"/>
                </a:lnSpc>
                <a:spcBef>
                  <a:spcPts val="2000"/>
                </a:spcBef>
                <a:defRPr>
                  <a:solidFill>
                    <a:srgbClr val="002060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latin typeface="Work Sans"/>
                  <a:ea typeface="Work Sans"/>
                  <a:cs typeface="Work Sans"/>
                  <a:sym typeface="Work Sans"/>
                </a:defRPr>
              </a:lvl1pPr>
            </a:lstStyle>
            <a:p>
              <a:r>
                <a:t>TOTAL</a:t>
              </a:r>
            </a:p>
          </p:txBody>
        </p:sp>
      </p:grpSp>
      <p:grpSp>
        <p:nvGrpSpPr>
          <p:cNvPr id="1443" name="Grupo"/>
          <p:cNvGrpSpPr/>
          <p:nvPr/>
        </p:nvGrpSpPr>
        <p:grpSpPr>
          <a:xfrm>
            <a:off x="20473598" y="6756240"/>
            <a:ext cx="2868685" cy="3233743"/>
            <a:chOff x="0" y="0"/>
            <a:chExt cx="2868684" cy="3233741"/>
          </a:xfrm>
        </p:grpSpPr>
        <p:sp>
          <p:nvSpPr>
            <p:cNvPr id="1441" name="Rectángulo redondeado 28"/>
            <p:cNvSpPr/>
            <p:nvPr/>
          </p:nvSpPr>
          <p:spPr>
            <a:xfrm>
              <a:off x="19786" y="0"/>
              <a:ext cx="2829112" cy="3233742"/>
            </a:xfrm>
            <a:prstGeom prst="roundRect">
              <a:avLst>
                <a:gd name="adj" fmla="val 8226"/>
              </a:avLst>
            </a:prstGeom>
            <a:solidFill>
              <a:srgbClr val="1F4E79"/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2" name="CuadroTexto 29"/>
            <p:cNvSpPr/>
            <p:nvPr/>
          </p:nvSpPr>
          <p:spPr>
            <a:xfrm>
              <a:off x="0" y="1616870"/>
              <a:ext cx="286868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387" tIns="72387" rIns="72387" bIns="72387" numCol="1" anchor="ctr">
              <a:spAutoFit/>
            </a:bodyPr>
            <a:lstStyle>
              <a:lvl1pPr algn="ctr" defTabSz="1689100">
                <a:lnSpc>
                  <a:spcPct val="90000"/>
                </a:lnSpc>
                <a:spcBef>
                  <a:spcPts val="1400"/>
                </a:spcBef>
                <a:defRPr sz="4000" b="1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</a:lstStyle>
            <a:p>
              <a:r>
                <a:t>$1.460.869</a:t>
              </a:r>
            </a:p>
          </p:txBody>
        </p:sp>
      </p:grpSp>
      <p:sp>
        <p:nvSpPr>
          <p:cNvPr id="1444" name="Conector recto 19"/>
          <p:cNvSpPr/>
          <p:nvPr/>
        </p:nvSpPr>
        <p:spPr>
          <a:xfrm>
            <a:off x="11122701" y="4314668"/>
            <a:ext cx="2808253" cy="1"/>
          </a:xfrm>
          <a:prstGeom prst="line">
            <a:avLst/>
          </a:prstGeom>
          <a:ln w="50800">
            <a:solidFill>
              <a:srgbClr val="1F4E79"/>
            </a:solidFill>
            <a:prstDash val="sysDash"/>
          </a:ln>
        </p:spPr>
        <p:txBody>
          <a:bodyPr lIns="91437" tIns="91437" rIns="91437" bIns="91437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5" name="Conector recto 23"/>
          <p:cNvSpPr/>
          <p:nvPr/>
        </p:nvSpPr>
        <p:spPr>
          <a:xfrm>
            <a:off x="16116940" y="4314668"/>
            <a:ext cx="2157417" cy="1"/>
          </a:xfrm>
          <a:prstGeom prst="line">
            <a:avLst/>
          </a:prstGeom>
          <a:ln w="50800">
            <a:solidFill>
              <a:srgbClr val="1F4E79"/>
            </a:solidFill>
            <a:prstDash val="sysDash"/>
          </a:ln>
        </p:spPr>
        <p:txBody>
          <a:bodyPr lIns="91437" tIns="91437" rIns="91437" bIns="91437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6" name="CuadroTexto 20"/>
          <p:cNvSpPr txBox="1"/>
          <p:nvPr/>
        </p:nvSpPr>
        <p:spPr>
          <a:xfrm>
            <a:off x="13921426" y="3606639"/>
            <a:ext cx="2741761" cy="1402077"/>
          </a:xfrm>
          <a:prstGeom prst="rect">
            <a:avLst/>
          </a:prstGeom>
          <a:solidFill>
            <a:srgbClr val="6761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>
            <a:lvl1pPr algn="ctr" defTabSz="1828800">
              <a:defRPr sz="4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Gobierno Actual</a:t>
            </a:r>
          </a:p>
        </p:txBody>
      </p:sp>
      <p:sp>
        <p:nvSpPr>
          <p:cNvPr id="1447" name="Conector recto 19"/>
          <p:cNvSpPr/>
          <p:nvPr/>
        </p:nvSpPr>
        <p:spPr>
          <a:xfrm>
            <a:off x="11155991" y="11155154"/>
            <a:ext cx="3109743" cy="22"/>
          </a:xfrm>
          <a:prstGeom prst="line">
            <a:avLst/>
          </a:prstGeom>
          <a:ln w="50800">
            <a:solidFill>
              <a:srgbClr val="1F4E79"/>
            </a:solidFill>
            <a:prstDash val="sysDash"/>
          </a:ln>
        </p:spPr>
        <p:txBody>
          <a:bodyPr lIns="91437" tIns="91437" rIns="91437" bIns="91437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8" name="$950.869"/>
          <p:cNvSpPr txBox="1"/>
          <p:nvPr/>
        </p:nvSpPr>
        <p:spPr>
          <a:xfrm>
            <a:off x="14175748" y="10767798"/>
            <a:ext cx="2233118" cy="711201"/>
          </a:xfrm>
          <a:prstGeom prst="rect">
            <a:avLst/>
          </a:prstGeom>
          <a:solidFill>
            <a:srgbClr val="6761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1828800">
              <a:defRPr sz="4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$950.869</a:t>
            </a:r>
          </a:p>
        </p:txBody>
      </p:sp>
      <p:sp>
        <p:nvSpPr>
          <p:cNvPr id="1449" name="Conector recto 23"/>
          <p:cNvSpPr/>
          <p:nvPr/>
        </p:nvSpPr>
        <p:spPr>
          <a:xfrm>
            <a:off x="16241859" y="11155184"/>
            <a:ext cx="2157417" cy="1"/>
          </a:xfrm>
          <a:prstGeom prst="line">
            <a:avLst/>
          </a:prstGeom>
          <a:ln w="50800">
            <a:solidFill>
              <a:srgbClr val="1F4E79"/>
            </a:solidFill>
            <a:prstDash val="sysDash"/>
          </a:ln>
        </p:spPr>
        <p:txBody>
          <a:bodyPr lIns="91437" tIns="91437" rIns="91437" bIns="91437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1" name="Picture 2" descr="Picture 2"/>
          <p:cNvPicPr>
            <a:picLocks noChangeAspect="1"/>
          </p:cNvPicPr>
          <p:nvPr/>
        </p:nvPicPr>
        <p:blipFill>
          <a:blip r:embed="rId2">
            <a:alphaModFix amt="8774"/>
          </a:blip>
          <a:srcRect t="3732" b="10943"/>
          <a:stretch>
            <a:fillRect/>
          </a:stretch>
        </p:blipFill>
        <p:spPr>
          <a:xfrm>
            <a:off x="2876864" y="-705"/>
            <a:ext cx="21484955" cy="13717410"/>
          </a:xfrm>
          <a:prstGeom prst="rect">
            <a:avLst/>
          </a:prstGeom>
          <a:ln w="12700">
            <a:miter lim="400000"/>
          </a:ln>
          <a:effectLst>
            <a:outerShdw blurRad="76200" dir="16200000" rotWithShape="0">
              <a:srgbClr val="000000">
                <a:alpha val="68884"/>
              </a:srgbClr>
            </a:outerShdw>
          </a:effectLst>
        </p:spPr>
      </p:pic>
      <p:grpSp>
        <p:nvGrpSpPr>
          <p:cNvPr id="1454" name="Group 14"/>
          <p:cNvGrpSpPr/>
          <p:nvPr/>
        </p:nvGrpSpPr>
        <p:grpSpPr>
          <a:xfrm>
            <a:off x="7621722" y="3060541"/>
            <a:ext cx="2265054" cy="1309280"/>
            <a:chOff x="0" y="0"/>
            <a:chExt cx="2265053" cy="1309278"/>
          </a:xfrm>
        </p:grpSpPr>
        <p:pic>
          <p:nvPicPr>
            <p:cNvPr id="1452" name="Picture 15" descr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127"/>
              <a:ext cx="1132527" cy="1292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3" name="Picture 16" descr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526" y="0"/>
              <a:ext cx="1132528" cy="1292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55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116" y="-40811"/>
            <a:ext cx="5186169" cy="1021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6" name="Picture 23" descr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460189" flipH="1">
            <a:off x="10672727" y="2796804"/>
            <a:ext cx="5893103" cy="1458092"/>
          </a:xfrm>
          <a:prstGeom prst="rect">
            <a:avLst/>
          </a:prstGeom>
          <a:ln w="12700">
            <a:miter lim="400000"/>
          </a:ln>
        </p:spPr>
      </p:pic>
      <p:sp>
        <p:nvSpPr>
          <p:cNvPr id="1457" name="99.097 familias"/>
          <p:cNvSpPr txBox="1"/>
          <p:nvPr/>
        </p:nvSpPr>
        <p:spPr>
          <a:xfrm>
            <a:off x="7536856" y="4527348"/>
            <a:ext cx="2434785" cy="143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>
                <a:solidFill>
                  <a:srgbClr val="05548B"/>
                </a:solidFill>
              </a:defRPr>
            </a:pPr>
            <a:r>
              <a:rPr sz="6000" b="1"/>
              <a:t>99.097</a:t>
            </a:r>
            <a:br/>
            <a:r>
              <a:rPr sz="2800"/>
              <a:t>familias</a:t>
            </a:r>
          </a:p>
        </p:txBody>
      </p:sp>
      <p:sp>
        <p:nvSpPr>
          <p:cNvPr id="1458" name="Brújula"/>
          <p:cNvSpPr/>
          <p:nvPr/>
        </p:nvSpPr>
        <p:spPr>
          <a:xfrm>
            <a:off x="5141078" y="10432356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4" y="0"/>
                  <a:pt x="0" y="4844"/>
                  <a:pt x="0" y="10800"/>
                </a:cubicBezTo>
                <a:cubicBezTo>
                  <a:pt x="0" y="16756"/>
                  <a:pt x="4844" y="21600"/>
                  <a:pt x="10800" y="21600"/>
                </a:cubicBezTo>
                <a:cubicBezTo>
                  <a:pt x="16756" y="21600"/>
                  <a:pt x="21600" y="16756"/>
                  <a:pt x="21600" y="10800"/>
                </a:cubicBezTo>
                <a:cubicBezTo>
                  <a:pt x="21600" y="4844"/>
                  <a:pt x="16756" y="0"/>
                  <a:pt x="10800" y="0"/>
                </a:cubicBezTo>
                <a:close/>
                <a:moveTo>
                  <a:pt x="10454" y="1411"/>
                </a:moveTo>
                <a:lnTo>
                  <a:pt x="11146" y="1411"/>
                </a:lnTo>
                <a:lnTo>
                  <a:pt x="11146" y="2528"/>
                </a:lnTo>
                <a:cubicBezTo>
                  <a:pt x="11146" y="2717"/>
                  <a:pt x="10994" y="2874"/>
                  <a:pt x="10800" y="2874"/>
                </a:cubicBezTo>
                <a:cubicBezTo>
                  <a:pt x="10611" y="2874"/>
                  <a:pt x="10454" y="2717"/>
                  <a:pt x="10454" y="2528"/>
                </a:cubicBezTo>
                <a:lnTo>
                  <a:pt x="10454" y="1411"/>
                </a:lnTo>
                <a:close/>
                <a:moveTo>
                  <a:pt x="15407" y="4688"/>
                </a:moveTo>
                <a:lnTo>
                  <a:pt x="12059" y="11762"/>
                </a:lnTo>
                <a:lnTo>
                  <a:pt x="6183" y="16929"/>
                </a:lnTo>
                <a:lnTo>
                  <a:pt x="9531" y="9855"/>
                </a:lnTo>
                <a:lnTo>
                  <a:pt x="15407" y="4688"/>
                </a:lnTo>
                <a:close/>
                <a:moveTo>
                  <a:pt x="10800" y="9877"/>
                </a:moveTo>
                <a:cubicBezTo>
                  <a:pt x="10292" y="9877"/>
                  <a:pt x="9877" y="10292"/>
                  <a:pt x="9877" y="10800"/>
                </a:cubicBezTo>
                <a:cubicBezTo>
                  <a:pt x="9877" y="11313"/>
                  <a:pt x="10292" y="11725"/>
                  <a:pt x="10800" y="11725"/>
                </a:cubicBezTo>
                <a:cubicBezTo>
                  <a:pt x="11308" y="11725"/>
                  <a:pt x="11723" y="11308"/>
                  <a:pt x="11723" y="10800"/>
                </a:cubicBezTo>
                <a:cubicBezTo>
                  <a:pt x="11723" y="10292"/>
                  <a:pt x="11308" y="9877"/>
                  <a:pt x="10800" y="9877"/>
                </a:cubicBezTo>
                <a:close/>
                <a:moveTo>
                  <a:pt x="19079" y="10456"/>
                </a:moveTo>
                <a:lnTo>
                  <a:pt x="20196" y="10456"/>
                </a:lnTo>
                <a:lnTo>
                  <a:pt x="20196" y="11146"/>
                </a:lnTo>
                <a:lnTo>
                  <a:pt x="19079" y="11146"/>
                </a:lnTo>
                <a:cubicBezTo>
                  <a:pt x="18890" y="11146"/>
                  <a:pt x="18733" y="10994"/>
                  <a:pt x="18733" y="10800"/>
                </a:cubicBezTo>
                <a:cubicBezTo>
                  <a:pt x="18733" y="10611"/>
                  <a:pt x="18890" y="10456"/>
                  <a:pt x="19079" y="10456"/>
                </a:cubicBezTo>
                <a:close/>
                <a:moveTo>
                  <a:pt x="1409" y="10461"/>
                </a:moveTo>
                <a:lnTo>
                  <a:pt x="2528" y="10461"/>
                </a:lnTo>
                <a:cubicBezTo>
                  <a:pt x="2717" y="10455"/>
                  <a:pt x="2872" y="10612"/>
                  <a:pt x="2872" y="10807"/>
                </a:cubicBezTo>
                <a:cubicBezTo>
                  <a:pt x="2872" y="10996"/>
                  <a:pt x="2717" y="11151"/>
                  <a:pt x="2528" y="11151"/>
                </a:cubicBezTo>
                <a:lnTo>
                  <a:pt x="1409" y="11151"/>
                </a:lnTo>
                <a:lnTo>
                  <a:pt x="1409" y="10461"/>
                </a:lnTo>
                <a:close/>
                <a:moveTo>
                  <a:pt x="10805" y="18733"/>
                </a:moveTo>
                <a:cubicBezTo>
                  <a:pt x="10994" y="18733"/>
                  <a:pt x="11151" y="18890"/>
                  <a:pt x="11151" y="19079"/>
                </a:cubicBezTo>
                <a:lnTo>
                  <a:pt x="11151" y="20196"/>
                </a:lnTo>
                <a:lnTo>
                  <a:pt x="10459" y="20196"/>
                </a:lnTo>
                <a:lnTo>
                  <a:pt x="10459" y="19079"/>
                </a:lnTo>
                <a:cubicBezTo>
                  <a:pt x="10454" y="18884"/>
                  <a:pt x="10611" y="18733"/>
                  <a:pt x="10805" y="18733"/>
                </a:cubicBezTo>
                <a:close/>
              </a:path>
            </a:pathLst>
          </a:custGeom>
          <a:solidFill>
            <a:srgbClr val="314D6D"/>
          </a:solidFill>
          <a:ln w="25400">
            <a:solidFill>
              <a:srgbClr val="FEFEFE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9" name="56 municipios"/>
          <p:cNvSpPr txBox="1"/>
          <p:nvPr/>
        </p:nvSpPr>
        <p:spPr>
          <a:xfrm>
            <a:off x="4884062" y="11613361"/>
            <a:ext cx="1784034" cy="143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05548B"/>
                </a:solidFill>
              </a:defRPr>
            </a:pPr>
            <a:r>
              <a:rPr sz="6000"/>
              <a:t>56</a:t>
            </a:r>
            <a:br/>
            <a:r>
              <a:rPr sz="2800" b="0"/>
              <a:t>municipios</a:t>
            </a:r>
          </a:p>
        </p:txBody>
      </p:sp>
      <p:sp>
        <p:nvSpPr>
          <p:cNvPr id="1460" name="14  departamentos"/>
          <p:cNvSpPr txBox="1"/>
          <p:nvPr/>
        </p:nvSpPr>
        <p:spPr>
          <a:xfrm>
            <a:off x="9943775" y="11569051"/>
            <a:ext cx="2476308" cy="143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05548B"/>
                </a:solidFill>
              </a:defRPr>
            </a:pPr>
            <a:r>
              <a:rPr sz="6000"/>
              <a:t>14</a:t>
            </a:r>
            <a:r>
              <a:t> </a:t>
            </a:r>
            <a:br/>
            <a:r>
              <a:rPr sz="2800" b="0"/>
              <a:t>departamentos</a:t>
            </a:r>
          </a:p>
        </p:txBody>
      </p:sp>
      <p:sp>
        <p:nvSpPr>
          <p:cNvPr id="1461" name="Línea"/>
          <p:cNvSpPr/>
          <p:nvPr/>
        </p:nvSpPr>
        <p:spPr>
          <a:xfrm>
            <a:off x="3843282" y="6263171"/>
            <a:ext cx="9737052" cy="1"/>
          </a:xfrm>
          <a:prstGeom prst="line">
            <a:avLst/>
          </a:prstGeom>
          <a:ln w="25400">
            <a:solidFill>
              <a:srgbClr val="05548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62" name="Línea"/>
          <p:cNvSpPr/>
          <p:nvPr/>
        </p:nvSpPr>
        <p:spPr>
          <a:xfrm>
            <a:off x="3843281" y="9721434"/>
            <a:ext cx="9737052" cy="1"/>
          </a:xfrm>
          <a:prstGeom prst="line">
            <a:avLst/>
          </a:prstGeom>
          <a:ln w="25400">
            <a:solidFill>
              <a:srgbClr val="05548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63" name="Río"/>
          <p:cNvSpPr/>
          <p:nvPr/>
        </p:nvSpPr>
        <p:spPr>
          <a:xfrm>
            <a:off x="10795273" y="10200434"/>
            <a:ext cx="1270944" cy="1269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37" h="21568" extrusionOk="0">
                <a:moveTo>
                  <a:pt x="9496" y="0"/>
                </a:moveTo>
                <a:cubicBezTo>
                  <a:pt x="9451" y="0"/>
                  <a:pt x="9440" y="80"/>
                  <a:pt x="9485" y="86"/>
                </a:cubicBezTo>
                <a:cubicBezTo>
                  <a:pt x="10244" y="237"/>
                  <a:pt x="13119" y="378"/>
                  <a:pt x="13758" y="1230"/>
                </a:cubicBezTo>
                <a:cubicBezTo>
                  <a:pt x="14311" y="1963"/>
                  <a:pt x="11009" y="2372"/>
                  <a:pt x="8344" y="3505"/>
                </a:cubicBezTo>
                <a:cubicBezTo>
                  <a:pt x="5499" y="4718"/>
                  <a:pt x="4439" y="6939"/>
                  <a:pt x="5504" y="8303"/>
                </a:cubicBezTo>
                <a:cubicBezTo>
                  <a:pt x="6570" y="9668"/>
                  <a:pt x="12015" y="11545"/>
                  <a:pt x="11075" y="13416"/>
                </a:cubicBezTo>
                <a:cubicBezTo>
                  <a:pt x="10135" y="15287"/>
                  <a:pt x="6566" y="15729"/>
                  <a:pt x="3434" y="17923"/>
                </a:cubicBezTo>
                <a:cubicBezTo>
                  <a:pt x="302" y="20118"/>
                  <a:pt x="0" y="21568"/>
                  <a:pt x="0" y="21568"/>
                </a:cubicBezTo>
                <a:lnTo>
                  <a:pt x="12371" y="21568"/>
                </a:lnTo>
                <a:cubicBezTo>
                  <a:pt x="13215" y="20851"/>
                  <a:pt x="14849" y="19670"/>
                  <a:pt x="16317" y="18651"/>
                </a:cubicBezTo>
                <a:cubicBezTo>
                  <a:pt x="18523" y="17120"/>
                  <a:pt x="21600" y="14381"/>
                  <a:pt x="19353" y="12014"/>
                </a:cubicBezTo>
                <a:cubicBezTo>
                  <a:pt x="16035" y="8531"/>
                  <a:pt x="10018" y="7796"/>
                  <a:pt x="10566" y="6152"/>
                </a:cubicBezTo>
                <a:cubicBezTo>
                  <a:pt x="11114" y="4507"/>
                  <a:pt x="17457" y="3457"/>
                  <a:pt x="16397" y="1365"/>
                </a:cubicBezTo>
                <a:cubicBezTo>
                  <a:pt x="15683" y="-32"/>
                  <a:pt x="11024" y="0"/>
                  <a:pt x="9496" y="0"/>
                </a:cubicBezTo>
                <a:close/>
                <a:moveTo>
                  <a:pt x="8475" y="987"/>
                </a:moveTo>
                <a:cubicBezTo>
                  <a:pt x="8394" y="987"/>
                  <a:pt x="8329" y="1056"/>
                  <a:pt x="8329" y="1142"/>
                </a:cubicBezTo>
                <a:cubicBezTo>
                  <a:pt x="8329" y="1228"/>
                  <a:pt x="8394" y="1299"/>
                  <a:pt x="8475" y="1299"/>
                </a:cubicBezTo>
                <a:lnTo>
                  <a:pt x="11653" y="1299"/>
                </a:lnTo>
                <a:cubicBezTo>
                  <a:pt x="11733" y="1299"/>
                  <a:pt x="11797" y="1228"/>
                  <a:pt x="11797" y="1142"/>
                </a:cubicBezTo>
                <a:cubicBezTo>
                  <a:pt x="11797" y="1056"/>
                  <a:pt x="11733" y="987"/>
                  <a:pt x="11653" y="987"/>
                </a:cubicBezTo>
                <a:lnTo>
                  <a:pt x="8475" y="987"/>
                </a:lnTo>
                <a:close/>
                <a:moveTo>
                  <a:pt x="7595" y="1708"/>
                </a:moveTo>
                <a:cubicBezTo>
                  <a:pt x="7515" y="1708"/>
                  <a:pt x="7449" y="1779"/>
                  <a:pt x="7449" y="1865"/>
                </a:cubicBezTo>
                <a:cubicBezTo>
                  <a:pt x="7449" y="1951"/>
                  <a:pt x="7515" y="2022"/>
                  <a:pt x="7595" y="2022"/>
                </a:cubicBezTo>
                <a:lnTo>
                  <a:pt x="10773" y="2022"/>
                </a:lnTo>
                <a:cubicBezTo>
                  <a:pt x="10853" y="2022"/>
                  <a:pt x="10917" y="1951"/>
                  <a:pt x="10917" y="1865"/>
                </a:cubicBezTo>
                <a:cubicBezTo>
                  <a:pt x="10917" y="1779"/>
                  <a:pt x="10853" y="1708"/>
                  <a:pt x="10773" y="1708"/>
                </a:cubicBezTo>
                <a:lnTo>
                  <a:pt x="7595" y="1708"/>
                </a:lnTo>
                <a:close/>
                <a:moveTo>
                  <a:pt x="13677" y="5105"/>
                </a:moveTo>
                <a:cubicBezTo>
                  <a:pt x="13572" y="5105"/>
                  <a:pt x="13481" y="5197"/>
                  <a:pt x="13481" y="5316"/>
                </a:cubicBezTo>
                <a:cubicBezTo>
                  <a:pt x="13481" y="5435"/>
                  <a:pt x="13567" y="5527"/>
                  <a:pt x="13677" y="5527"/>
                </a:cubicBezTo>
                <a:lnTo>
                  <a:pt x="17488" y="5527"/>
                </a:lnTo>
                <a:cubicBezTo>
                  <a:pt x="17599" y="5527"/>
                  <a:pt x="17685" y="5435"/>
                  <a:pt x="17685" y="5316"/>
                </a:cubicBezTo>
                <a:cubicBezTo>
                  <a:pt x="17685" y="5197"/>
                  <a:pt x="17599" y="5105"/>
                  <a:pt x="17488" y="5105"/>
                </a:cubicBezTo>
                <a:lnTo>
                  <a:pt x="13677" y="5105"/>
                </a:lnTo>
                <a:close/>
                <a:moveTo>
                  <a:pt x="12507" y="6103"/>
                </a:moveTo>
                <a:cubicBezTo>
                  <a:pt x="12397" y="6103"/>
                  <a:pt x="12311" y="6195"/>
                  <a:pt x="12311" y="6313"/>
                </a:cubicBezTo>
                <a:cubicBezTo>
                  <a:pt x="12311" y="6432"/>
                  <a:pt x="12397" y="6524"/>
                  <a:pt x="12507" y="6524"/>
                </a:cubicBezTo>
                <a:lnTo>
                  <a:pt x="16317" y="6524"/>
                </a:lnTo>
                <a:cubicBezTo>
                  <a:pt x="16422" y="6524"/>
                  <a:pt x="16513" y="6427"/>
                  <a:pt x="16513" y="6313"/>
                </a:cubicBezTo>
                <a:cubicBezTo>
                  <a:pt x="16513" y="6195"/>
                  <a:pt x="16427" y="6103"/>
                  <a:pt x="16317" y="6103"/>
                </a:cubicBezTo>
                <a:lnTo>
                  <a:pt x="12507" y="6103"/>
                </a:lnTo>
                <a:close/>
                <a:moveTo>
                  <a:pt x="13657" y="7095"/>
                </a:moveTo>
                <a:cubicBezTo>
                  <a:pt x="13546" y="7095"/>
                  <a:pt x="13462" y="7187"/>
                  <a:pt x="13462" y="7306"/>
                </a:cubicBezTo>
                <a:cubicBezTo>
                  <a:pt x="13462" y="7425"/>
                  <a:pt x="13546" y="7517"/>
                  <a:pt x="13657" y="7517"/>
                </a:cubicBezTo>
                <a:lnTo>
                  <a:pt x="17468" y="7517"/>
                </a:lnTo>
                <a:cubicBezTo>
                  <a:pt x="17579" y="7517"/>
                  <a:pt x="17664" y="7425"/>
                  <a:pt x="17664" y="7306"/>
                </a:cubicBezTo>
                <a:cubicBezTo>
                  <a:pt x="17664" y="7187"/>
                  <a:pt x="17579" y="7095"/>
                  <a:pt x="17468" y="7095"/>
                </a:cubicBezTo>
                <a:lnTo>
                  <a:pt x="13657" y="7095"/>
                </a:lnTo>
                <a:close/>
                <a:moveTo>
                  <a:pt x="3786" y="11502"/>
                </a:moveTo>
                <a:cubicBezTo>
                  <a:pt x="3650" y="11502"/>
                  <a:pt x="3539" y="11619"/>
                  <a:pt x="3539" y="11765"/>
                </a:cubicBezTo>
                <a:cubicBezTo>
                  <a:pt x="3539" y="11910"/>
                  <a:pt x="3650" y="12029"/>
                  <a:pt x="3786" y="12029"/>
                </a:cubicBezTo>
                <a:lnTo>
                  <a:pt x="7595" y="12029"/>
                </a:lnTo>
                <a:cubicBezTo>
                  <a:pt x="7731" y="12029"/>
                  <a:pt x="7842" y="11910"/>
                  <a:pt x="7842" y="11765"/>
                </a:cubicBezTo>
                <a:cubicBezTo>
                  <a:pt x="7842" y="11619"/>
                  <a:pt x="7731" y="11502"/>
                  <a:pt x="7595" y="11502"/>
                </a:cubicBezTo>
                <a:lnTo>
                  <a:pt x="3786" y="11502"/>
                </a:lnTo>
                <a:close/>
                <a:moveTo>
                  <a:pt x="5193" y="12796"/>
                </a:moveTo>
                <a:cubicBezTo>
                  <a:pt x="5058" y="12796"/>
                  <a:pt x="4947" y="12913"/>
                  <a:pt x="4947" y="13059"/>
                </a:cubicBezTo>
                <a:cubicBezTo>
                  <a:pt x="4947" y="13204"/>
                  <a:pt x="5058" y="13323"/>
                  <a:pt x="5193" y="13323"/>
                </a:cubicBezTo>
                <a:lnTo>
                  <a:pt x="9003" y="13323"/>
                </a:lnTo>
                <a:cubicBezTo>
                  <a:pt x="9138" y="13323"/>
                  <a:pt x="9249" y="13204"/>
                  <a:pt x="9249" y="13059"/>
                </a:cubicBezTo>
                <a:cubicBezTo>
                  <a:pt x="9249" y="12913"/>
                  <a:pt x="9138" y="12796"/>
                  <a:pt x="9003" y="12796"/>
                </a:cubicBezTo>
                <a:lnTo>
                  <a:pt x="5193" y="12796"/>
                </a:lnTo>
                <a:close/>
                <a:moveTo>
                  <a:pt x="3871" y="14090"/>
                </a:moveTo>
                <a:cubicBezTo>
                  <a:pt x="3735" y="14090"/>
                  <a:pt x="3624" y="14207"/>
                  <a:pt x="3624" y="14353"/>
                </a:cubicBezTo>
                <a:cubicBezTo>
                  <a:pt x="3624" y="14498"/>
                  <a:pt x="3735" y="14617"/>
                  <a:pt x="3871" y="14617"/>
                </a:cubicBezTo>
                <a:lnTo>
                  <a:pt x="7682" y="14617"/>
                </a:lnTo>
                <a:cubicBezTo>
                  <a:pt x="7817" y="14617"/>
                  <a:pt x="7927" y="14498"/>
                  <a:pt x="7927" y="14353"/>
                </a:cubicBezTo>
                <a:cubicBezTo>
                  <a:pt x="7927" y="14207"/>
                  <a:pt x="7817" y="14090"/>
                  <a:pt x="7682" y="14090"/>
                </a:cubicBezTo>
                <a:lnTo>
                  <a:pt x="3871" y="14090"/>
                </a:lnTo>
                <a:close/>
              </a:path>
            </a:pathLst>
          </a:custGeom>
          <a:solidFill>
            <a:srgbClr val="314D6D"/>
          </a:solidFill>
          <a:ln w="25400">
            <a:solidFill>
              <a:srgbClr val="2D6F9C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4" name="CuadroTexto 3"/>
          <p:cNvSpPr txBox="1"/>
          <p:nvPr/>
        </p:nvSpPr>
        <p:spPr>
          <a:xfrm>
            <a:off x="2922861" y="1105154"/>
            <a:ext cx="11662776" cy="1529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defRPr sz="44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PROGRAMA NACIONAL INTEGRAL DE SUSTITUCIÓN DE CULTIVOS ILÍCITOS</a:t>
            </a:r>
          </a:p>
        </p:txBody>
      </p:sp>
      <p:sp>
        <p:nvSpPr>
          <p:cNvPr id="1465" name="Cultivadores: 67.596"/>
          <p:cNvSpPr txBox="1"/>
          <p:nvPr/>
        </p:nvSpPr>
        <p:spPr>
          <a:xfrm>
            <a:off x="5934696" y="6729470"/>
            <a:ext cx="5554223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4000">
                <a:solidFill>
                  <a:srgbClr val="05548B"/>
                </a:solidFill>
              </a:defRPr>
            </a:pPr>
            <a:r>
              <a:t>Cultivadores: </a:t>
            </a:r>
            <a:r>
              <a:rPr b="1"/>
              <a:t>67.596</a:t>
            </a:r>
          </a:p>
        </p:txBody>
      </p:sp>
      <p:sp>
        <p:nvSpPr>
          <p:cNvPr id="1466" name="Texto"/>
          <p:cNvSpPr txBox="1"/>
          <p:nvPr/>
        </p:nvSpPr>
        <p:spPr>
          <a:xfrm>
            <a:off x="13412590" y="6831421"/>
            <a:ext cx="529103" cy="3073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defTabSz="457200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7" name="No Cultivadores: 14.645"/>
          <p:cNvSpPr txBox="1"/>
          <p:nvPr/>
        </p:nvSpPr>
        <p:spPr>
          <a:xfrm>
            <a:off x="5934696" y="7641784"/>
            <a:ext cx="5554223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sz="4000">
                <a:solidFill>
                  <a:srgbClr val="05548B"/>
                </a:solidFill>
              </a:defRPr>
            </a:pPr>
            <a:r>
              <a:t>No Cultivadores: </a:t>
            </a:r>
            <a:r>
              <a:rPr b="1"/>
              <a:t>14.645</a:t>
            </a:r>
          </a:p>
        </p:txBody>
      </p:sp>
      <p:sp>
        <p:nvSpPr>
          <p:cNvPr id="1468" name="Recolectores: 16.856"/>
          <p:cNvSpPr txBox="1"/>
          <p:nvPr/>
        </p:nvSpPr>
        <p:spPr>
          <a:xfrm>
            <a:off x="5934697" y="8554098"/>
            <a:ext cx="5554222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4000">
                <a:solidFill>
                  <a:srgbClr val="05548B"/>
                </a:solidFill>
              </a:defRPr>
            </a:pPr>
            <a:r>
              <a:t>Recolectores: </a:t>
            </a:r>
            <a:r>
              <a:rPr b="1"/>
              <a:t>16.856</a:t>
            </a:r>
          </a:p>
        </p:txBody>
      </p:sp>
      <p:grpSp>
        <p:nvGrpSpPr>
          <p:cNvPr id="1500" name="14 Grupo"/>
          <p:cNvGrpSpPr/>
          <p:nvPr/>
        </p:nvGrpSpPr>
        <p:grpSpPr>
          <a:xfrm>
            <a:off x="15077026" y="1601181"/>
            <a:ext cx="8365754" cy="10275512"/>
            <a:chOff x="0" y="0"/>
            <a:chExt cx="8365752" cy="10275511"/>
          </a:xfrm>
        </p:grpSpPr>
        <p:sp>
          <p:nvSpPr>
            <p:cNvPr id="1469" name="Freeform 15"/>
            <p:cNvSpPr/>
            <p:nvPr/>
          </p:nvSpPr>
          <p:spPr>
            <a:xfrm>
              <a:off x="610309" y="2502269"/>
              <a:ext cx="1329390" cy="2936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7" y="14222"/>
                  </a:moveTo>
                  <a:lnTo>
                    <a:pt x="21263" y="14035"/>
                  </a:lnTo>
                  <a:lnTo>
                    <a:pt x="20934" y="13887"/>
                  </a:lnTo>
                  <a:lnTo>
                    <a:pt x="20606" y="13624"/>
                  </a:lnTo>
                  <a:lnTo>
                    <a:pt x="20691" y="13327"/>
                  </a:lnTo>
                  <a:lnTo>
                    <a:pt x="20353" y="13102"/>
                  </a:lnTo>
                  <a:lnTo>
                    <a:pt x="19941" y="12800"/>
                  </a:lnTo>
                  <a:lnTo>
                    <a:pt x="20269" y="12427"/>
                  </a:lnTo>
                  <a:lnTo>
                    <a:pt x="20353" y="12164"/>
                  </a:lnTo>
                  <a:lnTo>
                    <a:pt x="20109" y="11939"/>
                  </a:lnTo>
                  <a:lnTo>
                    <a:pt x="19116" y="11977"/>
                  </a:lnTo>
                  <a:lnTo>
                    <a:pt x="18703" y="11676"/>
                  </a:lnTo>
                  <a:lnTo>
                    <a:pt x="18788" y="11303"/>
                  </a:lnTo>
                  <a:lnTo>
                    <a:pt x="18534" y="11078"/>
                  </a:lnTo>
                  <a:lnTo>
                    <a:pt x="17541" y="11116"/>
                  </a:lnTo>
                  <a:lnTo>
                    <a:pt x="16219" y="11226"/>
                  </a:lnTo>
                  <a:lnTo>
                    <a:pt x="15309" y="11303"/>
                  </a:lnTo>
                  <a:lnTo>
                    <a:pt x="14316" y="11341"/>
                  </a:lnTo>
                  <a:lnTo>
                    <a:pt x="13575" y="11192"/>
                  </a:lnTo>
                  <a:lnTo>
                    <a:pt x="13322" y="10891"/>
                  </a:lnTo>
                  <a:lnTo>
                    <a:pt x="12741" y="10743"/>
                  </a:lnTo>
                  <a:lnTo>
                    <a:pt x="12666" y="10480"/>
                  </a:lnTo>
                  <a:lnTo>
                    <a:pt x="12666" y="10178"/>
                  </a:lnTo>
                  <a:lnTo>
                    <a:pt x="12909" y="9881"/>
                  </a:lnTo>
                  <a:lnTo>
                    <a:pt x="12413" y="9729"/>
                  </a:lnTo>
                  <a:lnTo>
                    <a:pt x="11831" y="9508"/>
                  </a:lnTo>
                  <a:lnTo>
                    <a:pt x="11588" y="9245"/>
                  </a:lnTo>
                  <a:lnTo>
                    <a:pt x="11091" y="9130"/>
                  </a:lnTo>
                  <a:lnTo>
                    <a:pt x="11006" y="8833"/>
                  </a:lnTo>
                  <a:lnTo>
                    <a:pt x="10509" y="8609"/>
                  </a:lnTo>
                  <a:lnTo>
                    <a:pt x="10509" y="8384"/>
                  </a:lnTo>
                  <a:lnTo>
                    <a:pt x="11747" y="8159"/>
                  </a:lnTo>
                  <a:lnTo>
                    <a:pt x="12328" y="8010"/>
                  </a:lnTo>
                  <a:lnTo>
                    <a:pt x="12244" y="7709"/>
                  </a:lnTo>
                  <a:lnTo>
                    <a:pt x="12169" y="7408"/>
                  </a:lnTo>
                  <a:lnTo>
                    <a:pt x="13238" y="7298"/>
                  </a:lnTo>
                  <a:lnTo>
                    <a:pt x="13988" y="7374"/>
                  </a:lnTo>
                  <a:lnTo>
                    <a:pt x="14644" y="7446"/>
                  </a:lnTo>
                  <a:lnTo>
                    <a:pt x="15309" y="7408"/>
                  </a:lnTo>
                  <a:lnTo>
                    <a:pt x="15638" y="6848"/>
                  </a:lnTo>
                  <a:lnTo>
                    <a:pt x="15478" y="6474"/>
                  </a:lnTo>
                  <a:lnTo>
                    <a:pt x="15141" y="6173"/>
                  </a:lnTo>
                  <a:lnTo>
                    <a:pt x="14484" y="5948"/>
                  </a:lnTo>
                  <a:lnTo>
                    <a:pt x="13650" y="5910"/>
                  </a:lnTo>
                  <a:lnTo>
                    <a:pt x="11916" y="4977"/>
                  </a:lnTo>
                  <a:lnTo>
                    <a:pt x="9019" y="4001"/>
                  </a:lnTo>
                  <a:lnTo>
                    <a:pt x="8438" y="3666"/>
                  </a:lnTo>
                  <a:lnTo>
                    <a:pt x="8859" y="3517"/>
                  </a:lnTo>
                  <a:lnTo>
                    <a:pt x="9431" y="3331"/>
                  </a:lnTo>
                  <a:lnTo>
                    <a:pt x="9600" y="2991"/>
                  </a:lnTo>
                  <a:lnTo>
                    <a:pt x="9684" y="2732"/>
                  </a:lnTo>
                  <a:lnTo>
                    <a:pt x="10425" y="2622"/>
                  </a:lnTo>
                  <a:lnTo>
                    <a:pt x="10341" y="2359"/>
                  </a:lnTo>
                  <a:lnTo>
                    <a:pt x="10097" y="2096"/>
                  </a:lnTo>
                  <a:lnTo>
                    <a:pt x="10266" y="1871"/>
                  </a:lnTo>
                  <a:lnTo>
                    <a:pt x="9928" y="1574"/>
                  </a:lnTo>
                  <a:lnTo>
                    <a:pt x="9103" y="1574"/>
                  </a:lnTo>
                  <a:lnTo>
                    <a:pt x="8691" y="1387"/>
                  </a:lnTo>
                  <a:lnTo>
                    <a:pt x="8109" y="861"/>
                  </a:lnTo>
                  <a:lnTo>
                    <a:pt x="7200" y="751"/>
                  </a:lnTo>
                  <a:lnTo>
                    <a:pt x="6534" y="598"/>
                  </a:lnTo>
                  <a:lnTo>
                    <a:pt x="6459" y="339"/>
                  </a:lnTo>
                  <a:lnTo>
                    <a:pt x="5466" y="0"/>
                  </a:lnTo>
                  <a:lnTo>
                    <a:pt x="4716" y="450"/>
                  </a:lnTo>
                  <a:lnTo>
                    <a:pt x="4800" y="713"/>
                  </a:lnTo>
                  <a:lnTo>
                    <a:pt x="5297" y="938"/>
                  </a:lnTo>
                  <a:lnTo>
                    <a:pt x="5878" y="1235"/>
                  </a:lnTo>
                  <a:lnTo>
                    <a:pt x="5878" y="1574"/>
                  </a:lnTo>
                  <a:lnTo>
                    <a:pt x="6956" y="2062"/>
                  </a:lnTo>
                  <a:lnTo>
                    <a:pt x="7116" y="2359"/>
                  </a:lnTo>
                  <a:lnTo>
                    <a:pt x="7369" y="2584"/>
                  </a:lnTo>
                  <a:lnTo>
                    <a:pt x="7613" y="2953"/>
                  </a:lnTo>
                  <a:lnTo>
                    <a:pt x="7528" y="3140"/>
                  </a:lnTo>
                  <a:lnTo>
                    <a:pt x="7528" y="3365"/>
                  </a:lnTo>
                  <a:lnTo>
                    <a:pt x="6956" y="3517"/>
                  </a:lnTo>
                  <a:lnTo>
                    <a:pt x="6291" y="3628"/>
                  </a:lnTo>
                  <a:lnTo>
                    <a:pt x="3806" y="5163"/>
                  </a:lnTo>
                  <a:lnTo>
                    <a:pt x="3225" y="5087"/>
                  </a:lnTo>
                  <a:lnTo>
                    <a:pt x="2653" y="4752"/>
                  </a:lnTo>
                  <a:lnTo>
                    <a:pt x="2156" y="4527"/>
                  </a:lnTo>
                  <a:lnTo>
                    <a:pt x="1659" y="4637"/>
                  </a:lnTo>
                  <a:lnTo>
                    <a:pt x="1744" y="5087"/>
                  </a:lnTo>
                  <a:lnTo>
                    <a:pt x="1744" y="5427"/>
                  </a:lnTo>
                  <a:lnTo>
                    <a:pt x="909" y="5613"/>
                  </a:lnTo>
                  <a:lnTo>
                    <a:pt x="750" y="5762"/>
                  </a:lnTo>
                  <a:lnTo>
                    <a:pt x="0" y="6585"/>
                  </a:lnTo>
                  <a:lnTo>
                    <a:pt x="666" y="6810"/>
                  </a:lnTo>
                  <a:lnTo>
                    <a:pt x="1331" y="7073"/>
                  </a:lnTo>
                  <a:lnTo>
                    <a:pt x="2241" y="7336"/>
                  </a:lnTo>
                  <a:lnTo>
                    <a:pt x="2653" y="7599"/>
                  </a:lnTo>
                  <a:lnTo>
                    <a:pt x="2897" y="7858"/>
                  </a:lnTo>
                  <a:lnTo>
                    <a:pt x="2484" y="8010"/>
                  </a:lnTo>
                  <a:lnTo>
                    <a:pt x="2241" y="8269"/>
                  </a:lnTo>
                  <a:lnTo>
                    <a:pt x="2897" y="8422"/>
                  </a:lnTo>
                  <a:lnTo>
                    <a:pt x="3647" y="8532"/>
                  </a:lnTo>
                  <a:lnTo>
                    <a:pt x="4144" y="8795"/>
                  </a:lnTo>
                  <a:lnTo>
                    <a:pt x="4303" y="9169"/>
                  </a:lnTo>
                  <a:lnTo>
                    <a:pt x="4800" y="8982"/>
                  </a:lnTo>
                  <a:lnTo>
                    <a:pt x="5466" y="8982"/>
                  </a:lnTo>
                  <a:lnTo>
                    <a:pt x="5963" y="9169"/>
                  </a:lnTo>
                  <a:lnTo>
                    <a:pt x="5878" y="9355"/>
                  </a:lnTo>
                  <a:lnTo>
                    <a:pt x="6291" y="9618"/>
                  </a:lnTo>
                  <a:lnTo>
                    <a:pt x="6291" y="10331"/>
                  </a:lnTo>
                  <a:lnTo>
                    <a:pt x="5963" y="10480"/>
                  </a:lnTo>
                  <a:lnTo>
                    <a:pt x="5878" y="10743"/>
                  </a:lnTo>
                  <a:lnTo>
                    <a:pt x="5213" y="10815"/>
                  </a:lnTo>
                  <a:lnTo>
                    <a:pt x="5128" y="11154"/>
                  </a:lnTo>
                  <a:lnTo>
                    <a:pt x="5053" y="11489"/>
                  </a:lnTo>
                  <a:lnTo>
                    <a:pt x="5709" y="11638"/>
                  </a:lnTo>
                  <a:lnTo>
                    <a:pt x="6206" y="11901"/>
                  </a:lnTo>
                  <a:lnTo>
                    <a:pt x="6534" y="12126"/>
                  </a:lnTo>
                  <a:lnTo>
                    <a:pt x="6534" y="12389"/>
                  </a:lnTo>
                  <a:lnTo>
                    <a:pt x="6872" y="12614"/>
                  </a:lnTo>
                  <a:lnTo>
                    <a:pt x="7031" y="12877"/>
                  </a:lnTo>
                  <a:lnTo>
                    <a:pt x="7613" y="13136"/>
                  </a:lnTo>
                  <a:lnTo>
                    <a:pt x="7528" y="13475"/>
                  </a:lnTo>
                  <a:lnTo>
                    <a:pt x="7031" y="13772"/>
                  </a:lnTo>
                  <a:lnTo>
                    <a:pt x="6534" y="14073"/>
                  </a:lnTo>
                  <a:lnTo>
                    <a:pt x="6206" y="14260"/>
                  </a:lnTo>
                  <a:lnTo>
                    <a:pt x="5466" y="14222"/>
                  </a:lnTo>
                  <a:lnTo>
                    <a:pt x="4800" y="14073"/>
                  </a:lnTo>
                  <a:lnTo>
                    <a:pt x="4716" y="14336"/>
                  </a:lnTo>
                  <a:lnTo>
                    <a:pt x="4388" y="14599"/>
                  </a:lnTo>
                  <a:lnTo>
                    <a:pt x="4884" y="14672"/>
                  </a:lnTo>
                  <a:lnTo>
                    <a:pt x="5794" y="14786"/>
                  </a:lnTo>
                  <a:lnTo>
                    <a:pt x="5794" y="15045"/>
                  </a:lnTo>
                  <a:lnTo>
                    <a:pt x="6122" y="15308"/>
                  </a:lnTo>
                  <a:lnTo>
                    <a:pt x="6122" y="15906"/>
                  </a:lnTo>
                  <a:lnTo>
                    <a:pt x="6459" y="16207"/>
                  </a:lnTo>
                  <a:lnTo>
                    <a:pt x="6375" y="16619"/>
                  </a:lnTo>
                  <a:lnTo>
                    <a:pt x="6703" y="16882"/>
                  </a:lnTo>
                  <a:lnTo>
                    <a:pt x="6459" y="17179"/>
                  </a:lnTo>
                  <a:lnTo>
                    <a:pt x="7031" y="17591"/>
                  </a:lnTo>
                  <a:lnTo>
                    <a:pt x="6872" y="17930"/>
                  </a:lnTo>
                  <a:lnTo>
                    <a:pt x="7284" y="18155"/>
                  </a:lnTo>
                  <a:lnTo>
                    <a:pt x="7284" y="19313"/>
                  </a:lnTo>
                  <a:lnTo>
                    <a:pt x="7200" y="19576"/>
                  </a:lnTo>
                  <a:lnTo>
                    <a:pt x="6703" y="19877"/>
                  </a:lnTo>
                  <a:lnTo>
                    <a:pt x="6122" y="20136"/>
                  </a:lnTo>
                  <a:lnTo>
                    <a:pt x="5213" y="20361"/>
                  </a:lnTo>
                  <a:lnTo>
                    <a:pt x="5053" y="20624"/>
                  </a:lnTo>
                  <a:lnTo>
                    <a:pt x="5963" y="20624"/>
                  </a:lnTo>
                  <a:lnTo>
                    <a:pt x="5128" y="20849"/>
                  </a:lnTo>
                  <a:lnTo>
                    <a:pt x="5213" y="21036"/>
                  </a:lnTo>
                  <a:lnTo>
                    <a:pt x="6047" y="20887"/>
                  </a:lnTo>
                  <a:lnTo>
                    <a:pt x="6703" y="20998"/>
                  </a:lnTo>
                  <a:lnTo>
                    <a:pt x="7200" y="20662"/>
                  </a:lnTo>
                  <a:lnTo>
                    <a:pt x="7453" y="20811"/>
                  </a:lnTo>
                  <a:lnTo>
                    <a:pt x="7866" y="20586"/>
                  </a:lnTo>
                  <a:lnTo>
                    <a:pt x="8691" y="20586"/>
                  </a:lnTo>
                  <a:lnTo>
                    <a:pt x="9356" y="20701"/>
                  </a:lnTo>
                  <a:lnTo>
                    <a:pt x="10181" y="20925"/>
                  </a:lnTo>
                  <a:lnTo>
                    <a:pt x="10594" y="21074"/>
                  </a:lnTo>
                  <a:lnTo>
                    <a:pt x="11672" y="20964"/>
                  </a:lnTo>
                  <a:lnTo>
                    <a:pt x="12497" y="21261"/>
                  </a:lnTo>
                  <a:lnTo>
                    <a:pt x="13153" y="21447"/>
                  </a:lnTo>
                  <a:lnTo>
                    <a:pt x="14147" y="21600"/>
                  </a:lnTo>
                  <a:lnTo>
                    <a:pt x="14559" y="21337"/>
                  </a:lnTo>
                  <a:lnTo>
                    <a:pt x="15806" y="21337"/>
                  </a:lnTo>
                  <a:lnTo>
                    <a:pt x="16134" y="20998"/>
                  </a:lnTo>
                  <a:lnTo>
                    <a:pt x="16716" y="20887"/>
                  </a:lnTo>
                  <a:lnTo>
                    <a:pt x="17297" y="20811"/>
                  </a:lnTo>
                  <a:lnTo>
                    <a:pt x="17128" y="20514"/>
                  </a:lnTo>
                  <a:lnTo>
                    <a:pt x="16303" y="20361"/>
                  </a:lnTo>
                  <a:lnTo>
                    <a:pt x="16134" y="20136"/>
                  </a:lnTo>
                  <a:lnTo>
                    <a:pt x="15806" y="19839"/>
                  </a:lnTo>
                  <a:lnTo>
                    <a:pt x="15638" y="19428"/>
                  </a:lnTo>
                  <a:lnTo>
                    <a:pt x="16303" y="19428"/>
                  </a:lnTo>
                  <a:lnTo>
                    <a:pt x="16463" y="19126"/>
                  </a:lnTo>
                  <a:lnTo>
                    <a:pt x="17297" y="18418"/>
                  </a:lnTo>
                  <a:lnTo>
                    <a:pt x="17869" y="17968"/>
                  </a:lnTo>
                  <a:lnTo>
                    <a:pt x="18122" y="17781"/>
                  </a:lnTo>
                  <a:lnTo>
                    <a:pt x="18863" y="17667"/>
                  </a:lnTo>
                  <a:lnTo>
                    <a:pt x="19613" y="17294"/>
                  </a:lnTo>
                  <a:lnTo>
                    <a:pt x="20194" y="16954"/>
                  </a:lnTo>
                  <a:lnTo>
                    <a:pt x="20025" y="16734"/>
                  </a:lnTo>
                  <a:lnTo>
                    <a:pt x="19359" y="16543"/>
                  </a:lnTo>
                  <a:lnTo>
                    <a:pt x="19284" y="16246"/>
                  </a:lnTo>
                  <a:lnTo>
                    <a:pt x="18863" y="15944"/>
                  </a:lnTo>
                  <a:lnTo>
                    <a:pt x="18366" y="15758"/>
                  </a:lnTo>
                  <a:lnTo>
                    <a:pt x="17953" y="15461"/>
                  </a:lnTo>
                  <a:lnTo>
                    <a:pt x="18703" y="15270"/>
                  </a:lnTo>
                  <a:lnTo>
                    <a:pt x="19116" y="15011"/>
                  </a:lnTo>
                  <a:lnTo>
                    <a:pt x="19613" y="14786"/>
                  </a:lnTo>
                  <a:lnTo>
                    <a:pt x="20109" y="14786"/>
                  </a:lnTo>
                  <a:lnTo>
                    <a:pt x="20606" y="14561"/>
                  </a:lnTo>
                  <a:lnTo>
                    <a:pt x="21600" y="14561"/>
                  </a:lnTo>
                  <a:lnTo>
                    <a:pt x="21347" y="14222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0" name="Freeform 1"/>
            <p:cNvSpPr/>
            <p:nvPr/>
          </p:nvSpPr>
          <p:spPr>
            <a:xfrm>
              <a:off x="1548660" y="1963162"/>
              <a:ext cx="1197157" cy="131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73" y="247"/>
                  </a:moveTo>
                  <a:lnTo>
                    <a:pt x="9561" y="1006"/>
                  </a:lnTo>
                  <a:lnTo>
                    <a:pt x="10196" y="1177"/>
                  </a:lnTo>
                  <a:lnTo>
                    <a:pt x="10842" y="1177"/>
                  </a:lnTo>
                  <a:lnTo>
                    <a:pt x="11581" y="1756"/>
                  </a:lnTo>
                  <a:lnTo>
                    <a:pt x="12498" y="1841"/>
                  </a:lnTo>
                  <a:lnTo>
                    <a:pt x="12404" y="2259"/>
                  </a:lnTo>
                  <a:lnTo>
                    <a:pt x="12956" y="2430"/>
                  </a:lnTo>
                  <a:lnTo>
                    <a:pt x="13508" y="2762"/>
                  </a:lnTo>
                  <a:lnTo>
                    <a:pt x="14331" y="3018"/>
                  </a:lnTo>
                  <a:lnTo>
                    <a:pt x="14518" y="3521"/>
                  </a:lnTo>
                  <a:lnTo>
                    <a:pt x="15257" y="3597"/>
                  </a:lnTo>
                  <a:lnTo>
                    <a:pt x="15528" y="4185"/>
                  </a:lnTo>
                  <a:lnTo>
                    <a:pt x="15622" y="5020"/>
                  </a:lnTo>
                  <a:lnTo>
                    <a:pt x="15257" y="5362"/>
                  </a:lnTo>
                  <a:lnTo>
                    <a:pt x="14424" y="5447"/>
                  </a:lnTo>
                  <a:lnTo>
                    <a:pt x="13602" y="5694"/>
                  </a:lnTo>
                  <a:lnTo>
                    <a:pt x="13320" y="6112"/>
                  </a:lnTo>
                  <a:lnTo>
                    <a:pt x="14060" y="6444"/>
                  </a:lnTo>
                  <a:lnTo>
                    <a:pt x="13966" y="7032"/>
                  </a:lnTo>
                  <a:lnTo>
                    <a:pt x="14154" y="7706"/>
                  </a:lnTo>
                  <a:lnTo>
                    <a:pt x="14331" y="8295"/>
                  </a:lnTo>
                  <a:lnTo>
                    <a:pt x="14424" y="8873"/>
                  </a:lnTo>
                  <a:lnTo>
                    <a:pt x="14612" y="9291"/>
                  </a:lnTo>
                  <a:lnTo>
                    <a:pt x="15435" y="9291"/>
                  </a:lnTo>
                  <a:lnTo>
                    <a:pt x="15893" y="9547"/>
                  </a:lnTo>
                  <a:lnTo>
                    <a:pt x="15809" y="10136"/>
                  </a:lnTo>
                  <a:lnTo>
                    <a:pt x="16538" y="10297"/>
                  </a:lnTo>
                  <a:lnTo>
                    <a:pt x="17455" y="9965"/>
                  </a:lnTo>
                  <a:lnTo>
                    <a:pt x="18288" y="9044"/>
                  </a:lnTo>
                  <a:lnTo>
                    <a:pt x="18382" y="9633"/>
                  </a:lnTo>
                  <a:lnTo>
                    <a:pt x="19205" y="9547"/>
                  </a:lnTo>
                  <a:lnTo>
                    <a:pt x="19850" y="9794"/>
                  </a:lnTo>
                  <a:lnTo>
                    <a:pt x="20215" y="10136"/>
                  </a:lnTo>
                  <a:lnTo>
                    <a:pt x="20954" y="10212"/>
                  </a:lnTo>
                  <a:lnTo>
                    <a:pt x="21048" y="10715"/>
                  </a:lnTo>
                  <a:lnTo>
                    <a:pt x="21131" y="11218"/>
                  </a:lnTo>
                  <a:lnTo>
                    <a:pt x="21600" y="11388"/>
                  </a:lnTo>
                  <a:lnTo>
                    <a:pt x="21413" y="11891"/>
                  </a:lnTo>
                  <a:lnTo>
                    <a:pt x="20673" y="12224"/>
                  </a:lnTo>
                  <a:lnTo>
                    <a:pt x="20121" y="12565"/>
                  </a:lnTo>
                  <a:lnTo>
                    <a:pt x="19757" y="13144"/>
                  </a:lnTo>
                  <a:lnTo>
                    <a:pt x="19392" y="13647"/>
                  </a:lnTo>
                  <a:lnTo>
                    <a:pt x="18559" y="13562"/>
                  </a:lnTo>
                  <a:lnTo>
                    <a:pt x="17924" y="13818"/>
                  </a:lnTo>
                  <a:lnTo>
                    <a:pt x="17184" y="13903"/>
                  </a:lnTo>
                  <a:lnTo>
                    <a:pt x="16361" y="13818"/>
                  </a:lnTo>
                  <a:lnTo>
                    <a:pt x="15622" y="13903"/>
                  </a:lnTo>
                  <a:lnTo>
                    <a:pt x="15528" y="14321"/>
                  </a:lnTo>
                  <a:lnTo>
                    <a:pt x="15528" y="14909"/>
                  </a:lnTo>
                  <a:lnTo>
                    <a:pt x="14705" y="14985"/>
                  </a:lnTo>
                  <a:lnTo>
                    <a:pt x="14424" y="15479"/>
                  </a:lnTo>
                  <a:lnTo>
                    <a:pt x="13779" y="16067"/>
                  </a:lnTo>
                  <a:lnTo>
                    <a:pt x="12768" y="16485"/>
                  </a:lnTo>
                  <a:lnTo>
                    <a:pt x="12685" y="17244"/>
                  </a:lnTo>
                  <a:lnTo>
                    <a:pt x="12133" y="17576"/>
                  </a:lnTo>
                  <a:lnTo>
                    <a:pt x="11394" y="17244"/>
                  </a:lnTo>
                  <a:lnTo>
                    <a:pt x="10477" y="17405"/>
                  </a:lnTo>
                  <a:lnTo>
                    <a:pt x="10102" y="18497"/>
                  </a:lnTo>
                  <a:lnTo>
                    <a:pt x="9644" y="19417"/>
                  </a:lnTo>
                  <a:lnTo>
                    <a:pt x="8363" y="21344"/>
                  </a:lnTo>
                  <a:lnTo>
                    <a:pt x="1927" y="21600"/>
                  </a:lnTo>
                  <a:lnTo>
                    <a:pt x="1375" y="20755"/>
                  </a:lnTo>
                  <a:lnTo>
                    <a:pt x="458" y="19749"/>
                  </a:lnTo>
                  <a:lnTo>
                    <a:pt x="271" y="19000"/>
                  </a:lnTo>
                  <a:lnTo>
                    <a:pt x="0" y="17747"/>
                  </a:lnTo>
                  <a:lnTo>
                    <a:pt x="177" y="16741"/>
                  </a:lnTo>
                  <a:lnTo>
                    <a:pt x="552" y="15735"/>
                  </a:lnTo>
                  <a:lnTo>
                    <a:pt x="1104" y="14909"/>
                  </a:lnTo>
                  <a:lnTo>
                    <a:pt x="1104" y="14065"/>
                  </a:lnTo>
                  <a:lnTo>
                    <a:pt x="1281" y="13059"/>
                  </a:lnTo>
                  <a:lnTo>
                    <a:pt x="2020" y="11806"/>
                  </a:lnTo>
                  <a:lnTo>
                    <a:pt x="2666" y="11303"/>
                  </a:lnTo>
                  <a:lnTo>
                    <a:pt x="3301" y="10885"/>
                  </a:lnTo>
                  <a:lnTo>
                    <a:pt x="3489" y="10212"/>
                  </a:lnTo>
                  <a:lnTo>
                    <a:pt x="3583" y="9291"/>
                  </a:lnTo>
                  <a:lnTo>
                    <a:pt x="3489" y="8788"/>
                  </a:lnTo>
                  <a:lnTo>
                    <a:pt x="2843" y="8456"/>
                  </a:lnTo>
                  <a:lnTo>
                    <a:pt x="2020" y="8038"/>
                  </a:lnTo>
                  <a:lnTo>
                    <a:pt x="1468" y="7450"/>
                  </a:lnTo>
                  <a:lnTo>
                    <a:pt x="1187" y="6700"/>
                  </a:lnTo>
                  <a:lnTo>
                    <a:pt x="729" y="5941"/>
                  </a:lnTo>
                  <a:lnTo>
                    <a:pt x="1281" y="5609"/>
                  </a:lnTo>
                  <a:lnTo>
                    <a:pt x="1375" y="5020"/>
                  </a:lnTo>
                  <a:lnTo>
                    <a:pt x="2114" y="4688"/>
                  </a:lnTo>
                  <a:lnTo>
                    <a:pt x="2385" y="4100"/>
                  </a:lnTo>
                  <a:lnTo>
                    <a:pt x="2749" y="3768"/>
                  </a:lnTo>
                  <a:lnTo>
                    <a:pt x="3489" y="3265"/>
                  </a:lnTo>
                  <a:lnTo>
                    <a:pt x="3395" y="2515"/>
                  </a:lnTo>
                  <a:lnTo>
                    <a:pt x="4135" y="2012"/>
                  </a:lnTo>
                  <a:lnTo>
                    <a:pt x="4593" y="1670"/>
                  </a:lnTo>
                  <a:lnTo>
                    <a:pt x="4687" y="1091"/>
                  </a:lnTo>
                  <a:lnTo>
                    <a:pt x="5416" y="674"/>
                  </a:lnTo>
                  <a:lnTo>
                    <a:pt x="6061" y="418"/>
                  </a:lnTo>
                  <a:lnTo>
                    <a:pt x="6707" y="247"/>
                  </a:lnTo>
                  <a:lnTo>
                    <a:pt x="7717" y="0"/>
                  </a:lnTo>
                  <a:lnTo>
                    <a:pt x="8634" y="85"/>
                  </a:lnTo>
                  <a:lnTo>
                    <a:pt x="9373" y="247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FEFEFE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1" name="Freeform 2"/>
            <p:cNvSpPr/>
            <p:nvPr/>
          </p:nvSpPr>
          <p:spPr>
            <a:xfrm>
              <a:off x="1121443" y="2324262"/>
              <a:ext cx="2249942" cy="213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3" y="9897"/>
                  </a:moveTo>
                  <a:lnTo>
                    <a:pt x="21163" y="10359"/>
                  </a:lnTo>
                  <a:lnTo>
                    <a:pt x="21356" y="10774"/>
                  </a:lnTo>
                  <a:lnTo>
                    <a:pt x="21600" y="11083"/>
                  </a:lnTo>
                  <a:lnTo>
                    <a:pt x="21456" y="11393"/>
                  </a:lnTo>
                  <a:lnTo>
                    <a:pt x="21163" y="11697"/>
                  </a:lnTo>
                  <a:lnTo>
                    <a:pt x="20670" y="11802"/>
                  </a:lnTo>
                  <a:lnTo>
                    <a:pt x="20576" y="12112"/>
                  </a:lnTo>
                  <a:lnTo>
                    <a:pt x="20232" y="12269"/>
                  </a:lnTo>
                  <a:lnTo>
                    <a:pt x="20039" y="12731"/>
                  </a:lnTo>
                  <a:lnTo>
                    <a:pt x="19795" y="13093"/>
                  </a:lnTo>
                  <a:lnTo>
                    <a:pt x="19352" y="13193"/>
                  </a:lnTo>
                  <a:lnTo>
                    <a:pt x="19009" y="13403"/>
                  </a:lnTo>
                  <a:lnTo>
                    <a:pt x="18865" y="13759"/>
                  </a:lnTo>
                  <a:lnTo>
                    <a:pt x="18377" y="13864"/>
                  </a:lnTo>
                  <a:lnTo>
                    <a:pt x="18178" y="14122"/>
                  </a:lnTo>
                  <a:lnTo>
                    <a:pt x="18084" y="14484"/>
                  </a:lnTo>
                  <a:lnTo>
                    <a:pt x="18128" y="14945"/>
                  </a:lnTo>
                  <a:lnTo>
                    <a:pt x="18228" y="15308"/>
                  </a:lnTo>
                  <a:lnTo>
                    <a:pt x="17934" y="15565"/>
                  </a:lnTo>
                  <a:lnTo>
                    <a:pt x="17741" y="15927"/>
                  </a:lnTo>
                  <a:lnTo>
                    <a:pt x="17298" y="16342"/>
                  </a:lnTo>
                  <a:lnTo>
                    <a:pt x="16960" y="16803"/>
                  </a:lnTo>
                  <a:lnTo>
                    <a:pt x="16860" y="17113"/>
                  </a:lnTo>
                  <a:lnTo>
                    <a:pt x="17054" y="17475"/>
                  </a:lnTo>
                  <a:lnTo>
                    <a:pt x="17298" y="17528"/>
                  </a:lnTo>
                  <a:lnTo>
                    <a:pt x="17298" y="17884"/>
                  </a:lnTo>
                  <a:lnTo>
                    <a:pt x="17154" y="18141"/>
                  </a:lnTo>
                  <a:lnTo>
                    <a:pt x="17004" y="18451"/>
                  </a:lnTo>
                  <a:lnTo>
                    <a:pt x="16810" y="18761"/>
                  </a:lnTo>
                  <a:lnTo>
                    <a:pt x="16860" y="19175"/>
                  </a:lnTo>
                  <a:lnTo>
                    <a:pt x="16960" y="19584"/>
                  </a:lnTo>
                  <a:lnTo>
                    <a:pt x="16567" y="19485"/>
                  </a:lnTo>
                  <a:lnTo>
                    <a:pt x="16224" y="19584"/>
                  </a:lnTo>
                  <a:lnTo>
                    <a:pt x="15930" y="19947"/>
                  </a:lnTo>
                  <a:lnTo>
                    <a:pt x="15493" y="19795"/>
                  </a:lnTo>
                  <a:lnTo>
                    <a:pt x="15055" y="19689"/>
                  </a:lnTo>
                  <a:lnTo>
                    <a:pt x="14662" y="19847"/>
                  </a:lnTo>
                  <a:lnTo>
                    <a:pt x="14175" y="20157"/>
                  </a:lnTo>
                  <a:lnTo>
                    <a:pt x="13782" y="20309"/>
                  </a:lnTo>
                  <a:lnTo>
                    <a:pt x="13782" y="20618"/>
                  </a:lnTo>
                  <a:lnTo>
                    <a:pt x="13538" y="20981"/>
                  </a:lnTo>
                  <a:lnTo>
                    <a:pt x="12901" y="21238"/>
                  </a:lnTo>
                  <a:lnTo>
                    <a:pt x="12658" y="21600"/>
                  </a:lnTo>
                  <a:lnTo>
                    <a:pt x="12265" y="21390"/>
                  </a:lnTo>
                  <a:lnTo>
                    <a:pt x="11977" y="20513"/>
                  </a:lnTo>
                  <a:lnTo>
                    <a:pt x="11683" y="20052"/>
                  </a:lnTo>
                  <a:lnTo>
                    <a:pt x="11390" y="20204"/>
                  </a:lnTo>
                  <a:lnTo>
                    <a:pt x="10997" y="20361"/>
                  </a:lnTo>
                  <a:lnTo>
                    <a:pt x="10753" y="20052"/>
                  </a:lnTo>
                  <a:lnTo>
                    <a:pt x="10266" y="19947"/>
                  </a:lnTo>
                  <a:lnTo>
                    <a:pt x="10360" y="20361"/>
                  </a:lnTo>
                  <a:lnTo>
                    <a:pt x="10459" y="20876"/>
                  </a:lnTo>
                  <a:lnTo>
                    <a:pt x="10166" y="21238"/>
                  </a:lnTo>
                  <a:lnTo>
                    <a:pt x="9823" y="21133"/>
                  </a:lnTo>
                  <a:lnTo>
                    <a:pt x="9479" y="21185"/>
                  </a:lnTo>
                  <a:lnTo>
                    <a:pt x="9191" y="21390"/>
                  </a:lnTo>
                  <a:lnTo>
                    <a:pt x="8992" y="21547"/>
                  </a:lnTo>
                  <a:lnTo>
                    <a:pt x="8605" y="21600"/>
                  </a:lnTo>
                  <a:lnTo>
                    <a:pt x="8018" y="21600"/>
                  </a:lnTo>
                  <a:lnTo>
                    <a:pt x="7625" y="21390"/>
                  </a:lnTo>
                  <a:lnTo>
                    <a:pt x="7575" y="21133"/>
                  </a:lnTo>
                  <a:lnTo>
                    <a:pt x="7381" y="20928"/>
                  </a:lnTo>
                  <a:lnTo>
                    <a:pt x="7187" y="20566"/>
                  </a:lnTo>
                  <a:lnTo>
                    <a:pt x="7237" y="20157"/>
                  </a:lnTo>
                  <a:lnTo>
                    <a:pt x="7038" y="19847"/>
                  </a:lnTo>
                  <a:lnTo>
                    <a:pt x="6794" y="19432"/>
                  </a:lnTo>
                  <a:lnTo>
                    <a:pt x="6988" y="18918"/>
                  </a:lnTo>
                  <a:lnTo>
                    <a:pt x="7038" y="18556"/>
                  </a:lnTo>
                  <a:lnTo>
                    <a:pt x="6894" y="18246"/>
                  </a:lnTo>
                  <a:lnTo>
                    <a:pt x="6307" y="18299"/>
                  </a:lnTo>
                  <a:lnTo>
                    <a:pt x="6063" y="17884"/>
                  </a:lnTo>
                  <a:lnTo>
                    <a:pt x="6113" y="17370"/>
                  </a:lnTo>
                  <a:lnTo>
                    <a:pt x="5963" y="17060"/>
                  </a:lnTo>
                  <a:lnTo>
                    <a:pt x="5376" y="17113"/>
                  </a:lnTo>
                  <a:lnTo>
                    <a:pt x="4596" y="17265"/>
                  </a:lnTo>
                  <a:lnTo>
                    <a:pt x="4059" y="17370"/>
                  </a:lnTo>
                  <a:lnTo>
                    <a:pt x="3472" y="17423"/>
                  </a:lnTo>
                  <a:lnTo>
                    <a:pt x="3034" y="17218"/>
                  </a:lnTo>
                  <a:lnTo>
                    <a:pt x="2885" y="16803"/>
                  </a:lnTo>
                  <a:lnTo>
                    <a:pt x="2542" y="16599"/>
                  </a:lnTo>
                  <a:lnTo>
                    <a:pt x="2497" y="16237"/>
                  </a:lnTo>
                  <a:lnTo>
                    <a:pt x="2497" y="15822"/>
                  </a:lnTo>
                  <a:lnTo>
                    <a:pt x="2641" y="15413"/>
                  </a:lnTo>
                  <a:lnTo>
                    <a:pt x="2348" y="15202"/>
                  </a:lnTo>
                  <a:lnTo>
                    <a:pt x="2004" y="14899"/>
                  </a:lnTo>
                  <a:lnTo>
                    <a:pt x="1860" y="14536"/>
                  </a:lnTo>
                  <a:lnTo>
                    <a:pt x="1567" y="14379"/>
                  </a:lnTo>
                  <a:lnTo>
                    <a:pt x="1517" y="13970"/>
                  </a:lnTo>
                  <a:lnTo>
                    <a:pt x="1224" y="13660"/>
                  </a:lnTo>
                  <a:lnTo>
                    <a:pt x="1224" y="13350"/>
                  </a:lnTo>
                  <a:lnTo>
                    <a:pt x="1955" y="13041"/>
                  </a:lnTo>
                  <a:lnTo>
                    <a:pt x="2298" y="12836"/>
                  </a:lnTo>
                  <a:lnTo>
                    <a:pt x="2248" y="12421"/>
                  </a:lnTo>
                  <a:lnTo>
                    <a:pt x="2204" y="12006"/>
                  </a:lnTo>
                  <a:lnTo>
                    <a:pt x="2835" y="11855"/>
                  </a:lnTo>
                  <a:lnTo>
                    <a:pt x="3278" y="11960"/>
                  </a:lnTo>
                  <a:lnTo>
                    <a:pt x="3666" y="12059"/>
                  </a:lnTo>
                  <a:lnTo>
                    <a:pt x="4059" y="12006"/>
                  </a:lnTo>
                  <a:lnTo>
                    <a:pt x="4252" y="11235"/>
                  </a:lnTo>
                  <a:lnTo>
                    <a:pt x="4158" y="10721"/>
                  </a:lnTo>
                  <a:lnTo>
                    <a:pt x="3959" y="10306"/>
                  </a:lnTo>
                  <a:lnTo>
                    <a:pt x="3571" y="9997"/>
                  </a:lnTo>
                  <a:lnTo>
                    <a:pt x="3079" y="9944"/>
                  </a:lnTo>
                  <a:lnTo>
                    <a:pt x="2054" y="8659"/>
                  </a:lnTo>
                  <a:lnTo>
                    <a:pt x="343" y="7315"/>
                  </a:lnTo>
                  <a:lnTo>
                    <a:pt x="0" y="6853"/>
                  </a:lnTo>
                  <a:lnTo>
                    <a:pt x="249" y="6649"/>
                  </a:lnTo>
                  <a:lnTo>
                    <a:pt x="587" y="6392"/>
                  </a:lnTo>
                  <a:lnTo>
                    <a:pt x="687" y="5924"/>
                  </a:lnTo>
                  <a:lnTo>
                    <a:pt x="736" y="5568"/>
                  </a:lnTo>
                  <a:lnTo>
                    <a:pt x="1174" y="5416"/>
                  </a:lnTo>
                  <a:lnTo>
                    <a:pt x="1373" y="5667"/>
                  </a:lnTo>
                  <a:lnTo>
                    <a:pt x="1323" y="5924"/>
                  </a:lnTo>
                  <a:lnTo>
                    <a:pt x="1417" y="6129"/>
                  </a:lnTo>
                  <a:lnTo>
                    <a:pt x="1955" y="6234"/>
                  </a:lnTo>
                  <a:lnTo>
                    <a:pt x="2398" y="6082"/>
                  </a:lnTo>
                  <a:lnTo>
                    <a:pt x="2542" y="5568"/>
                  </a:lnTo>
                  <a:lnTo>
                    <a:pt x="2447" y="4955"/>
                  </a:lnTo>
                  <a:lnTo>
                    <a:pt x="2447" y="4540"/>
                  </a:lnTo>
                  <a:lnTo>
                    <a:pt x="2248" y="4125"/>
                  </a:lnTo>
                  <a:lnTo>
                    <a:pt x="2298" y="3663"/>
                  </a:lnTo>
                  <a:lnTo>
                    <a:pt x="2398" y="3149"/>
                  </a:lnTo>
                  <a:lnTo>
                    <a:pt x="1955" y="2629"/>
                  </a:lnTo>
                  <a:lnTo>
                    <a:pt x="1567" y="2425"/>
                  </a:lnTo>
                  <a:lnTo>
                    <a:pt x="1124" y="2016"/>
                  </a:lnTo>
                  <a:lnTo>
                    <a:pt x="1373" y="1706"/>
                  </a:lnTo>
                  <a:lnTo>
                    <a:pt x="1761" y="1601"/>
                  </a:lnTo>
                  <a:lnTo>
                    <a:pt x="2398" y="1496"/>
                  </a:lnTo>
                  <a:lnTo>
                    <a:pt x="2691" y="1548"/>
                  </a:lnTo>
                  <a:lnTo>
                    <a:pt x="2785" y="1239"/>
                  </a:lnTo>
                  <a:lnTo>
                    <a:pt x="3079" y="982"/>
                  </a:lnTo>
                  <a:lnTo>
                    <a:pt x="3522" y="672"/>
                  </a:lnTo>
                  <a:lnTo>
                    <a:pt x="3865" y="415"/>
                  </a:lnTo>
                  <a:lnTo>
                    <a:pt x="4203" y="210"/>
                  </a:lnTo>
                  <a:lnTo>
                    <a:pt x="4496" y="0"/>
                  </a:lnTo>
                  <a:lnTo>
                    <a:pt x="4740" y="467"/>
                  </a:lnTo>
                  <a:lnTo>
                    <a:pt x="4889" y="929"/>
                  </a:lnTo>
                  <a:lnTo>
                    <a:pt x="5183" y="1291"/>
                  </a:lnTo>
                  <a:lnTo>
                    <a:pt x="5620" y="1548"/>
                  </a:lnTo>
                  <a:lnTo>
                    <a:pt x="5963" y="1753"/>
                  </a:lnTo>
                  <a:lnTo>
                    <a:pt x="6013" y="2062"/>
                  </a:lnTo>
                  <a:lnTo>
                    <a:pt x="5963" y="2629"/>
                  </a:lnTo>
                  <a:lnTo>
                    <a:pt x="5864" y="3044"/>
                  </a:lnTo>
                  <a:lnTo>
                    <a:pt x="5526" y="3301"/>
                  </a:lnTo>
                  <a:lnTo>
                    <a:pt x="5183" y="3611"/>
                  </a:lnTo>
                  <a:lnTo>
                    <a:pt x="4790" y="4382"/>
                  </a:lnTo>
                  <a:lnTo>
                    <a:pt x="4695" y="5001"/>
                  </a:lnTo>
                  <a:lnTo>
                    <a:pt x="4695" y="5521"/>
                  </a:lnTo>
                  <a:lnTo>
                    <a:pt x="4402" y="6030"/>
                  </a:lnTo>
                  <a:lnTo>
                    <a:pt x="4203" y="6649"/>
                  </a:lnTo>
                  <a:lnTo>
                    <a:pt x="4108" y="7268"/>
                  </a:lnTo>
                  <a:lnTo>
                    <a:pt x="4252" y="8039"/>
                  </a:lnTo>
                  <a:lnTo>
                    <a:pt x="4352" y="8501"/>
                  </a:lnTo>
                  <a:lnTo>
                    <a:pt x="4839" y="9120"/>
                  </a:lnTo>
                  <a:lnTo>
                    <a:pt x="5133" y="9640"/>
                  </a:lnTo>
                  <a:lnTo>
                    <a:pt x="8555" y="9482"/>
                  </a:lnTo>
                  <a:lnTo>
                    <a:pt x="9236" y="8296"/>
                  </a:lnTo>
                  <a:lnTo>
                    <a:pt x="9479" y="7730"/>
                  </a:lnTo>
                  <a:lnTo>
                    <a:pt x="9679" y="7058"/>
                  </a:lnTo>
                  <a:lnTo>
                    <a:pt x="10166" y="6959"/>
                  </a:lnTo>
                  <a:lnTo>
                    <a:pt x="10559" y="7163"/>
                  </a:lnTo>
                  <a:lnTo>
                    <a:pt x="10853" y="6959"/>
                  </a:lnTo>
                  <a:lnTo>
                    <a:pt x="10897" y="6491"/>
                  </a:lnTo>
                  <a:lnTo>
                    <a:pt x="11434" y="6234"/>
                  </a:lnTo>
                  <a:lnTo>
                    <a:pt x="11777" y="5872"/>
                  </a:lnTo>
                  <a:lnTo>
                    <a:pt x="11927" y="5568"/>
                  </a:lnTo>
                  <a:lnTo>
                    <a:pt x="12364" y="5521"/>
                  </a:lnTo>
                  <a:lnTo>
                    <a:pt x="12364" y="5159"/>
                  </a:lnTo>
                  <a:lnTo>
                    <a:pt x="12414" y="4902"/>
                  </a:lnTo>
                  <a:lnTo>
                    <a:pt x="12807" y="4849"/>
                  </a:lnTo>
                  <a:lnTo>
                    <a:pt x="13245" y="4902"/>
                  </a:lnTo>
                  <a:lnTo>
                    <a:pt x="13638" y="4849"/>
                  </a:lnTo>
                  <a:lnTo>
                    <a:pt x="13975" y="4692"/>
                  </a:lnTo>
                  <a:lnTo>
                    <a:pt x="14418" y="4744"/>
                  </a:lnTo>
                  <a:lnTo>
                    <a:pt x="14612" y="4435"/>
                  </a:lnTo>
                  <a:lnTo>
                    <a:pt x="14806" y="4078"/>
                  </a:lnTo>
                  <a:lnTo>
                    <a:pt x="15100" y="3868"/>
                  </a:lnTo>
                  <a:lnTo>
                    <a:pt x="15736" y="4382"/>
                  </a:lnTo>
                  <a:lnTo>
                    <a:pt x="16224" y="4645"/>
                  </a:lnTo>
                  <a:lnTo>
                    <a:pt x="16666" y="5001"/>
                  </a:lnTo>
                  <a:lnTo>
                    <a:pt x="17004" y="5416"/>
                  </a:lnTo>
                  <a:lnTo>
                    <a:pt x="17104" y="5825"/>
                  </a:lnTo>
                  <a:lnTo>
                    <a:pt x="17054" y="6339"/>
                  </a:lnTo>
                  <a:lnTo>
                    <a:pt x="17298" y="6544"/>
                  </a:lnTo>
                  <a:lnTo>
                    <a:pt x="17591" y="6801"/>
                  </a:lnTo>
                  <a:lnTo>
                    <a:pt x="17397" y="7216"/>
                  </a:lnTo>
                  <a:lnTo>
                    <a:pt x="16910" y="7367"/>
                  </a:lnTo>
                  <a:lnTo>
                    <a:pt x="16910" y="7730"/>
                  </a:lnTo>
                  <a:lnTo>
                    <a:pt x="16810" y="8039"/>
                  </a:lnTo>
                  <a:lnTo>
                    <a:pt x="16761" y="8454"/>
                  </a:lnTo>
                  <a:lnTo>
                    <a:pt x="16910" y="8811"/>
                  </a:lnTo>
                  <a:lnTo>
                    <a:pt x="17104" y="9021"/>
                  </a:lnTo>
                  <a:lnTo>
                    <a:pt x="17447" y="9278"/>
                  </a:lnTo>
                  <a:lnTo>
                    <a:pt x="17741" y="9068"/>
                  </a:lnTo>
                  <a:lnTo>
                    <a:pt x="17885" y="8659"/>
                  </a:lnTo>
                  <a:lnTo>
                    <a:pt x="18034" y="8349"/>
                  </a:lnTo>
                  <a:lnTo>
                    <a:pt x="18377" y="8758"/>
                  </a:lnTo>
                  <a:lnTo>
                    <a:pt x="18328" y="9021"/>
                  </a:lnTo>
                  <a:lnTo>
                    <a:pt x="17984" y="9377"/>
                  </a:lnTo>
                  <a:lnTo>
                    <a:pt x="18178" y="9740"/>
                  </a:lnTo>
                  <a:lnTo>
                    <a:pt x="18034" y="10049"/>
                  </a:lnTo>
                  <a:lnTo>
                    <a:pt x="18128" y="10464"/>
                  </a:lnTo>
                  <a:lnTo>
                    <a:pt x="18328" y="10774"/>
                  </a:lnTo>
                  <a:lnTo>
                    <a:pt x="18328" y="11235"/>
                  </a:lnTo>
                  <a:lnTo>
                    <a:pt x="18671" y="11393"/>
                  </a:lnTo>
                  <a:lnTo>
                    <a:pt x="19108" y="11393"/>
                  </a:lnTo>
                  <a:lnTo>
                    <a:pt x="20769" y="9897"/>
                  </a:lnTo>
                  <a:lnTo>
                    <a:pt x="21063" y="9430"/>
                  </a:lnTo>
                  <a:lnTo>
                    <a:pt x="21163" y="9897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2" name="Freeform 3"/>
            <p:cNvSpPr/>
            <p:nvPr/>
          </p:nvSpPr>
          <p:spPr>
            <a:xfrm>
              <a:off x="2047079" y="4938422"/>
              <a:ext cx="345268" cy="41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0"/>
                  </a:moveTo>
                  <a:lnTo>
                    <a:pt x="16812" y="1315"/>
                  </a:lnTo>
                  <a:lnTo>
                    <a:pt x="14292" y="777"/>
                  </a:lnTo>
                  <a:lnTo>
                    <a:pt x="11412" y="269"/>
                  </a:lnTo>
                  <a:lnTo>
                    <a:pt x="8244" y="538"/>
                  </a:lnTo>
                  <a:lnTo>
                    <a:pt x="5688" y="777"/>
                  </a:lnTo>
                  <a:lnTo>
                    <a:pt x="6336" y="1852"/>
                  </a:lnTo>
                  <a:lnTo>
                    <a:pt x="3168" y="2898"/>
                  </a:lnTo>
                  <a:lnTo>
                    <a:pt x="1260" y="3167"/>
                  </a:lnTo>
                  <a:lnTo>
                    <a:pt x="0" y="4481"/>
                  </a:lnTo>
                  <a:lnTo>
                    <a:pt x="612" y="6573"/>
                  </a:lnTo>
                  <a:lnTo>
                    <a:pt x="936" y="8694"/>
                  </a:lnTo>
                  <a:lnTo>
                    <a:pt x="2196" y="10277"/>
                  </a:lnTo>
                  <a:lnTo>
                    <a:pt x="3780" y="11861"/>
                  </a:lnTo>
                  <a:lnTo>
                    <a:pt x="3168" y="13982"/>
                  </a:lnTo>
                  <a:lnTo>
                    <a:pt x="4104" y="16880"/>
                  </a:lnTo>
                  <a:lnTo>
                    <a:pt x="4104" y="19240"/>
                  </a:lnTo>
                  <a:lnTo>
                    <a:pt x="5400" y="21092"/>
                  </a:lnTo>
                  <a:lnTo>
                    <a:pt x="7596" y="21600"/>
                  </a:lnTo>
                  <a:lnTo>
                    <a:pt x="7920" y="19509"/>
                  </a:lnTo>
                  <a:lnTo>
                    <a:pt x="8892" y="17656"/>
                  </a:lnTo>
                  <a:lnTo>
                    <a:pt x="12708" y="11861"/>
                  </a:lnTo>
                  <a:lnTo>
                    <a:pt x="12384" y="10008"/>
                  </a:lnTo>
                  <a:lnTo>
                    <a:pt x="12996" y="7917"/>
                  </a:lnTo>
                  <a:lnTo>
                    <a:pt x="17784" y="3944"/>
                  </a:lnTo>
                  <a:lnTo>
                    <a:pt x="20304" y="2898"/>
                  </a:lnTo>
                  <a:lnTo>
                    <a:pt x="21600" y="1315"/>
                  </a:lnTo>
                  <a:lnTo>
                    <a:pt x="19692" y="0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3" name="Freeform 4"/>
            <p:cNvSpPr/>
            <p:nvPr/>
          </p:nvSpPr>
          <p:spPr>
            <a:xfrm>
              <a:off x="2748935" y="4206050"/>
              <a:ext cx="1227673" cy="139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2" y="15826"/>
                  </a:moveTo>
                  <a:lnTo>
                    <a:pt x="20351" y="15593"/>
                  </a:lnTo>
                  <a:lnTo>
                    <a:pt x="19721" y="15189"/>
                  </a:lnTo>
                  <a:lnTo>
                    <a:pt x="18828" y="14875"/>
                  </a:lnTo>
                  <a:lnTo>
                    <a:pt x="18015" y="14714"/>
                  </a:lnTo>
                  <a:lnTo>
                    <a:pt x="17477" y="15117"/>
                  </a:lnTo>
                  <a:lnTo>
                    <a:pt x="16847" y="15350"/>
                  </a:lnTo>
                  <a:lnTo>
                    <a:pt x="16137" y="15350"/>
                  </a:lnTo>
                  <a:lnTo>
                    <a:pt x="15598" y="14561"/>
                  </a:lnTo>
                  <a:lnTo>
                    <a:pt x="15324" y="13611"/>
                  </a:lnTo>
                  <a:lnTo>
                    <a:pt x="14522" y="13055"/>
                  </a:lnTo>
                  <a:lnTo>
                    <a:pt x="13720" y="12974"/>
                  </a:lnTo>
                  <a:lnTo>
                    <a:pt x="13090" y="13450"/>
                  </a:lnTo>
                  <a:lnTo>
                    <a:pt x="12643" y="14167"/>
                  </a:lnTo>
                  <a:lnTo>
                    <a:pt x="12999" y="14875"/>
                  </a:lnTo>
                  <a:lnTo>
                    <a:pt x="13537" y="15664"/>
                  </a:lnTo>
                  <a:lnTo>
                    <a:pt x="13181" y="16059"/>
                  </a:lnTo>
                  <a:lnTo>
                    <a:pt x="12552" y="16382"/>
                  </a:lnTo>
                  <a:lnTo>
                    <a:pt x="12105" y="16776"/>
                  </a:lnTo>
                  <a:lnTo>
                    <a:pt x="11293" y="17090"/>
                  </a:lnTo>
                  <a:lnTo>
                    <a:pt x="10307" y="17090"/>
                  </a:lnTo>
                  <a:lnTo>
                    <a:pt x="9769" y="17646"/>
                  </a:lnTo>
                  <a:lnTo>
                    <a:pt x="8876" y="17960"/>
                  </a:lnTo>
                  <a:lnTo>
                    <a:pt x="8073" y="18040"/>
                  </a:lnTo>
                  <a:lnTo>
                    <a:pt x="6906" y="19385"/>
                  </a:lnTo>
                  <a:lnTo>
                    <a:pt x="6276" y="20416"/>
                  </a:lnTo>
                  <a:lnTo>
                    <a:pt x="5829" y="20972"/>
                  </a:lnTo>
                  <a:lnTo>
                    <a:pt x="5291" y="21439"/>
                  </a:lnTo>
                  <a:lnTo>
                    <a:pt x="4844" y="21600"/>
                  </a:lnTo>
                  <a:lnTo>
                    <a:pt x="4753" y="21125"/>
                  </a:lnTo>
                  <a:lnTo>
                    <a:pt x="4570" y="20416"/>
                  </a:lnTo>
                  <a:lnTo>
                    <a:pt x="3950" y="20094"/>
                  </a:lnTo>
                  <a:lnTo>
                    <a:pt x="4489" y="19071"/>
                  </a:lnTo>
                  <a:lnTo>
                    <a:pt x="4123" y="18516"/>
                  </a:lnTo>
                  <a:lnTo>
                    <a:pt x="3950" y="17807"/>
                  </a:lnTo>
                  <a:lnTo>
                    <a:pt x="4489" y="17332"/>
                  </a:lnTo>
                  <a:lnTo>
                    <a:pt x="4489" y="16615"/>
                  </a:lnTo>
                  <a:lnTo>
                    <a:pt x="4123" y="16139"/>
                  </a:lnTo>
                  <a:lnTo>
                    <a:pt x="3585" y="15664"/>
                  </a:lnTo>
                  <a:lnTo>
                    <a:pt x="3047" y="15906"/>
                  </a:lnTo>
                  <a:lnTo>
                    <a:pt x="2427" y="16220"/>
                  </a:lnTo>
                  <a:lnTo>
                    <a:pt x="1706" y="16139"/>
                  </a:lnTo>
                  <a:lnTo>
                    <a:pt x="1259" y="15664"/>
                  </a:lnTo>
                  <a:lnTo>
                    <a:pt x="538" y="15512"/>
                  </a:lnTo>
                  <a:lnTo>
                    <a:pt x="0" y="14561"/>
                  </a:lnTo>
                  <a:lnTo>
                    <a:pt x="274" y="13925"/>
                  </a:lnTo>
                  <a:lnTo>
                    <a:pt x="457" y="13055"/>
                  </a:lnTo>
                  <a:lnTo>
                    <a:pt x="366" y="12741"/>
                  </a:lnTo>
                  <a:lnTo>
                    <a:pt x="366" y="11316"/>
                  </a:lnTo>
                  <a:lnTo>
                    <a:pt x="538" y="10679"/>
                  </a:lnTo>
                  <a:lnTo>
                    <a:pt x="812" y="9971"/>
                  </a:lnTo>
                  <a:lnTo>
                    <a:pt x="630" y="9415"/>
                  </a:lnTo>
                  <a:lnTo>
                    <a:pt x="812" y="8868"/>
                  </a:lnTo>
                  <a:lnTo>
                    <a:pt x="1259" y="8464"/>
                  </a:lnTo>
                  <a:lnTo>
                    <a:pt x="1076" y="7837"/>
                  </a:lnTo>
                  <a:lnTo>
                    <a:pt x="1442" y="7442"/>
                  </a:lnTo>
                  <a:lnTo>
                    <a:pt x="1168" y="6967"/>
                  </a:lnTo>
                  <a:lnTo>
                    <a:pt x="1076" y="6411"/>
                  </a:lnTo>
                  <a:lnTo>
                    <a:pt x="1076" y="5703"/>
                  </a:lnTo>
                  <a:lnTo>
                    <a:pt x="812" y="5299"/>
                  </a:lnTo>
                  <a:lnTo>
                    <a:pt x="1168" y="5147"/>
                  </a:lnTo>
                  <a:lnTo>
                    <a:pt x="1797" y="4358"/>
                  </a:lnTo>
                  <a:lnTo>
                    <a:pt x="1797" y="3560"/>
                  </a:lnTo>
                  <a:lnTo>
                    <a:pt x="2153" y="3013"/>
                  </a:lnTo>
                  <a:lnTo>
                    <a:pt x="2061" y="2134"/>
                  </a:lnTo>
                  <a:lnTo>
                    <a:pt x="2153" y="1506"/>
                  </a:lnTo>
                  <a:lnTo>
                    <a:pt x="2427" y="789"/>
                  </a:lnTo>
                  <a:lnTo>
                    <a:pt x="3047" y="637"/>
                  </a:lnTo>
                  <a:lnTo>
                    <a:pt x="3676" y="395"/>
                  </a:lnTo>
                  <a:lnTo>
                    <a:pt x="4214" y="717"/>
                  </a:lnTo>
                  <a:lnTo>
                    <a:pt x="4844" y="556"/>
                  </a:lnTo>
                  <a:lnTo>
                    <a:pt x="5291" y="161"/>
                  </a:lnTo>
                  <a:lnTo>
                    <a:pt x="5646" y="0"/>
                  </a:lnTo>
                  <a:lnTo>
                    <a:pt x="6012" y="475"/>
                  </a:lnTo>
                  <a:lnTo>
                    <a:pt x="6367" y="1345"/>
                  </a:lnTo>
                  <a:lnTo>
                    <a:pt x="5920" y="1820"/>
                  </a:lnTo>
                  <a:lnTo>
                    <a:pt x="6367" y="2457"/>
                  </a:lnTo>
                  <a:lnTo>
                    <a:pt x="6814" y="2932"/>
                  </a:lnTo>
                  <a:lnTo>
                    <a:pt x="6997" y="3327"/>
                  </a:lnTo>
                  <a:lnTo>
                    <a:pt x="7627" y="3327"/>
                  </a:lnTo>
                  <a:lnTo>
                    <a:pt x="8612" y="3560"/>
                  </a:lnTo>
                  <a:lnTo>
                    <a:pt x="8784" y="4035"/>
                  </a:lnTo>
                  <a:lnTo>
                    <a:pt x="9505" y="4358"/>
                  </a:lnTo>
                  <a:lnTo>
                    <a:pt x="10307" y="4035"/>
                  </a:lnTo>
                  <a:lnTo>
                    <a:pt x="11028" y="3479"/>
                  </a:lnTo>
                  <a:lnTo>
                    <a:pt x="11211" y="2932"/>
                  </a:lnTo>
                  <a:lnTo>
                    <a:pt x="11739" y="2771"/>
                  </a:lnTo>
                  <a:lnTo>
                    <a:pt x="12105" y="2376"/>
                  </a:lnTo>
                  <a:lnTo>
                    <a:pt x="12460" y="2932"/>
                  </a:lnTo>
                  <a:lnTo>
                    <a:pt x="13090" y="3327"/>
                  </a:lnTo>
                  <a:lnTo>
                    <a:pt x="14339" y="3479"/>
                  </a:lnTo>
                  <a:lnTo>
                    <a:pt x="14613" y="4035"/>
                  </a:lnTo>
                  <a:lnTo>
                    <a:pt x="14613" y="4671"/>
                  </a:lnTo>
                  <a:lnTo>
                    <a:pt x="15060" y="5066"/>
                  </a:lnTo>
                  <a:lnTo>
                    <a:pt x="15781" y="5380"/>
                  </a:lnTo>
                  <a:lnTo>
                    <a:pt x="15862" y="6097"/>
                  </a:lnTo>
                  <a:lnTo>
                    <a:pt x="16319" y="6886"/>
                  </a:lnTo>
                  <a:lnTo>
                    <a:pt x="16492" y="7442"/>
                  </a:lnTo>
                  <a:lnTo>
                    <a:pt x="16137" y="7917"/>
                  </a:lnTo>
                  <a:lnTo>
                    <a:pt x="15690" y="8626"/>
                  </a:lnTo>
                  <a:lnTo>
                    <a:pt x="16228" y="8939"/>
                  </a:lnTo>
                  <a:lnTo>
                    <a:pt x="17213" y="8868"/>
                  </a:lnTo>
                  <a:lnTo>
                    <a:pt x="17660" y="9334"/>
                  </a:lnTo>
                  <a:lnTo>
                    <a:pt x="17660" y="9971"/>
                  </a:lnTo>
                  <a:lnTo>
                    <a:pt x="18371" y="10051"/>
                  </a:lnTo>
                  <a:lnTo>
                    <a:pt x="18645" y="10527"/>
                  </a:lnTo>
                  <a:lnTo>
                    <a:pt x="19366" y="10446"/>
                  </a:lnTo>
                  <a:lnTo>
                    <a:pt x="19904" y="11082"/>
                  </a:lnTo>
                  <a:lnTo>
                    <a:pt x="21062" y="11154"/>
                  </a:lnTo>
                  <a:lnTo>
                    <a:pt x="21600" y="10527"/>
                  </a:lnTo>
                  <a:lnTo>
                    <a:pt x="21062" y="15826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4" name="Freeform 5"/>
            <p:cNvSpPr/>
            <p:nvPr/>
          </p:nvSpPr>
          <p:spPr>
            <a:xfrm>
              <a:off x="4391685" y="3316016"/>
              <a:ext cx="2036334" cy="68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716"/>
                  </a:moveTo>
                  <a:lnTo>
                    <a:pt x="104" y="17120"/>
                  </a:lnTo>
                  <a:lnTo>
                    <a:pt x="538" y="15851"/>
                  </a:lnTo>
                  <a:lnTo>
                    <a:pt x="1187" y="14563"/>
                  </a:lnTo>
                  <a:lnTo>
                    <a:pt x="1726" y="13439"/>
                  </a:lnTo>
                  <a:lnTo>
                    <a:pt x="1995" y="12006"/>
                  </a:lnTo>
                  <a:lnTo>
                    <a:pt x="1946" y="10410"/>
                  </a:lnTo>
                  <a:lnTo>
                    <a:pt x="3182" y="2086"/>
                  </a:lnTo>
                  <a:lnTo>
                    <a:pt x="3886" y="2249"/>
                  </a:lnTo>
                  <a:lnTo>
                    <a:pt x="4155" y="1451"/>
                  </a:lnTo>
                  <a:lnTo>
                    <a:pt x="4589" y="961"/>
                  </a:lnTo>
                  <a:lnTo>
                    <a:pt x="5024" y="1922"/>
                  </a:lnTo>
                  <a:lnTo>
                    <a:pt x="5507" y="1288"/>
                  </a:lnTo>
                  <a:lnTo>
                    <a:pt x="5886" y="2086"/>
                  </a:lnTo>
                  <a:lnTo>
                    <a:pt x="6535" y="1288"/>
                  </a:lnTo>
                  <a:lnTo>
                    <a:pt x="7129" y="1922"/>
                  </a:lnTo>
                  <a:lnTo>
                    <a:pt x="7557" y="2249"/>
                  </a:lnTo>
                  <a:lnTo>
                    <a:pt x="7991" y="1759"/>
                  </a:lnTo>
                  <a:lnTo>
                    <a:pt x="8371" y="2086"/>
                  </a:lnTo>
                  <a:lnTo>
                    <a:pt x="9019" y="1759"/>
                  </a:lnTo>
                  <a:lnTo>
                    <a:pt x="9393" y="2394"/>
                  </a:lnTo>
                  <a:lnTo>
                    <a:pt x="9882" y="2720"/>
                  </a:lnTo>
                  <a:lnTo>
                    <a:pt x="10262" y="2086"/>
                  </a:lnTo>
                  <a:lnTo>
                    <a:pt x="10635" y="1759"/>
                  </a:lnTo>
                  <a:lnTo>
                    <a:pt x="10959" y="1288"/>
                  </a:lnTo>
                  <a:lnTo>
                    <a:pt x="11338" y="798"/>
                  </a:lnTo>
                  <a:lnTo>
                    <a:pt x="11877" y="490"/>
                  </a:lnTo>
                  <a:lnTo>
                    <a:pt x="12201" y="1288"/>
                  </a:lnTo>
                  <a:lnTo>
                    <a:pt x="12311" y="0"/>
                  </a:lnTo>
                  <a:lnTo>
                    <a:pt x="12740" y="798"/>
                  </a:lnTo>
                  <a:lnTo>
                    <a:pt x="13229" y="490"/>
                  </a:lnTo>
                  <a:lnTo>
                    <a:pt x="13554" y="1451"/>
                  </a:lnTo>
                  <a:lnTo>
                    <a:pt x="13933" y="1759"/>
                  </a:lnTo>
                  <a:lnTo>
                    <a:pt x="14526" y="2086"/>
                  </a:lnTo>
                  <a:lnTo>
                    <a:pt x="14955" y="3047"/>
                  </a:lnTo>
                  <a:lnTo>
                    <a:pt x="15389" y="2884"/>
                  </a:lnTo>
                  <a:lnTo>
                    <a:pt x="15714" y="2249"/>
                  </a:lnTo>
                  <a:lnTo>
                    <a:pt x="16466" y="2249"/>
                  </a:lnTo>
                  <a:lnTo>
                    <a:pt x="21600" y="18716"/>
                  </a:lnTo>
                  <a:lnTo>
                    <a:pt x="21380" y="20167"/>
                  </a:lnTo>
                  <a:lnTo>
                    <a:pt x="20951" y="20167"/>
                  </a:lnTo>
                  <a:lnTo>
                    <a:pt x="20737" y="20965"/>
                  </a:lnTo>
                  <a:lnTo>
                    <a:pt x="20034" y="20802"/>
                  </a:lnTo>
                  <a:lnTo>
                    <a:pt x="19440" y="20965"/>
                  </a:lnTo>
                  <a:lnTo>
                    <a:pt x="19006" y="20330"/>
                  </a:lnTo>
                  <a:lnTo>
                    <a:pt x="18412" y="20330"/>
                  </a:lnTo>
                  <a:lnTo>
                    <a:pt x="18253" y="19532"/>
                  </a:lnTo>
                  <a:lnTo>
                    <a:pt x="17818" y="18880"/>
                  </a:lnTo>
                  <a:lnTo>
                    <a:pt x="17384" y="18880"/>
                  </a:lnTo>
                  <a:lnTo>
                    <a:pt x="17170" y="17918"/>
                  </a:lnTo>
                  <a:lnTo>
                    <a:pt x="16846" y="16957"/>
                  </a:lnTo>
                  <a:lnTo>
                    <a:pt x="16142" y="16159"/>
                  </a:lnTo>
                  <a:lnTo>
                    <a:pt x="15603" y="16322"/>
                  </a:lnTo>
                  <a:lnTo>
                    <a:pt x="14796" y="15524"/>
                  </a:lnTo>
                  <a:lnTo>
                    <a:pt x="14257" y="16322"/>
                  </a:lnTo>
                  <a:lnTo>
                    <a:pt x="13658" y="17610"/>
                  </a:lnTo>
                  <a:lnTo>
                    <a:pt x="13119" y="17120"/>
                  </a:lnTo>
                  <a:lnTo>
                    <a:pt x="12636" y="17773"/>
                  </a:lnTo>
                  <a:lnTo>
                    <a:pt x="11877" y="17284"/>
                  </a:lnTo>
                  <a:lnTo>
                    <a:pt x="11069" y="17610"/>
                  </a:lnTo>
                  <a:lnTo>
                    <a:pt x="9882" y="16957"/>
                  </a:lnTo>
                  <a:lnTo>
                    <a:pt x="9393" y="17610"/>
                  </a:lnTo>
                  <a:lnTo>
                    <a:pt x="8744" y="16486"/>
                  </a:lnTo>
                  <a:lnTo>
                    <a:pt x="8261" y="17284"/>
                  </a:lnTo>
                  <a:lnTo>
                    <a:pt x="7722" y="17918"/>
                  </a:lnTo>
                  <a:lnTo>
                    <a:pt x="7184" y="17773"/>
                  </a:lnTo>
                  <a:lnTo>
                    <a:pt x="6804" y="18571"/>
                  </a:lnTo>
                  <a:lnTo>
                    <a:pt x="6101" y="18571"/>
                  </a:lnTo>
                  <a:lnTo>
                    <a:pt x="5721" y="18082"/>
                  </a:lnTo>
                  <a:lnTo>
                    <a:pt x="5073" y="18082"/>
                  </a:lnTo>
                  <a:lnTo>
                    <a:pt x="4644" y="18716"/>
                  </a:lnTo>
                  <a:lnTo>
                    <a:pt x="4155" y="18716"/>
                  </a:lnTo>
                  <a:lnTo>
                    <a:pt x="3996" y="19532"/>
                  </a:lnTo>
                  <a:lnTo>
                    <a:pt x="3292" y="19532"/>
                  </a:lnTo>
                  <a:lnTo>
                    <a:pt x="2864" y="20004"/>
                  </a:lnTo>
                  <a:lnTo>
                    <a:pt x="2319" y="20802"/>
                  </a:lnTo>
                  <a:lnTo>
                    <a:pt x="1836" y="21600"/>
                  </a:lnTo>
                  <a:lnTo>
                    <a:pt x="1566" y="20802"/>
                  </a:lnTo>
                  <a:lnTo>
                    <a:pt x="1242" y="20965"/>
                  </a:lnTo>
                  <a:lnTo>
                    <a:pt x="1022" y="20004"/>
                  </a:lnTo>
                  <a:lnTo>
                    <a:pt x="918" y="18880"/>
                  </a:lnTo>
                  <a:lnTo>
                    <a:pt x="538" y="18571"/>
                  </a:lnTo>
                  <a:lnTo>
                    <a:pt x="0" y="18716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FEFEFE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5" name="Freeform 6"/>
            <p:cNvSpPr/>
            <p:nvPr/>
          </p:nvSpPr>
          <p:spPr>
            <a:xfrm>
              <a:off x="5546188" y="5152031"/>
              <a:ext cx="2819565" cy="181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lnTo>
                    <a:pt x="16493" y="425"/>
                  </a:lnTo>
                  <a:lnTo>
                    <a:pt x="16493" y="850"/>
                  </a:lnTo>
                  <a:lnTo>
                    <a:pt x="16687" y="1213"/>
                  </a:lnTo>
                  <a:lnTo>
                    <a:pt x="16921" y="1453"/>
                  </a:lnTo>
                  <a:lnTo>
                    <a:pt x="17270" y="1152"/>
                  </a:lnTo>
                  <a:lnTo>
                    <a:pt x="17469" y="1638"/>
                  </a:lnTo>
                  <a:lnTo>
                    <a:pt x="17310" y="1817"/>
                  </a:lnTo>
                  <a:lnTo>
                    <a:pt x="17350" y="2365"/>
                  </a:lnTo>
                  <a:lnTo>
                    <a:pt x="17429" y="2667"/>
                  </a:lnTo>
                  <a:lnTo>
                    <a:pt x="17624" y="2783"/>
                  </a:lnTo>
                  <a:lnTo>
                    <a:pt x="17624" y="3393"/>
                  </a:lnTo>
                  <a:lnTo>
                    <a:pt x="17858" y="3571"/>
                  </a:lnTo>
                  <a:lnTo>
                    <a:pt x="17933" y="3811"/>
                  </a:lnTo>
                  <a:lnTo>
                    <a:pt x="18247" y="3996"/>
                  </a:lnTo>
                  <a:lnTo>
                    <a:pt x="18286" y="4360"/>
                  </a:lnTo>
                  <a:lnTo>
                    <a:pt x="18167" y="4723"/>
                  </a:lnTo>
                  <a:lnTo>
                    <a:pt x="17933" y="4840"/>
                  </a:lnTo>
                  <a:lnTo>
                    <a:pt x="17858" y="5265"/>
                  </a:lnTo>
                  <a:lnTo>
                    <a:pt x="17584" y="5505"/>
                  </a:lnTo>
                  <a:lnTo>
                    <a:pt x="17270" y="5628"/>
                  </a:lnTo>
                  <a:lnTo>
                    <a:pt x="15362" y="8713"/>
                  </a:lnTo>
                  <a:lnTo>
                    <a:pt x="15636" y="8953"/>
                  </a:lnTo>
                  <a:lnTo>
                    <a:pt x="15910" y="8836"/>
                  </a:lnTo>
                  <a:lnTo>
                    <a:pt x="16144" y="9138"/>
                  </a:lnTo>
                  <a:lnTo>
                    <a:pt x="16532" y="8836"/>
                  </a:lnTo>
                  <a:lnTo>
                    <a:pt x="16647" y="9076"/>
                  </a:lnTo>
                  <a:lnTo>
                    <a:pt x="16881" y="9076"/>
                  </a:lnTo>
                  <a:lnTo>
                    <a:pt x="17036" y="9378"/>
                  </a:lnTo>
                  <a:lnTo>
                    <a:pt x="17036" y="9981"/>
                  </a:lnTo>
                  <a:lnTo>
                    <a:pt x="17235" y="10228"/>
                  </a:lnTo>
                  <a:lnTo>
                    <a:pt x="17504" y="9926"/>
                  </a:lnTo>
                  <a:lnTo>
                    <a:pt x="17544" y="10289"/>
                  </a:lnTo>
                  <a:lnTo>
                    <a:pt x="17778" y="10529"/>
                  </a:lnTo>
                  <a:lnTo>
                    <a:pt x="18013" y="10529"/>
                  </a:lnTo>
                  <a:lnTo>
                    <a:pt x="18167" y="10954"/>
                  </a:lnTo>
                  <a:lnTo>
                    <a:pt x="18441" y="11256"/>
                  </a:lnTo>
                  <a:lnTo>
                    <a:pt x="18755" y="11496"/>
                  </a:lnTo>
                  <a:lnTo>
                    <a:pt x="18795" y="11797"/>
                  </a:lnTo>
                  <a:lnTo>
                    <a:pt x="19064" y="11982"/>
                  </a:lnTo>
                  <a:lnTo>
                    <a:pt x="19263" y="12462"/>
                  </a:lnTo>
                  <a:lnTo>
                    <a:pt x="19183" y="12826"/>
                  </a:lnTo>
                  <a:lnTo>
                    <a:pt x="19338" y="13189"/>
                  </a:lnTo>
                  <a:lnTo>
                    <a:pt x="19378" y="13552"/>
                  </a:lnTo>
                  <a:lnTo>
                    <a:pt x="19457" y="14039"/>
                  </a:lnTo>
                  <a:lnTo>
                    <a:pt x="19806" y="13730"/>
                  </a:lnTo>
                  <a:lnTo>
                    <a:pt x="19806" y="14156"/>
                  </a:lnTo>
                  <a:lnTo>
                    <a:pt x="19961" y="14457"/>
                  </a:lnTo>
                  <a:lnTo>
                    <a:pt x="19886" y="14944"/>
                  </a:lnTo>
                  <a:lnTo>
                    <a:pt x="19766" y="15307"/>
                  </a:lnTo>
                  <a:lnTo>
                    <a:pt x="20080" y="15849"/>
                  </a:lnTo>
                  <a:lnTo>
                    <a:pt x="20195" y="16150"/>
                  </a:lnTo>
                  <a:lnTo>
                    <a:pt x="20389" y="16335"/>
                  </a:lnTo>
                  <a:lnTo>
                    <a:pt x="20389" y="17124"/>
                  </a:lnTo>
                  <a:lnTo>
                    <a:pt x="20743" y="17364"/>
                  </a:lnTo>
                  <a:lnTo>
                    <a:pt x="20743" y="17665"/>
                  </a:lnTo>
                  <a:lnTo>
                    <a:pt x="20898" y="17843"/>
                  </a:lnTo>
                  <a:lnTo>
                    <a:pt x="20822" y="18268"/>
                  </a:lnTo>
                  <a:lnTo>
                    <a:pt x="20977" y="18693"/>
                  </a:lnTo>
                  <a:lnTo>
                    <a:pt x="21211" y="19057"/>
                  </a:lnTo>
                  <a:lnTo>
                    <a:pt x="21132" y="19783"/>
                  </a:lnTo>
                  <a:lnTo>
                    <a:pt x="21406" y="19962"/>
                  </a:lnTo>
                  <a:lnTo>
                    <a:pt x="21600" y="20263"/>
                  </a:lnTo>
                  <a:lnTo>
                    <a:pt x="21406" y="20750"/>
                  </a:lnTo>
                  <a:lnTo>
                    <a:pt x="21600" y="21477"/>
                  </a:lnTo>
                  <a:lnTo>
                    <a:pt x="21171" y="21415"/>
                  </a:lnTo>
                  <a:lnTo>
                    <a:pt x="20783" y="21600"/>
                  </a:lnTo>
                  <a:lnTo>
                    <a:pt x="20314" y="21538"/>
                  </a:lnTo>
                  <a:lnTo>
                    <a:pt x="20275" y="21113"/>
                  </a:lnTo>
                  <a:lnTo>
                    <a:pt x="20195" y="20572"/>
                  </a:lnTo>
                  <a:lnTo>
                    <a:pt x="20314" y="19900"/>
                  </a:lnTo>
                  <a:lnTo>
                    <a:pt x="20155" y="19057"/>
                  </a:lnTo>
                  <a:lnTo>
                    <a:pt x="19806" y="18454"/>
                  </a:lnTo>
                  <a:lnTo>
                    <a:pt x="19766" y="17789"/>
                  </a:lnTo>
                  <a:lnTo>
                    <a:pt x="19572" y="17000"/>
                  </a:lnTo>
                  <a:lnTo>
                    <a:pt x="19104" y="16575"/>
                  </a:lnTo>
                  <a:lnTo>
                    <a:pt x="18870" y="15972"/>
                  </a:lnTo>
                  <a:lnTo>
                    <a:pt x="18675" y="15067"/>
                  </a:lnTo>
                  <a:lnTo>
                    <a:pt x="18441" y="14457"/>
                  </a:lnTo>
                  <a:lnTo>
                    <a:pt x="18052" y="14156"/>
                  </a:lnTo>
                  <a:lnTo>
                    <a:pt x="17584" y="14279"/>
                  </a:lnTo>
                  <a:lnTo>
                    <a:pt x="17195" y="14882"/>
                  </a:lnTo>
                  <a:lnTo>
                    <a:pt x="16767" y="15369"/>
                  </a:lnTo>
                  <a:lnTo>
                    <a:pt x="16219" y="16459"/>
                  </a:lnTo>
                  <a:lnTo>
                    <a:pt x="15870" y="16575"/>
                  </a:lnTo>
                  <a:lnTo>
                    <a:pt x="15556" y="16939"/>
                  </a:lnTo>
                  <a:lnTo>
                    <a:pt x="15636" y="17487"/>
                  </a:lnTo>
                  <a:lnTo>
                    <a:pt x="15790" y="17789"/>
                  </a:lnTo>
                  <a:lnTo>
                    <a:pt x="15441" y="17665"/>
                  </a:lnTo>
                  <a:lnTo>
                    <a:pt x="15128" y="17425"/>
                  </a:lnTo>
                  <a:lnTo>
                    <a:pt x="14973" y="16939"/>
                  </a:lnTo>
                  <a:lnTo>
                    <a:pt x="14814" y="16459"/>
                  </a:lnTo>
                  <a:lnTo>
                    <a:pt x="14544" y="16212"/>
                  </a:lnTo>
                  <a:lnTo>
                    <a:pt x="14270" y="16274"/>
                  </a:lnTo>
                  <a:lnTo>
                    <a:pt x="14036" y="16760"/>
                  </a:lnTo>
                  <a:lnTo>
                    <a:pt x="13921" y="17179"/>
                  </a:lnTo>
                  <a:lnTo>
                    <a:pt x="14116" y="17364"/>
                  </a:lnTo>
                  <a:lnTo>
                    <a:pt x="14151" y="17665"/>
                  </a:lnTo>
                  <a:lnTo>
                    <a:pt x="14465" y="18029"/>
                  </a:lnTo>
                  <a:lnTo>
                    <a:pt x="7718" y="18392"/>
                  </a:lnTo>
                  <a:lnTo>
                    <a:pt x="7330" y="18392"/>
                  </a:lnTo>
                  <a:lnTo>
                    <a:pt x="7095" y="18207"/>
                  </a:lnTo>
                  <a:lnTo>
                    <a:pt x="6786" y="18090"/>
                  </a:lnTo>
                  <a:lnTo>
                    <a:pt x="6552" y="18392"/>
                  </a:lnTo>
                  <a:lnTo>
                    <a:pt x="6199" y="18392"/>
                  </a:lnTo>
                  <a:lnTo>
                    <a:pt x="5850" y="18454"/>
                  </a:lnTo>
                  <a:lnTo>
                    <a:pt x="5690" y="18693"/>
                  </a:lnTo>
                  <a:lnTo>
                    <a:pt x="5421" y="18693"/>
                  </a:lnTo>
                  <a:lnTo>
                    <a:pt x="5227" y="18454"/>
                  </a:lnTo>
                  <a:lnTo>
                    <a:pt x="5028" y="18330"/>
                  </a:lnTo>
                  <a:lnTo>
                    <a:pt x="4599" y="18392"/>
                  </a:lnTo>
                  <a:lnTo>
                    <a:pt x="4330" y="18330"/>
                  </a:lnTo>
                  <a:lnTo>
                    <a:pt x="4096" y="17843"/>
                  </a:lnTo>
                  <a:lnTo>
                    <a:pt x="3901" y="17542"/>
                  </a:lnTo>
                  <a:lnTo>
                    <a:pt x="3627" y="17364"/>
                  </a:lnTo>
                  <a:lnTo>
                    <a:pt x="3627" y="17000"/>
                  </a:lnTo>
                  <a:lnTo>
                    <a:pt x="3861" y="16760"/>
                  </a:lnTo>
                  <a:lnTo>
                    <a:pt x="3901" y="16397"/>
                  </a:lnTo>
                  <a:lnTo>
                    <a:pt x="3861" y="15910"/>
                  </a:lnTo>
                  <a:lnTo>
                    <a:pt x="4016" y="15547"/>
                  </a:lnTo>
                  <a:lnTo>
                    <a:pt x="4330" y="15245"/>
                  </a:lnTo>
                  <a:lnTo>
                    <a:pt x="4484" y="14882"/>
                  </a:lnTo>
                  <a:lnTo>
                    <a:pt x="4405" y="14457"/>
                  </a:lnTo>
                  <a:lnTo>
                    <a:pt x="4210" y="14341"/>
                  </a:lnTo>
                  <a:lnTo>
                    <a:pt x="3976" y="14642"/>
                  </a:lnTo>
                  <a:lnTo>
                    <a:pt x="3742" y="14519"/>
                  </a:lnTo>
                  <a:lnTo>
                    <a:pt x="3548" y="14759"/>
                  </a:lnTo>
                  <a:lnTo>
                    <a:pt x="3159" y="14704"/>
                  </a:lnTo>
                  <a:lnTo>
                    <a:pt x="2965" y="15006"/>
                  </a:lnTo>
                  <a:lnTo>
                    <a:pt x="2302" y="14581"/>
                  </a:lnTo>
                  <a:lnTo>
                    <a:pt x="2028" y="15067"/>
                  </a:lnTo>
                  <a:lnTo>
                    <a:pt x="1834" y="14704"/>
                  </a:lnTo>
                  <a:lnTo>
                    <a:pt x="1520" y="14519"/>
                  </a:lnTo>
                  <a:lnTo>
                    <a:pt x="1246" y="14519"/>
                  </a:lnTo>
                  <a:lnTo>
                    <a:pt x="1131" y="13854"/>
                  </a:lnTo>
                  <a:lnTo>
                    <a:pt x="976" y="13491"/>
                  </a:lnTo>
                  <a:lnTo>
                    <a:pt x="782" y="13127"/>
                  </a:lnTo>
                  <a:lnTo>
                    <a:pt x="548" y="12826"/>
                  </a:lnTo>
                  <a:lnTo>
                    <a:pt x="234" y="12826"/>
                  </a:lnTo>
                  <a:lnTo>
                    <a:pt x="0" y="12586"/>
                  </a:lnTo>
                  <a:lnTo>
                    <a:pt x="1714" y="10707"/>
                  </a:lnTo>
                  <a:lnTo>
                    <a:pt x="1988" y="10468"/>
                  </a:lnTo>
                  <a:lnTo>
                    <a:pt x="2377" y="10344"/>
                  </a:lnTo>
                  <a:lnTo>
                    <a:pt x="2571" y="9803"/>
                  </a:lnTo>
                  <a:lnTo>
                    <a:pt x="2925" y="9679"/>
                  </a:lnTo>
                  <a:lnTo>
                    <a:pt x="2965" y="9199"/>
                  </a:lnTo>
                  <a:lnTo>
                    <a:pt x="2925" y="8953"/>
                  </a:lnTo>
                  <a:lnTo>
                    <a:pt x="3119" y="8713"/>
                  </a:lnTo>
                  <a:lnTo>
                    <a:pt x="2885" y="8349"/>
                  </a:lnTo>
                  <a:lnTo>
                    <a:pt x="3119" y="7924"/>
                  </a:lnTo>
                  <a:lnTo>
                    <a:pt x="3353" y="7623"/>
                  </a:lnTo>
                  <a:lnTo>
                    <a:pt x="3667" y="7684"/>
                  </a:lnTo>
                  <a:lnTo>
                    <a:pt x="3627" y="7321"/>
                  </a:lnTo>
                  <a:lnTo>
                    <a:pt x="3702" y="7019"/>
                  </a:lnTo>
                  <a:lnTo>
                    <a:pt x="3468" y="6656"/>
                  </a:lnTo>
                  <a:lnTo>
                    <a:pt x="3702" y="6293"/>
                  </a:lnTo>
                  <a:lnTo>
                    <a:pt x="4016" y="6231"/>
                  </a:lnTo>
                  <a:lnTo>
                    <a:pt x="4250" y="5930"/>
                  </a:lnTo>
                  <a:lnTo>
                    <a:pt x="4445" y="6293"/>
                  </a:lnTo>
                  <a:lnTo>
                    <a:pt x="4679" y="6115"/>
                  </a:lnTo>
                  <a:lnTo>
                    <a:pt x="4599" y="5690"/>
                  </a:lnTo>
                  <a:lnTo>
                    <a:pt x="4913" y="5813"/>
                  </a:lnTo>
                  <a:lnTo>
                    <a:pt x="5028" y="5566"/>
                  </a:lnTo>
                  <a:lnTo>
                    <a:pt x="5068" y="5203"/>
                  </a:lnTo>
                  <a:lnTo>
                    <a:pt x="5302" y="5203"/>
                  </a:lnTo>
                  <a:lnTo>
                    <a:pt x="5421" y="4840"/>
                  </a:lnTo>
                  <a:lnTo>
                    <a:pt x="5690" y="4840"/>
                  </a:lnTo>
                  <a:lnTo>
                    <a:pt x="5690" y="4600"/>
                  </a:lnTo>
                  <a:lnTo>
                    <a:pt x="6123" y="4723"/>
                  </a:lnTo>
                  <a:lnTo>
                    <a:pt x="6433" y="4661"/>
                  </a:lnTo>
                  <a:lnTo>
                    <a:pt x="6433" y="4298"/>
                  </a:lnTo>
                  <a:lnTo>
                    <a:pt x="6472" y="3811"/>
                  </a:lnTo>
                  <a:lnTo>
                    <a:pt x="6627" y="3695"/>
                  </a:lnTo>
                  <a:lnTo>
                    <a:pt x="6861" y="3996"/>
                  </a:lnTo>
                  <a:lnTo>
                    <a:pt x="7095" y="3571"/>
                  </a:lnTo>
                  <a:lnTo>
                    <a:pt x="7409" y="3811"/>
                  </a:lnTo>
                  <a:lnTo>
                    <a:pt x="7718" y="3811"/>
                  </a:lnTo>
                  <a:lnTo>
                    <a:pt x="8072" y="3510"/>
                  </a:lnTo>
                  <a:lnTo>
                    <a:pt x="8266" y="3873"/>
                  </a:lnTo>
                  <a:lnTo>
                    <a:pt x="8500" y="3695"/>
                  </a:lnTo>
                  <a:lnTo>
                    <a:pt x="8615" y="3996"/>
                  </a:lnTo>
                  <a:lnTo>
                    <a:pt x="8889" y="3811"/>
                  </a:lnTo>
                  <a:lnTo>
                    <a:pt x="9163" y="3996"/>
                  </a:lnTo>
                  <a:lnTo>
                    <a:pt x="9357" y="3633"/>
                  </a:lnTo>
                  <a:lnTo>
                    <a:pt x="10060" y="3633"/>
                  </a:lnTo>
                  <a:lnTo>
                    <a:pt x="10254" y="3270"/>
                  </a:lnTo>
                  <a:lnTo>
                    <a:pt x="10528" y="3332"/>
                  </a:lnTo>
                  <a:lnTo>
                    <a:pt x="10643" y="2907"/>
                  </a:lnTo>
                  <a:lnTo>
                    <a:pt x="11032" y="3030"/>
                  </a:lnTo>
                  <a:lnTo>
                    <a:pt x="11306" y="2783"/>
                  </a:lnTo>
                  <a:lnTo>
                    <a:pt x="12322" y="2783"/>
                  </a:lnTo>
                  <a:lnTo>
                    <a:pt x="12243" y="2365"/>
                  </a:lnTo>
                  <a:lnTo>
                    <a:pt x="12631" y="2242"/>
                  </a:lnTo>
                  <a:lnTo>
                    <a:pt x="12865" y="2002"/>
                  </a:lnTo>
                  <a:lnTo>
                    <a:pt x="12826" y="1638"/>
                  </a:lnTo>
                  <a:lnTo>
                    <a:pt x="13219" y="1638"/>
                  </a:lnTo>
                  <a:lnTo>
                    <a:pt x="13254" y="1337"/>
                  </a:lnTo>
                  <a:lnTo>
                    <a:pt x="13488" y="1213"/>
                  </a:lnTo>
                  <a:lnTo>
                    <a:pt x="13802" y="1213"/>
                  </a:lnTo>
                  <a:lnTo>
                    <a:pt x="14036" y="1028"/>
                  </a:lnTo>
                  <a:lnTo>
                    <a:pt x="14310" y="1152"/>
                  </a:lnTo>
                  <a:lnTo>
                    <a:pt x="14584" y="1213"/>
                  </a:lnTo>
                  <a:lnTo>
                    <a:pt x="14893" y="1152"/>
                  </a:lnTo>
                  <a:lnTo>
                    <a:pt x="15282" y="1213"/>
                  </a:lnTo>
                  <a:lnTo>
                    <a:pt x="15516" y="1275"/>
                  </a:lnTo>
                  <a:lnTo>
                    <a:pt x="15985" y="727"/>
                  </a:lnTo>
                  <a:lnTo>
                    <a:pt x="16338" y="0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FEFEFE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6" name="Freeform 7"/>
            <p:cNvSpPr/>
            <p:nvPr/>
          </p:nvSpPr>
          <p:spPr>
            <a:xfrm>
              <a:off x="5342751" y="3789005"/>
              <a:ext cx="2448293" cy="230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1" y="12712"/>
                  </a:moveTo>
                  <a:lnTo>
                    <a:pt x="20613" y="12474"/>
                  </a:lnTo>
                  <a:lnTo>
                    <a:pt x="20389" y="12376"/>
                  </a:lnTo>
                  <a:lnTo>
                    <a:pt x="20654" y="11899"/>
                  </a:lnTo>
                  <a:lnTo>
                    <a:pt x="20567" y="11612"/>
                  </a:lnTo>
                  <a:lnTo>
                    <a:pt x="20343" y="11374"/>
                  </a:lnTo>
                  <a:lnTo>
                    <a:pt x="20430" y="10897"/>
                  </a:lnTo>
                  <a:lnTo>
                    <a:pt x="20343" y="10513"/>
                  </a:lnTo>
                  <a:lnTo>
                    <a:pt x="20028" y="10085"/>
                  </a:lnTo>
                  <a:lnTo>
                    <a:pt x="19804" y="9798"/>
                  </a:lnTo>
                  <a:lnTo>
                    <a:pt x="19626" y="9365"/>
                  </a:lnTo>
                  <a:lnTo>
                    <a:pt x="19712" y="9029"/>
                  </a:lnTo>
                  <a:lnTo>
                    <a:pt x="19850" y="8698"/>
                  </a:lnTo>
                  <a:lnTo>
                    <a:pt x="19804" y="8173"/>
                  </a:lnTo>
                  <a:lnTo>
                    <a:pt x="19712" y="7837"/>
                  </a:lnTo>
                  <a:lnTo>
                    <a:pt x="19890" y="7550"/>
                  </a:lnTo>
                  <a:lnTo>
                    <a:pt x="19804" y="7166"/>
                  </a:lnTo>
                  <a:lnTo>
                    <a:pt x="19982" y="6927"/>
                  </a:lnTo>
                  <a:lnTo>
                    <a:pt x="19850" y="6689"/>
                  </a:lnTo>
                  <a:lnTo>
                    <a:pt x="19982" y="6402"/>
                  </a:lnTo>
                  <a:lnTo>
                    <a:pt x="19758" y="6115"/>
                  </a:lnTo>
                  <a:lnTo>
                    <a:pt x="19850" y="5925"/>
                  </a:lnTo>
                  <a:lnTo>
                    <a:pt x="19534" y="5779"/>
                  </a:lnTo>
                  <a:lnTo>
                    <a:pt x="19534" y="5492"/>
                  </a:lnTo>
                  <a:lnTo>
                    <a:pt x="19850" y="5254"/>
                  </a:lnTo>
                  <a:lnTo>
                    <a:pt x="20073" y="4967"/>
                  </a:lnTo>
                  <a:lnTo>
                    <a:pt x="20613" y="4393"/>
                  </a:lnTo>
                  <a:lnTo>
                    <a:pt x="20791" y="4154"/>
                  </a:lnTo>
                  <a:lnTo>
                    <a:pt x="20654" y="3824"/>
                  </a:lnTo>
                  <a:lnTo>
                    <a:pt x="20521" y="3537"/>
                  </a:lnTo>
                  <a:lnTo>
                    <a:pt x="20699" y="3201"/>
                  </a:lnTo>
                  <a:lnTo>
                    <a:pt x="20567" y="2865"/>
                  </a:lnTo>
                  <a:lnTo>
                    <a:pt x="20791" y="2340"/>
                  </a:lnTo>
                  <a:lnTo>
                    <a:pt x="21015" y="2053"/>
                  </a:lnTo>
                  <a:lnTo>
                    <a:pt x="21239" y="1674"/>
                  </a:lnTo>
                  <a:lnTo>
                    <a:pt x="21600" y="1387"/>
                  </a:lnTo>
                  <a:lnTo>
                    <a:pt x="21554" y="1051"/>
                  </a:lnTo>
                  <a:lnTo>
                    <a:pt x="21239" y="953"/>
                  </a:lnTo>
                  <a:lnTo>
                    <a:pt x="21061" y="617"/>
                  </a:lnTo>
                  <a:lnTo>
                    <a:pt x="21239" y="428"/>
                  </a:lnTo>
                  <a:lnTo>
                    <a:pt x="20969" y="190"/>
                  </a:lnTo>
                  <a:lnTo>
                    <a:pt x="20613" y="0"/>
                  </a:lnTo>
                  <a:lnTo>
                    <a:pt x="20206" y="0"/>
                  </a:lnTo>
                  <a:lnTo>
                    <a:pt x="19936" y="49"/>
                  </a:lnTo>
                  <a:lnTo>
                    <a:pt x="19443" y="190"/>
                  </a:lnTo>
                  <a:lnTo>
                    <a:pt x="19127" y="379"/>
                  </a:lnTo>
                  <a:lnTo>
                    <a:pt x="18725" y="330"/>
                  </a:lnTo>
                  <a:lnTo>
                    <a:pt x="18364" y="141"/>
                  </a:lnTo>
                  <a:lnTo>
                    <a:pt x="18008" y="141"/>
                  </a:lnTo>
                  <a:lnTo>
                    <a:pt x="17646" y="330"/>
                  </a:lnTo>
                  <a:lnTo>
                    <a:pt x="17468" y="574"/>
                  </a:lnTo>
                  <a:lnTo>
                    <a:pt x="17020" y="617"/>
                  </a:lnTo>
                  <a:lnTo>
                    <a:pt x="16613" y="477"/>
                  </a:lnTo>
                  <a:lnTo>
                    <a:pt x="16211" y="666"/>
                  </a:lnTo>
                  <a:lnTo>
                    <a:pt x="15942" y="861"/>
                  </a:lnTo>
                  <a:lnTo>
                    <a:pt x="15224" y="715"/>
                  </a:lnTo>
                  <a:lnTo>
                    <a:pt x="14324" y="953"/>
                  </a:lnTo>
                  <a:lnTo>
                    <a:pt x="14008" y="861"/>
                  </a:lnTo>
                  <a:lnTo>
                    <a:pt x="13474" y="666"/>
                  </a:lnTo>
                  <a:lnTo>
                    <a:pt x="12349" y="666"/>
                  </a:lnTo>
                  <a:lnTo>
                    <a:pt x="11810" y="617"/>
                  </a:lnTo>
                  <a:lnTo>
                    <a:pt x="11449" y="574"/>
                  </a:lnTo>
                  <a:lnTo>
                    <a:pt x="11271" y="861"/>
                  </a:lnTo>
                  <a:lnTo>
                    <a:pt x="11001" y="1192"/>
                  </a:lnTo>
                  <a:lnTo>
                    <a:pt x="10599" y="1387"/>
                  </a:lnTo>
                  <a:lnTo>
                    <a:pt x="10329" y="1240"/>
                  </a:lnTo>
                  <a:lnTo>
                    <a:pt x="10105" y="953"/>
                  </a:lnTo>
                  <a:lnTo>
                    <a:pt x="9922" y="1143"/>
                  </a:lnTo>
                  <a:lnTo>
                    <a:pt x="9566" y="1143"/>
                  </a:lnTo>
                  <a:lnTo>
                    <a:pt x="9383" y="1576"/>
                  </a:lnTo>
                  <a:lnTo>
                    <a:pt x="9027" y="1576"/>
                  </a:lnTo>
                  <a:lnTo>
                    <a:pt x="8849" y="1814"/>
                  </a:lnTo>
                  <a:lnTo>
                    <a:pt x="8263" y="1766"/>
                  </a:lnTo>
                  <a:lnTo>
                    <a:pt x="7770" y="1814"/>
                  </a:lnTo>
                  <a:lnTo>
                    <a:pt x="7363" y="1576"/>
                  </a:lnTo>
                  <a:lnTo>
                    <a:pt x="7322" y="1863"/>
                  </a:lnTo>
                  <a:lnTo>
                    <a:pt x="7052" y="2004"/>
                  </a:lnTo>
                  <a:lnTo>
                    <a:pt x="6915" y="2389"/>
                  </a:lnTo>
                  <a:lnTo>
                    <a:pt x="6600" y="2578"/>
                  </a:lnTo>
                  <a:lnTo>
                    <a:pt x="6513" y="2865"/>
                  </a:lnTo>
                  <a:lnTo>
                    <a:pt x="6289" y="3104"/>
                  </a:lnTo>
                  <a:lnTo>
                    <a:pt x="6289" y="3391"/>
                  </a:lnTo>
                  <a:lnTo>
                    <a:pt x="5974" y="3629"/>
                  </a:lnTo>
                  <a:lnTo>
                    <a:pt x="5928" y="3916"/>
                  </a:lnTo>
                  <a:lnTo>
                    <a:pt x="5612" y="4154"/>
                  </a:lnTo>
                  <a:lnTo>
                    <a:pt x="5480" y="4393"/>
                  </a:lnTo>
                  <a:lnTo>
                    <a:pt x="5073" y="4441"/>
                  </a:lnTo>
                  <a:lnTo>
                    <a:pt x="4717" y="4588"/>
                  </a:lnTo>
                  <a:lnTo>
                    <a:pt x="4178" y="4588"/>
                  </a:lnTo>
                  <a:lnTo>
                    <a:pt x="3638" y="4967"/>
                  </a:lnTo>
                  <a:lnTo>
                    <a:pt x="3145" y="5303"/>
                  </a:lnTo>
                  <a:lnTo>
                    <a:pt x="2783" y="5541"/>
                  </a:lnTo>
                  <a:lnTo>
                    <a:pt x="2381" y="5828"/>
                  </a:lnTo>
                  <a:lnTo>
                    <a:pt x="2244" y="6353"/>
                  </a:lnTo>
                  <a:lnTo>
                    <a:pt x="1974" y="6592"/>
                  </a:lnTo>
                  <a:lnTo>
                    <a:pt x="1527" y="6879"/>
                  </a:lnTo>
                  <a:lnTo>
                    <a:pt x="1170" y="7166"/>
                  </a:lnTo>
                  <a:lnTo>
                    <a:pt x="763" y="7404"/>
                  </a:lnTo>
                  <a:lnTo>
                    <a:pt x="539" y="8027"/>
                  </a:lnTo>
                  <a:lnTo>
                    <a:pt x="315" y="8460"/>
                  </a:lnTo>
                  <a:lnTo>
                    <a:pt x="0" y="8742"/>
                  </a:lnTo>
                  <a:lnTo>
                    <a:pt x="361" y="20977"/>
                  </a:lnTo>
                  <a:lnTo>
                    <a:pt x="585" y="21172"/>
                  </a:lnTo>
                  <a:lnTo>
                    <a:pt x="987" y="21075"/>
                  </a:lnTo>
                  <a:lnTo>
                    <a:pt x="1211" y="21215"/>
                  </a:lnTo>
                  <a:lnTo>
                    <a:pt x="1664" y="21172"/>
                  </a:lnTo>
                  <a:lnTo>
                    <a:pt x="1705" y="21410"/>
                  </a:lnTo>
                  <a:lnTo>
                    <a:pt x="2112" y="21362"/>
                  </a:lnTo>
                  <a:lnTo>
                    <a:pt x="2112" y="21551"/>
                  </a:lnTo>
                  <a:lnTo>
                    <a:pt x="2559" y="21410"/>
                  </a:lnTo>
                  <a:lnTo>
                    <a:pt x="2697" y="21600"/>
                  </a:lnTo>
                  <a:lnTo>
                    <a:pt x="3007" y="21313"/>
                  </a:lnTo>
                  <a:lnTo>
                    <a:pt x="2961" y="21026"/>
                  </a:lnTo>
                  <a:lnTo>
                    <a:pt x="3190" y="20788"/>
                  </a:lnTo>
                  <a:lnTo>
                    <a:pt x="3638" y="20934"/>
                  </a:lnTo>
                  <a:lnTo>
                    <a:pt x="3770" y="21264"/>
                  </a:lnTo>
                  <a:lnTo>
                    <a:pt x="4086" y="21075"/>
                  </a:lnTo>
                  <a:lnTo>
                    <a:pt x="4534" y="20977"/>
                  </a:lnTo>
                  <a:lnTo>
                    <a:pt x="4758" y="20549"/>
                  </a:lnTo>
                  <a:lnTo>
                    <a:pt x="5165" y="20452"/>
                  </a:lnTo>
                  <a:lnTo>
                    <a:pt x="5210" y="20073"/>
                  </a:lnTo>
                  <a:lnTo>
                    <a:pt x="5165" y="19878"/>
                  </a:lnTo>
                  <a:lnTo>
                    <a:pt x="5389" y="19688"/>
                  </a:lnTo>
                  <a:lnTo>
                    <a:pt x="5119" y="19401"/>
                  </a:lnTo>
                  <a:lnTo>
                    <a:pt x="5389" y="19065"/>
                  </a:lnTo>
                  <a:lnTo>
                    <a:pt x="5658" y="18827"/>
                  </a:lnTo>
                  <a:lnTo>
                    <a:pt x="6020" y="18876"/>
                  </a:lnTo>
                  <a:lnTo>
                    <a:pt x="5974" y="18589"/>
                  </a:lnTo>
                  <a:lnTo>
                    <a:pt x="6060" y="18350"/>
                  </a:lnTo>
                  <a:lnTo>
                    <a:pt x="5791" y="18063"/>
                  </a:lnTo>
                  <a:lnTo>
                    <a:pt x="6060" y="17776"/>
                  </a:lnTo>
                  <a:lnTo>
                    <a:pt x="6421" y="17727"/>
                  </a:lnTo>
                  <a:lnTo>
                    <a:pt x="6691" y="17489"/>
                  </a:lnTo>
                  <a:lnTo>
                    <a:pt x="6915" y="17776"/>
                  </a:lnTo>
                  <a:lnTo>
                    <a:pt x="7185" y="17635"/>
                  </a:lnTo>
                  <a:lnTo>
                    <a:pt x="7093" y="17299"/>
                  </a:lnTo>
                  <a:lnTo>
                    <a:pt x="7454" y="17397"/>
                  </a:lnTo>
                  <a:lnTo>
                    <a:pt x="7587" y="17202"/>
                  </a:lnTo>
                  <a:lnTo>
                    <a:pt x="7633" y="16915"/>
                  </a:lnTo>
                  <a:lnTo>
                    <a:pt x="7902" y="16915"/>
                  </a:lnTo>
                  <a:lnTo>
                    <a:pt x="8040" y="16628"/>
                  </a:lnTo>
                  <a:lnTo>
                    <a:pt x="8350" y="16628"/>
                  </a:lnTo>
                  <a:lnTo>
                    <a:pt x="8350" y="16438"/>
                  </a:lnTo>
                  <a:lnTo>
                    <a:pt x="8849" y="16536"/>
                  </a:lnTo>
                  <a:lnTo>
                    <a:pt x="9205" y="16487"/>
                  </a:lnTo>
                  <a:lnTo>
                    <a:pt x="9205" y="16200"/>
                  </a:lnTo>
                  <a:lnTo>
                    <a:pt x="9251" y="15815"/>
                  </a:lnTo>
                  <a:lnTo>
                    <a:pt x="9429" y="15723"/>
                  </a:lnTo>
                  <a:lnTo>
                    <a:pt x="9698" y="15962"/>
                  </a:lnTo>
                  <a:lnTo>
                    <a:pt x="9968" y="15626"/>
                  </a:lnTo>
                  <a:lnTo>
                    <a:pt x="10329" y="15815"/>
                  </a:lnTo>
                  <a:lnTo>
                    <a:pt x="10686" y="15815"/>
                  </a:lnTo>
                  <a:lnTo>
                    <a:pt x="11093" y="15577"/>
                  </a:lnTo>
                  <a:lnTo>
                    <a:pt x="11316" y="15864"/>
                  </a:lnTo>
                  <a:lnTo>
                    <a:pt x="11586" y="15723"/>
                  </a:lnTo>
                  <a:lnTo>
                    <a:pt x="11718" y="15962"/>
                  </a:lnTo>
                  <a:lnTo>
                    <a:pt x="12034" y="15815"/>
                  </a:lnTo>
                  <a:lnTo>
                    <a:pt x="12349" y="15962"/>
                  </a:lnTo>
                  <a:lnTo>
                    <a:pt x="12573" y="15675"/>
                  </a:lnTo>
                  <a:lnTo>
                    <a:pt x="13382" y="15675"/>
                  </a:lnTo>
                  <a:lnTo>
                    <a:pt x="13606" y="15388"/>
                  </a:lnTo>
                  <a:lnTo>
                    <a:pt x="13922" y="15436"/>
                  </a:lnTo>
                  <a:lnTo>
                    <a:pt x="14054" y="15101"/>
                  </a:lnTo>
                  <a:lnTo>
                    <a:pt x="14502" y="15198"/>
                  </a:lnTo>
                  <a:lnTo>
                    <a:pt x="14817" y="15003"/>
                  </a:lnTo>
                  <a:lnTo>
                    <a:pt x="15988" y="15003"/>
                  </a:lnTo>
                  <a:lnTo>
                    <a:pt x="15896" y="14673"/>
                  </a:lnTo>
                  <a:lnTo>
                    <a:pt x="16344" y="14575"/>
                  </a:lnTo>
                  <a:lnTo>
                    <a:pt x="16613" y="14386"/>
                  </a:lnTo>
                  <a:lnTo>
                    <a:pt x="16568" y="14098"/>
                  </a:lnTo>
                  <a:lnTo>
                    <a:pt x="17020" y="14098"/>
                  </a:lnTo>
                  <a:lnTo>
                    <a:pt x="17061" y="13860"/>
                  </a:lnTo>
                  <a:lnTo>
                    <a:pt x="17331" y="13763"/>
                  </a:lnTo>
                  <a:lnTo>
                    <a:pt x="17692" y="13763"/>
                  </a:lnTo>
                  <a:lnTo>
                    <a:pt x="17962" y="13616"/>
                  </a:lnTo>
                  <a:lnTo>
                    <a:pt x="18277" y="13714"/>
                  </a:lnTo>
                  <a:lnTo>
                    <a:pt x="18593" y="13763"/>
                  </a:lnTo>
                  <a:lnTo>
                    <a:pt x="18949" y="13714"/>
                  </a:lnTo>
                  <a:lnTo>
                    <a:pt x="19397" y="13763"/>
                  </a:lnTo>
                  <a:lnTo>
                    <a:pt x="19666" y="13811"/>
                  </a:lnTo>
                  <a:lnTo>
                    <a:pt x="20206" y="13378"/>
                  </a:lnTo>
                  <a:lnTo>
                    <a:pt x="20613" y="12804"/>
                  </a:lnTo>
                  <a:lnTo>
                    <a:pt x="20521" y="12712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FEFEFE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7" name="Freeform 8"/>
            <p:cNvSpPr/>
            <p:nvPr/>
          </p:nvSpPr>
          <p:spPr>
            <a:xfrm>
              <a:off x="3410104" y="0"/>
              <a:ext cx="1672691" cy="129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81" y="21514"/>
                  </a:moveTo>
                  <a:lnTo>
                    <a:pt x="8076" y="21005"/>
                  </a:lnTo>
                  <a:lnTo>
                    <a:pt x="8076" y="20074"/>
                  </a:lnTo>
                  <a:lnTo>
                    <a:pt x="8403" y="19651"/>
                  </a:lnTo>
                  <a:lnTo>
                    <a:pt x="8664" y="19142"/>
                  </a:lnTo>
                  <a:lnTo>
                    <a:pt x="8857" y="18634"/>
                  </a:lnTo>
                  <a:lnTo>
                    <a:pt x="9185" y="17702"/>
                  </a:lnTo>
                  <a:lnTo>
                    <a:pt x="9386" y="17030"/>
                  </a:lnTo>
                  <a:lnTo>
                    <a:pt x="9579" y="16435"/>
                  </a:lnTo>
                  <a:lnTo>
                    <a:pt x="9974" y="15926"/>
                  </a:lnTo>
                  <a:lnTo>
                    <a:pt x="9974" y="15331"/>
                  </a:lnTo>
                  <a:lnTo>
                    <a:pt x="10629" y="14659"/>
                  </a:lnTo>
                  <a:lnTo>
                    <a:pt x="11284" y="14064"/>
                  </a:lnTo>
                  <a:lnTo>
                    <a:pt x="12073" y="13891"/>
                  </a:lnTo>
                  <a:lnTo>
                    <a:pt x="12467" y="13382"/>
                  </a:lnTo>
                  <a:lnTo>
                    <a:pt x="12862" y="12624"/>
                  </a:lnTo>
                  <a:lnTo>
                    <a:pt x="13651" y="10925"/>
                  </a:lnTo>
                  <a:lnTo>
                    <a:pt x="13911" y="10330"/>
                  </a:lnTo>
                  <a:lnTo>
                    <a:pt x="14306" y="9658"/>
                  </a:lnTo>
                  <a:lnTo>
                    <a:pt x="14440" y="9149"/>
                  </a:lnTo>
                  <a:lnTo>
                    <a:pt x="14834" y="8554"/>
                  </a:lnTo>
                  <a:lnTo>
                    <a:pt x="15556" y="8304"/>
                  </a:lnTo>
                  <a:lnTo>
                    <a:pt x="16740" y="8045"/>
                  </a:lnTo>
                  <a:lnTo>
                    <a:pt x="17395" y="7622"/>
                  </a:lnTo>
                  <a:lnTo>
                    <a:pt x="18444" y="7286"/>
                  </a:lnTo>
                  <a:lnTo>
                    <a:pt x="19107" y="7027"/>
                  </a:lnTo>
                  <a:lnTo>
                    <a:pt x="19829" y="6442"/>
                  </a:lnTo>
                  <a:lnTo>
                    <a:pt x="20156" y="5674"/>
                  </a:lnTo>
                  <a:lnTo>
                    <a:pt x="21012" y="5165"/>
                  </a:lnTo>
                  <a:lnTo>
                    <a:pt x="21600" y="4570"/>
                  </a:lnTo>
                  <a:lnTo>
                    <a:pt x="21533" y="3898"/>
                  </a:lnTo>
                  <a:lnTo>
                    <a:pt x="21139" y="2966"/>
                  </a:lnTo>
                  <a:lnTo>
                    <a:pt x="20811" y="2285"/>
                  </a:lnTo>
                  <a:lnTo>
                    <a:pt x="20223" y="1613"/>
                  </a:lnTo>
                  <a:lnTo>
                    <a:pt x="19434" y="1104"/>
                  </a:lnTo>
                  <a:lnTo>
                    <a:pt x="18444" y="682"/>
                  </a:lnTo>
                  <a:lnTo>
                    <a:pt x="17596" y="173"/>
                  </a:lnTo>
                  <a:lnTo>
                    <a:pt x="17000" y="0"/>
                  </a:lnTo>
                  <a:lnTo>
                    <a:pt x="16278" y="86"/>
                  </a:lnTo>
                  <a:lnTo>
                    <a:pt x="15884" y="595"/>
                  </a:lnTo>
                  <a:lnTo>
                    <a:pt x="16278" y="1190"/>
                  </a:lnTo>
                  <a:lnTo>
                    <a:pt x="16085" y="1776"/>
                  </a:lnTo>
                  <a:lnTo>
                    <a:pt x="15296" y="1613"/>
                  </a:lnTo>
                  <a:lnTo>
                    <a:pt x="14834" y="2035"/>
                  </a:lnTo>
                  <a:lnTo>
                    <a:pt x="15229" y="2794"/>
                  </a:lnTo>
                  <a:lnTo>
                    <a:pt x="15035" y="3389"/>
                  </a:lnTo>
                  <a:lnTo>
                    <a:pt x="14246" y="3475"/>
                  </a:lnTo>
                  <a:lnTo>
                    <a:pt x="13911" y="2794"/>
                  </a:lnTo>
                  <a:lnTo>
                    <a:pt x="13390" y="2707"/>
                  </a:lnTo>
                  <a:lnTo>
                    <a:pt x="12929" y="2966"/>
                  </a:lnTo>
                  <a:lnTo>
                    <a:pt x="12862" y="4320"/>
                  </a:lnTo>
                  <a:lnTo>
                    <a:pt x="12408" y="5510"/>
                  </a:lnTo>
                  <a:lnTo>
                    <a:pt x="12140" y="6182"/>
                  </a:lnTo>
                  <a:lnTo>
                    <a:pt x="11418" y="6605"/>
                  </a:lnTo>
                  <a:lnTo>
                    <a:pt x="10956" y="6950"/>
                  </a:lnTo>
                  <a:lnTo>
                    <a:pt x="10696" y="7450"/>
                  </a:lnTo>
                  <a:lnTo>
                    <a:pt x="9974" y="7882"/>
                  </a:lnTo>
                  <a:lnTo>
                    <a:pt x="9252" y="7709"/>
                  </a:lnTo>
                  <a:lnTo>
                    <a:pt x="8723" y="7795"/>
                  </a:lnTo>
                  <a:lnTo>
                    <a:pt x="8336" y="8131"/>
                  </a:lnTo>
                  <a:lnTo>
                    <a:pt x="7748" y="8218"/>
                  </a:lnTo>
                  <a:lnTo>
                    <a:pt x="7093" y="8726"/>
                  </a:lnTo>
                  <a:lnTo>
                    <a:pt x="6498" y="9235"/>
                  </a:lnTo>
                  <a:lnTo>
                    <a:pt x="6103" y="9994"/>
                  </a:lnTo>
                  <a:lnTo>
                    <a:pt x="5448" y="10253"/>
                  </a:lnTo>
                  <a:lnTo>
                    <a:pt x="4920" y="10675"/>
                  </a:lnTo>
                  <a:lnTo>
                    <a:pt x="4920" y="11270"/>
                  </a:lnTo>
                  <a:lnTo>
                    <a:pt x="4198" y="11434"/>
                  </a:lnTo>
                  <a:lnTo>
                    <a:pt x="3803" y="12029"/>
                  </a:lnTo>
                  <a:lnTo>
                    <a:pt x="3282" y="12538"/>
                  </a:lnTo>
                  <a:lnTo>
                    <a:pt x="2627" y="12710"/>
                  </a:lnTo>
                  <a:lnTo>
                    <a:pt x="1571" y="12710"/>
                  </a:lnTo>
                  <a:lnTo>
                    <a:pt x="849" y="12787"/>
                  </a:lnTo>
                  <a:lnTo>
                    <a:pt x="722" y="13382"/>
                  </a:lnTo>
                  <a:lnTo>
                    <a:pt x="127" y="14150"/>
                  </a:lnTo>
                  <a:lnTo>
                    <a:pt x="60" y="15082"/>
                  </a:lnTo>
                  <a:lnTo>
                    <a:pt x="0" y="16013"/>
                  </a:lnTo>
                  <a:lnTo>
                    <a:pt x="194" y="16598"/>
                  </a:lnTo>
                  <a:lnTo>
                    <a:pt x="521" y="16944"/>
                  </a:lnTo>
                  <a:lnTo>
                    <a:pt x="454" y="17366"/>
                  </a:lnTo>
                  <a:lnTo>
                    <a:pt x="1310" y="17280"/>
                  </a:lnTo>
                  <a:lnTo>
                    <a:pt x="2233" y="16944"/>
                  </a:lnTo>
                  <a:lnTo>
                    <a:pt x="3081" y="16944"/>
                  </a:lnTo>
                  <a:lnTo>
                    <a:pt x="3543" y="17030"/>
                  </a:lnTo>
                  <a:lnTo>
                    <a:pt x="3476" y="17702"/>
                  </a:lnTo>
                  <a:lnTo>
                    <a:pt x="3349" y="18384"/>
                  </a:lnTo>
                  <a:lnTo>
                    <a:pt x="4138" y="18038"/>
                  </a:lnTo>
                  <a:lnTo>
                    <a:pt x="4466" y="18634"/>
                  </a:lnTo>
                  <a:lnTo>
                    <a:pt x="4920" y="18806"/>
                  </a:lnTo>
                  <a:lnTo>
                    <a:pt x="5255" y="19315"/>
                  </a:lnTo>
                  <a:lnTo>
                    <a:pt x="5121" y="19910"/>
                  </a:lnTo>
                  <a:lnTo>
                    <a:pt x="4793" y="20333"/>
                  </a:lnTo>
                  <a:lnTo>
                    <a:pt x="4399" y="21005"/>
                  </a:lnTo>
                  <a:lnTo>
                    <a:pt x="4860" y="21178"/>
                  </a:lnTo>
                  <a:lnTo>
                    <a:pt x="4920" y="21600"/>
                  </a:lnTo>
                  <a:lnTo>
                    <a:pt x="5448" y="21264"/>
                  </a:lnTo>
                  <a:lnTo>
                    <a:pt x="6044" y="21264"/>
                  </a:lnTo>
                  <a:lnTo>
                    <a:pt x="6431" y="21427"/>
                  </a:lnTo>
                  <a:lnTo>
                    <a:pt x="7093" y="21350"/>
                  </a:lnTo>
                  <a:lnTo>
                    <a:pt x="7681" y="21514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8" name="Freeform 9"/>
            <p:cNvSpPr/>
            <p:nvPr/>
          </p:nvSpPr>
          <p:spPr>
            <a:xfrm>
              <a:off x="2560756" y="747629"/>
              <a:ext cx="925062" cy="145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3" y="4775"/>
                  </a:moveTo>
                  <a:lnTo>
                    <a:pt x="20645" y="4775"/>
                  </a:lnTo>
                  <a:lnTo>
                    <a:pt x="21600" y="5153"/>
                  </a:lnTo>
                  <a:lnTo>
                    <a:pt x="20887" y="5840"/>
                  </a:lnTo>
                  <a:lnTo>
                    <a:pt x="21129" y="6364"/>
                  </a:lnTo>
                  <a:lnTo>
                    <a:pt x="21250" y="7051"/>
                  </a:lnTo>
                  <a:lnTo>
                    <a:pt x="20295" y="7274"/>
                  </a:lnTo>
                  <a:lnTo>
                    <a:pt x="20053" y="7807"/>
                  </a:lnTo>
                  <a:lnTo>
                    <a:pt x="19112" y="7962"/>
                  </a:lnTo>
                  <a:lnTo>
                    <a:pt x="18036" y="8262"/>
                  </a:lnTo>
                  <a:lnTo>
                    <a:pt x="16731" y="8339"/>
                  </a:lnTo>
                  <a:lnTo>
                    <a:pt x="15669" y="8941"/>
                  </a:lnTo>
                  <a:lnTo>
                    <a:pt x="15306" y="9550"/>
                  </a:lnTo>
                  <a:lnTo>
                    <a:pt x="14593" y="9928"/>
                  </a:lnTo>
                  <a:lnTo>
                    <a:pt x="14001" y="10461"/>
                  </a:lnTo>
                  <a:lnTo>
                    <a:pt x="14001" y="11371"/>
                  </a:lnTo>
                  <a:lnTo>
                    <a:pt x="14243" y="12050"/>
                  </a:lnTo>
                  <a:lnTo>
                    <a:pt x="15306" y="12728"/>
                  </a:lnTo>
                  <a:lnTo>
                    <a:pt x="16610" y="13338"/>
                  </a:lnTo>
                  <a:lnTo>
                    <a:pt x="17807" y="14016"/>
                  </a:lnTo>
                  <a:lnTo>
                    <a:pt x="18520" y="14781"/>
                  </a:lnTo>
                  <a:lnTo>
                    <a:pt x="18870" y="15382"/>
                  </a:lnTo>
                  <a:lnTo>
                    <a:pt x="18870" y="15914"/>
                  </a:lnTo>
                  <a:lnTo>
                    <a:pt x="17565" y="15837"/>
                  </a:lnTo>
                  <a:lnTo>
                    <a:pt x="16610" y="15914"/>
                  </a:lnTo>
                  <a:lnTo>
                    <a:pt x="14835" y="15837"/>
                  </a:lnTo>
                  <a:lnTo>
                    <a:pt x="14122" y="15992"/>
                  </a:lnTo>
                  <a:lnTo>
                    <a:pt x="14001" y="16593"/>
                  </a:lnTo>
                  <a:lnTo>
                    <a:pt x="13060" y="16825"/>
                  </a:lnTo>
                  <a:lnTo>
                    <a:pt x="14001" y="17125"/>
                  </a:lnTo>
                  <a:lnTo>
                    <a:pt x="15077" y="17357"/>
                  </a:lnTo>
                  <a:lnTo>
                    <a:pt x="15790" y="17890"/>
                  </a:lnTo>
                  <a:lnTo>
                    <a:pt x="16382" y="18491"/>
                  </a:lnTo>
                  <a:lnTo>
                    <a:pt x="16139" y="19556"/>
                  </a:lnTo>
                  <a:lnTo>
                    <a:pt x="17565" y="19556"/>
                  </a:lnTo>
                  <a:lnTo>
                    <a:pt x="17686" y="20011"/>
                  </a:lnTo>
                  <a:lnTo>
                    <a:pt x="18036" y="20535"/>
                  </a:lnTo>
                  <a:lnTo>
                    <a:pt x="18749" y="20535"/>
                  </a:lnTo>
                  <a:lnTo>
                    <a:pt x="18520" y="21068"/>
                  </a:lnTo>
                  <a:lnTo>
                    <a:pt x="18036" y="21600"/>
                  </a:lnTo>
                  <a:lnTo>
                    <a:pt x="16852" y="21523"/>
                  </a:lnTo>
                  <a:lnTo>
                    <a:pt x="15790" y="21445"/>
                  </a:lnTo>
                  <a:lnTo>
                    <a:pt x="15185" y="21145"/>
                  </a:lnTo>
                  <a:lnTo>
                    <a:pt x="14364" y="21523"/>
                  </a:lnTo>
                  <a:lnTo>
                    <a:pt x="13530" y="21445"/>
                  </a:lnTo>
                  <a:lnTo>
                    <a:pt x="13060" y="20844"/>
                  </a:lnTo>
                  <a:lnTo>
                    <a:pt x="12105" y="20690"/>
                  </a:lnTo>
                  <a:lnTo>
                    <a:pt x="11042" y="20157"/>
                  </a:lnTo>
                  <a:lnTo>
                    <a:pt x="10679" y="19556"/>
                  </a:lnTo>
                  <a:lnTo>
                    <a:pt x="9845" y="19324"/>
                  </a:lnTo>
                  <a:lnTo>
                    <a:pt x="9025" y="19556"/>
                  </a:lnTo>
                  <a:lnTo>
                    <a:pt x="8540" y="18723"/>
                  </a:lnTo>
                  <a:lnTo>
                    <a:pt x="7828" y="19247"/>
                  </a:lnTo>
                  <a:lnTo>
                    <a:pt x="6523" y="18946"/>
                  </a:lnTo>
                  <a:lnTo>
                    <a:pt x="5810" y="18414"/>
                  </a:lnTo>
                  <a:lnTo>
                    <a:pt x="4869" y="17890"/>
                  </a:lnTo>
                  <a:lnTo>
                    <a:pt x="3914" y="17503"/>
                  </a:lnTo>
                  <a:lnTo>
                    <a:pt x="2851" y="17658"/>
                  </a:lnTo>
                  <a:lnTo>
                    <a:pt x="2730" y="17048"/>
                  </a:lnTo>
                  <a:lnTo>
                    <a:pt x="2972" y="16447"/>
                  </a:lnTo>
                  <a:lnTo>
                    <a:pt x="3080" y="16069"/>
                  </a:lnTo>
                  <a:lnTo>
                    <a:pt x="2609" y="15614"/>
                  </a:lnTo>
                  <a:lnTo>
                    <a:pt x="2138" y="14927"/>
                  </a:lnTo>
                  <a:lnTo>
                    <a:pt x="3201" y="14472"/>
                  </a:lnTo>
                  <a:lnTo>
                    <a:pt x="2609" y="14326"/>
                  </a:lnTo>
                  <a:lnTo>
                    <a:pt x="1896" y="14016"/>
                  </a:lnTo>
                  <a:lnTo>
                    <a:pt x="1654" y="13716"/>
                  </a:lnTo>
                  <a:lnTo>
                    <a:pt x="1547" y="13037"/>
                  </a:lnTo>
                  <a:lnTo>
                    <a:pt x="2367" y="12728"/>
                  </a:lnTo>
                  <a:lnTo>
                    <a:pt x="2488" y="12350"/>
                  </a:lnTo>
                  <a:lnTo>
                    <a:pt x="1654" y="11672"/>
                  </a:lnTo>
                  <a:lnTo>
                    <a:pt x="941" y="11440"/>
                  </a:lnTo>
                  <a:lnTo>
                    <a:pt x="0" y="11139"/>
                  </a:lnTo>
                  <a:lnTo>
                    <a:pt x="713" y="10684"/>
                  </a:lnTo>
                  <a:lnTo>
                    <a:pt x="471" y="10006"/>
                  </a:lnTo>
                  <a:lnTo>
                    <a:pt x="1063" y="9705"/>
                  </a:lnTo>
                  <a:lnTo>
                    <a:pt x="1426" y="9172"/>
                  </a:lnTo>
                  <a:lnTo>
                    <a:pt x="1654" y="8795"/>
                  </a:lnTo>
                  <a:lnTo>
                    <a:pt x="2017" y="8185"/>
                  </a:lnTo>
                  <a:lnTo>
                    <a:pt x="2138" y="7730"/>
                  </a:lnTo>
                  <a:lnTo>
                    <a:pt x="2730" y="7197"/>
                  </a:lnTo>
                  <a:lnTo>
                    <a:pt x="3080" y="6742"/>
                  </a:lnTo>
                  <a:lnTo>
                    <a:pt x="3080" y="6141"/>
                  </a:lnTo>
                  <a:lnTo>
                    <a:pt x="2851" y="5686"/>
                  </a:lnTo>
                  <a:lnTo>
                    <a:pt x="3322" y="5153"/>
                  </a:lnTo>
                  <a:lnTo>
                    <a:pt x="2972" y="4621"/>
                  </a:lnTo>
                  <a:lnTo>
                    <a:pt x="2972" y="3710"/>
                  </a:lnTo>
                  <a:lnTo>
                    <a:pt x="3672" y="3410"/>
                  </a:lnTo>
                  <a:lnTo>
                    <a:pt x="4277" y="2954"/>
                  </a:lnTo>
                  <a:lnTo>
                    <a:pt x="5689" y="3186"/>
                  </a:lnTo>
                  <a:lnTo>
                    <a:pt x="6886" y="3264"/>
                  </a:lnTo>
                  <a:lnTo>
                    <a:pt x="8419" y="3410"/>
                  </a:lnTo>
                  <a:lnTo>
                    <a:pt x="10329" y="3264"/>
                  </a:lnTo>
                  <a:lnTo>
                    <a:pt x="11513" y="2954"/>
                  </a:lnTo>
                  <a:lnTo>
                    <a:pt x="11271" y="1975"/>
                  </a:lnTo>
                  <a:lnTo>
                    <a:pt x="11271" y="1211"/>
                  </a:lnTo>
                  <a:lnTo>
                    <a:pt x="11634" y="687"/>
                  </a:lnTo>
                  <a:lnTo>
                    <a:pt x="12226" y="532"/>
                  </a:lnTo>
                  <a:lnTo>
                    <a:pt x="12454" y="0"/>
                  </a:lnTo>
                  <a:lnTo>
                    <a:pt x="13409" y="0"/>
                  </a:lnTo>
                  <a:lnTo>
                    <a:pt x="14243" y="77"/>
                  </a:lnTo>
                  <a:lnTo>
                    <a:pt x="15185" y="232"/>
                  </a:lnTo>
                  <a:lnTo>
                    <a:pt x="16731" y="455"/>
                  </a:lnTo>
                  <a:lnTo>
                    <a:pt x="17915" y="532"/>
                  </a:lnTo>
                  <a:lnTo>
                    <a:pt x="18991" y="610"/>
                  </a:lnTo>
                  <a:lnTo>
                    <a:pt x="20416" y="455"/>
                  </a:lnTo>
                  <a:lnTo>
                    <a:pt x="21358" y="301"/>
                  </a:lnTo>
                  <a:lnTo>
                    <a:pt x="21129" y="833"/>
                  </a:lnTo>
                  <a:lnTo>
                    <a:pt x="20053" y="1520"/>
                  </a:lnTo>
                  <a:lnTo>
                    <a:pt x="19932" y="2353"/>
                  </a:lnTo>
                  <a:lnTo>
                    <a:pt x="19825" y="3186"/>
                  </a:lnTo>
                  <a:lnTo>
                    <a:pt x="20174" y="3710"/>
                  </a:lnTo>
                  <a:lnTo>
                    <a:pt x="20766" y="4019"/>
                  </a:lnTo>
                  <a:lnTo>
                    <a:pt x="20645" y="4397"/>
                  </a:lnTo>
                  <a:lnTo>
                    <a:pt x="20053" y="4775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9" name="Freeform 10"/>
            <p:cNvSpPr/>
            <p:nvPr/>
          </p:nvSpPr>
          <p:spPr>
            <a:xfrm>
              <a:off x="3120207" y="1017182"/>
              <a:ext cx="884374" cy="199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07" y="12786"/>
                  </a:moveTo>
                  <a:lnTo>
                    <a:pt x="5713" y="12399"/>
                  </a:lnTo>
                  <a:lnTo>
                    <a:pt x="5952" y="12012"/>
                  </a:lnTo>
                  <a:lnTo>
                    <a:pt x="5207" y="12012"/>
                  </a:lnTo>
                  <a:lnTo>
                    <a:pt x="4841" y="11631"/>
                  </a:lnTo>
                  <a:lnTo>
                    <a:pt x="4714" y="11300"/>
                  </a:lnTo>
                  <a:lnTo>
                    <a:pt x="3222" y="11300"/>
                  </a:lnTo>
                  <a:lnTo>
                    <a:pt x="3476" y="10525"/>
                  </a:lnTo>
                  <a:lnTo>
                    <a:pt x="2857" y="10088"/>
                  </a:lnTo>
                  <a:lnTo>
                    <a:pt x="2111" y="9701"/>
                  </a:lnTo>
                  <a:lnTo>
                    <a:pt x="985" y="9532"/>
                  </a:lnTo>
                  <a:lnTo>
                    <a:pt x="0" y="9313"/>
                  </a:lnTo>
                  <a:lnTo>
                    <a:pt x="985" y="9145"/>
                  </a:lnTo>
                  <a:lnTo>
                    <a:pt x="1112" y="8707"/>
                  </a:lnTo>
                  <a:lnTo>
                    <a:pt x="1857" y="8595"/>
                  </a:lnTo>
                  <a:lnTo>
                    <a:pt x="3715" y="8651"/>
                  </a:lnTo>
                  <a:lnTo>
                    <a:pt x="4714" y="8595"/>
                  </a:lnTo>
                  <a:lnTo>
                    <a:pt x="6079" y="8651"/>
                  </a:lnTo>
                  <a:lnTo>
                    <a:pt x="6079" y="8264"/>
                  </a:lnTo>
                  <a:lnTo>
                    <a:pt x="5713" y="7827"/>
                  </a:lnTo>
                  <a:lnTo>
                    <a:pt x="4967" y="7271"/>
                  </a:lnTo>
                  <a:lnTo>
                    <a:pt x="3715" y="6777"/>
                  </a:lnTo>
                  <a:lnTo>
                    <a:pt x="2350" y="6334"/>
                  </a:lnTo>
                  <a:lnTo>
                    <a:pt x="1238" y="5840"/>
                  </a:lnTo>
                  <a:lnTo>
                    <a:pt x="985" y="5347"/>
                  </a:lnTo>
                  <a:lnTo>
                    <a:pt x="985" y="4685"/>
                  </a:lnTo>
                  <a:lnTo>
                    <a:pt x="1604" y="4298"/>
                  </a:lnTo>
                  <a:lnTo>
                    <a:pt x="2350" y="4023"/>
                  </a:lnTo>
                  <a:lnTo>
                    <a:pt x="2730" y="3579"/>
                  </a:lnTo>
                  <a:lnTo>
                    <a:pt x="3842" y="3142"/>
                  </a:lnTo>
                  <a:lnTo>
                    <a:pt x="5207" y="3086"/>
                  </a:lnTo>
                  <a:lnTo>
                    <a:pt x="6332" y="2867"/>
                  </a:lnTo>
                  <a:lnTo>
                    <a:pt x="7317" y="2755"/>
                  </a:lnTo>
                  <a:lnTo>
                    <a:pt x="7571" y="2367"/>
                  </a:lnTo>
                  <a:lnTo>
                    <a:pt x="8570" y="2205"/>
                  </a:lnTo>
                  <a:lnTo>
                    <a:pt x="8443" y="1705"/>
                  </a:lnTo>
                  <a:lnTo>
                    <a:pt x="8190" y="1324"/>
                  </a:lnTo>
                  <a:lnTo>
                    <a:pt x="8936" y="825"/>
                  </a:lnTo>
                  <a:lnTo>
                    <a:pt x="7936" y="550"/>
                  </a:lnTo>
                  <a:lnTo>
                    <a:pt x="7317" y="550"/>
                  </a:lnTo>
                  <a:lnTo>
                    <a:pt x="7936" y="275"/>
                  </a:lnTo>
                  <a:lnTo>
                    <a:pt x="9555" y="219"/>
                  </a:lnTo>
                  <a:lnTo>
                    <a:pt x="11300" y="0"/>
                  </a:lnTo>
                  <a:lnTo>
                    <a:pt x="12904" y="0"/>
                  </a:lnTo>
                  <a:lnTo>
                    <a:pt x="13776" y="56"/>
                  </a:lnTo>
                  <a:lnTo>
                    <a:pt x="13650" y="493"/>
                  </a:lnTo>
                  <a:lnTo>
                    <a:pt x="13410" y="937"/>
                  </a:lnTo>
                  <a:lnTo>
                    <a:pt x="14902" y="712"/>
                  </a:lnTo>
                  <a:lnTo>
                    <a:pt x="15521" y="1099"/>
                  </a:lnTo>
                  <a:lnTo>
                    <a:pt x="16379" y="1212"/>
                  </a:lnTo>
                  <a:lnTo>
                    <a:pt x="17013" y="1543"/>
                  </a:lnTo>
                  <a:lnTo>
                    <a:pt x="16759" y="1930"/>
                  </a:lnTo>
                  <a:lnTo>
                    <a:pt x="16140" y="2205"/>
                  </a:lnTo>
                  <a:lnTo>
                    <a:pt x="15394" y="2642"/>
                  </a:lnTo>
                  <a:lnTo>
                    <a:pt x="16267" y="2755"/>
                  </a:lnTo>
                  <a:lnTo>
                    <a:pt x="16379" y="3029"/>
                  </a:lnTo>
                  <a:lnTo>
                    <a:pt x="17379" y="2811"/>
                  </a:lnTo>
                  <a:lnTo>
                    <a:pt x="18504" y="2811"/>
                  </a:lnTo>
                  <a:lnTo>
                    <a:pt x="19236" y="2917"/>
                  </a:lnTo>
                  <a:lnTo>
                    <a:pt x="20488" y="2867"/>
                  </a:lnTo>
                  <a:lnTo>
                    <a:pt x="21600" y="2973"/>
                  </a:lnTo>
                  <a:lnTo>
                    <a:pt x="21347" y="3304"/>
                  </a:lnTo>
                  <a:lnTo>
                    <a:pt x="20488" y="3635"/>
                  </a:lnTo>
                  <a:lnTo>
                    <a:pt x="19982" y="4079"/>
                  </a:lnTo>
                  <a:lnTo>
                    <a:pt x="20108" y="4572"/>
                  </a:lnTo>
                  <a:lnTo>
                    <a:pt x="19982" y="5122"/>
                  </a:lnTo>
                  <a:lnTo>
                    <a:pt x="19363" y="5840"/>
                  </a:lnTo>
                  <a:lnTo>
                    <a:pt x="19123" y="6334"/>
                  </a:lnTo>
                  <a:lnTo>
                    <a:pt x="20235" y="6665"/>
                  </a:lnTo>
                  <a:lnTo>
                    <a:pt x="19489" y="7108"/>
                  </a:lnTo>
                  <a:lnTo>
                    <a:pt x="18997" y="7439"/>
                  </a:lnTo>
                  <a:lnTo>
                    <a:pt x="18617" y="7989"/>
                  </a:lnTo>
                  <a:lnTo>
                    <a:pt x="17632" y="8595"/>
                  </a:lnTo>
                  <a:lnTo>
                    <a:pt x="16379" y="8870"/>
                  </a:lnTo>
                  <a:lnTo>
                    <a:pt x="15521" y="9370"/>
                  </a:lnTo>
                  <a:lnTo>
                    <a:pt x="14902" y="10032"/>
                  </a:lnTo>
                  <a:lnTo>
                    <a:pt x="14395" y="10581"/>
                  </a:lnTo>
                  <a:lnTo>
                    <a:pt x="14395" y="10912"/>
                  </a:lnTo>
                  <a:lnTo>
                    <a:pt x="13776" y="11300"/>
                  </a:lnTo>
                  <a:lnTo>
                    <a:pt x="13030" y="11406"/>
                  </a:lnTo>
                  <a:lnTo>
                    <a:pt x="12411" y="11406"/>
                  </a:lnTo>
                  <a:lnTo>
                    <a:pt x="12538" y="11793"/>
                  </a:lnTo>
                  <a:lnTo>
                    <a:pt x="12538" y="12343"/>
                  </a:lnTo>
                  <a:lnTo>
                    <a:pt x="12285" y="12674"/>
                  </a:lnTo>
                  <a:lnTo>
                    <a:pt x="12411" y="13174"/>
                  </a:lnTo>
                  <a:lnTo>
                    <a:pt x="12538" y="13555"/>
                  </a:lnTo>
                  <a:lnTo>
                    <a:pt x="12664" y="13998"/>
                  </a:lnTo>
                  <a:lnTo>
                    <a:pt x="12045" y="14161"/>
                  </a:lnTo>
                  <a:lnTo>
                    <a:pt x="12045" y="14442"/>
                  </a:lnTo>
                  <a:lnTo>
                    <a:pt x="11539" y="14716"/>
                  </a:lnTo>
                  <a:lnTo>
                    <a:pt x="11046" y="15048"/>
                  </a:lnTo>
                  <a:lnTo>
                    <a:pt x="10793" y="15485"/>
                  </a:lnTo>
                  <a:lnTo>
                    <a:pt x="11046" y="15760"/>
                  </a:lnTo>
                  <a:lnTo>
                    <a:pt x="11539" y="16034"/>
                  </a:lnTo>
                  <a:lnTo>
                    <a:pt x="11919" y="16366"/>
                  </a:lnTo>
                  <a:lnTo>
                    <a:pt x="11792" y="16865"/>
                  </a:lnTo>
                  <a:lnTo>
                    <a:pt x="12664" y="17028"/>
                  </a:lnTo>
                  <a:lnTo>
                    <a:pt x="12904" y="16590"/>
                  </a:lnTo>
                  <a:lnTo>
                    <a:pt x="13410" y="16147"/>
                  </a:lnTo>
                  <a:lnTo>
                    <a:pt x="14269" y="16422"/>
                  </a:lnTo>
                  <a:lnTo>
                    <a:pt x="14029" y="17084"/>
                  </a:lnTo>
                  <a:lnTo>
                    <a:pt x="13410" y="17584"/>
                  </a:lnTo>
                  <a:lnTo>
                    <a:pt x="13284" y="18133"/>
                  </a:lnTo>
                  <a:lnTo>
                    <a:pt x="13284" y="18571"/>
                  </a:lnTo>
                  <a:lnTo>
                    <a:pt x="13903" y="18958"/>
                  </a:lnTo>
                  <a:lnTo>
                    <a:pt x="15014" y="19401"/>
                  </a:lnTo>
                  <a:lnTo>
                    <a:pt x="15014" y="19839"/>
                  </a:lnTo>
                  <a:lnTo>
                    <a:pt x="14269" y="19951"/>
                  </a:lnTo>
                  <a:lnTo>
                    <a:pt x="14395" y="20438"/>
                  </a:lnTo>
                  <a:lnTo>
                    <a:pt x="14156" y="20769"/>
                  </a:lnTo>
                  <a:lnTo>
                    <a:pt x="13157" y="21157"/>
                  </a:lnTo>
                  <a:lnTo>
                    <a:pt x="12664" y="21431"/>
                  </a:lnTo>
                  <a:lnTo>
                    <a:pt x="11919" y="21600"/>
                  </a:lnTo>
                  <a:lnTo>
                    <a:pt x="10920" y="21325"/>
                  </a:lnTo>
                  <a:lnTo>
                    <a:pt x="10047" y="21157"/>
                  </a:lnTo>
                  <a:lnTo>
                    <a:pt x="7936" y="21157"/>
                  </a:lnTo>
                  <a:lnTo>
                    <a:pt x="7444" y="20825"/>
                  </a:lnTo>
                  <a:lnTo>
                    <a:pt x="7571" y="20388"/>
                  </a:lnTo>
                  <a:lnTo>
                    <a:pt x="8570" y="20170"/>
                  </a:lnTo>
                  <a:lnTo>
                    <a:pt x="8682" y="19782"/>
                  </a:lnTo>
                  <a:lnTo>
                    <a:pt x="7824" y="19345"/>
                  </a:lnTo>
                  <a:lnTo>
                    <a:pt x="7191" y="18739"/>
                  </a:lnTo>
                  <a:lnTo>
                    <a:pt x="7078" y="18352"/>
                  </a:lnTo>
                  <a:lnTo>
                    <a:pt x="7078" y="17746"/>
                  </a:lnTo>
                  <a:lnTo>
                    <a:pt x="7317" y="17028"/>
                  </a:lnTo>
                  <a:lnTo>
                    <a:pt x="7078" y="16091"/>
                  </a:lnTo>
                  <a:lnTo>
                    <a:pt x="6459" y="15485"/>
                  </a:lnTo>
                  <a:lnTo>
                    <a:pt x="6206" y="14991"/>
                  </a:lnTo>
                  <a:lnTo>
                    <a:pt x="6332" y="14604"/>
                  </a:lnTo>
                  <a:lnTo>
                    <a:pt x="6459" y="14054"/>
                  </a:lnTo>
                  <a:lnTo>
                    <a:pt x="6079" y="13723"/>
                  </a:lnTo>
                  <a:lnTo>
                    <a:pt x="4841" y="13280"/>
                  </a:lnTo>
                  <a:lnTo>
                    <a:pt x="5207" y="12786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0" name="Freeform 11"/>
            <p:cNvSpPr/>
            <p:nvPr/>
          </p:nvSpPr>
          <p:spPr>
            <a:xfrm>
              <a:off x="3532166" y="1973334"/>
              <a:ext cx="1082725" cy="1520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" y="14588"/>
                  </a:moveTo>
                  <a:lnTo>
                    <a:pt x="713" y="14949"/>
                  </a:lnTo>
                  <a:lnTo>
                    <a:pt x="1529" y="15457"/>
                  </a:lnTo>
                  <a:lnTo>
                    <a:pt x="2334" y="15743"/>
                  </a:lnTo>
                  <a:lnTo>
                    <a:pt x="3046" y="15604"/>
                  </a:lnTo>
                  <a:lnTo>
                    <a:pt x="3862" y="15817"/>
                  </a:lnTo>
                  <a:lnTo>
                    <a:pt x="4575" y="15743"/>
                  </a:lnTo>
                  <a:lnTo>
                    <a:pt x="4771" y="15309"/>
                  </a:lnTo>
                  <a:lnTo>
                    <a:pt x="5173" y="14801"/>
                  </a:lnTo>
                  <a:lnTo>
                    <a:pt x="6391" y="14949"/>
                  </a:lnTo>
                  <a:lnTo>
                    <a:pt x="7208" y="14949"/>
                  </a:lnTo>
                  <a:lnTo>
                    <a:pt x="7920" y="14801"/>
                  </a:lnTo>
                  <a:lnTo>
                    <a:pt x="8426" y="15309"/>
                  </a:lnTo>
                  <a:lnTo>
                    <a:pt x="8426" y="15604"/>
                  </a:lnTo>
                  <a:lnTo>
                    <a:pt x="9035" y="15817"/>
                  </a:lnTo>
                  <a:lnTo>
                    <a:pt x="9645" y="16177"/>
                  </a:lnTo>
                  <a:lnTo>
                    <a:pt x="9748" y="16538"/>
                  </a:lnTo>
                  <a:lnTo>
                    <a:pt x="9944" y="16833"/>
                  </a:lnTo>
                  <a:lnTo>
                    <a:pt x="10553" y="17332"/>
                  </a:lnTo>
                  <a:lnTo>
                    <a:pt x="10449" y="17840"/>
                  </a:lnTo>
                  <a:lnTo>
                    <a:pt x="10254" y="18422"/>
                  </a:lnTo>
                  <a:lnTo>
                    <a:pt x="10852" y="18995"/>
                  </a:lnTo>
                  <a:lnTo>
                    <a:pt x="10449" y="19651"/>
                  </a:lnTo>
                  <a:lnTo>
                    <a:pt x="10955" y="20011"/>
                  </a:lnTo>
                  <a:lnTo>
                    <a:pt x="11553" y="20445"/>
                  </a:lnTo>
                  <a:lnTo>
                    <a:pt x="12576" y="20584"/>
                  </a:lnTo>
                  <a:lnTo>
                    <a:pt x="13588" y="20584"/>
                  </a:lnTo>
                  <a:lnTo>
                    <a:pt x="14404" y="20519"/>
                  </a:lnTo>
                  <a:lnTo>
                    <a:pt x="14496" y="20953"/>
                  </a:lnTo>
                  <a:lnTo>
                    <a:pt x="14910" y="21379"/>
                  </a:lnTo>
                  <a:lnTo>
                    <a:pt x="15519" y="21379"/>
                  </a:lnTo>
                  <a:lnTo>
                    <a:pt x="16220" y="21453"/>
                  </a:lnTo>
                  <a:lnTo>
                    <a:pt x="16829" y="21600"/>
                  </a:lnTo>
                  <a:lnTo>
                    <a:pt x="17439" y="21526"/>
                  </a:lnTo>
                  <a:lnTo>
                    <a:pt x="18048" y="20805"/>
                  </a:lnTo>
                  <a:lnTo>
                    <a:pt x="18554" y="20224"/>
                  </a:lnTo>
                  <a:lnTo>
                    <a:pt x="19370" y="20519"/>
                  </a:lnTo>
                  <a:lnTo>
                    <a:pt x="19669" y="19937"/>
                  </a:lnTo>
                  <a:lnTo>
                    <a:pt x="20381" y="20085"/>
                  </a:lnTo>
                  <a:lnTo>
                    <a:pt x="20991" y="20371"/>
                  </a:lnTo>
                  <a:lnTo>
                    <a:pt x="21600" y="20085"/>
                  </a:lnTo>
                  <a:lnTo>
                    <a:pt x="20381" y="18422"/>
                  </a:lnTo>
                  <a:lnTo>
                    <a:pt x="19577" y="17840"/>
                  </a:lnTo>
                  <a:lnTo>
                    <a:pt x="19979" y="17406"/>
                  </a:lnTo>
                  <a:lnTo>
                    <a:pt x="19577" y="16898"/>
                  </a:lnTo>
                  <a:lnTo>
                    <a:pt x="17439" y="16898"/>
                  </a:lnTo>
                  <a:lnTo>
                    <a:pt x="16427" y="16833"/>
                  </a:lnTo>
                  <a:lnTo>
                    <a:pt x="16634" y="16325"/>
                  </a:lnTo>
                  <a:lnTo>
                    <a:pt x="15415" y="15891"/>
                  </a:lnTo>
                  <a:lnTo>
                    <a:pt x="15818" y="15530"/>
                  </a:lnTo>
                  <a:lnTo>
                    <a:pt x="15312" y="14875"/>
                  </a:lnTo>
                  <a:lnTo>
                    <a:pt x="15611" y="14375"/>
                  </a:lnTo>
                  <a:lnTo>
                    <a:pt x="15312" y="13720"/>
                  </a:lnTo>
                  <a:lnTo>
                    <a:pt x="15714" y="13073"/>
                  </a:lnTo>
                  <a:lnTo>
                    <a:pt x="15415" y="12573"/>
                  </a:lnTo>
                  <a:lnTo>
                    <a:pt x="15519" y="11779"/>
                  </a:lnTo>
                  <a:lnTo>
                    <a:pt x="16128" y="11492"/>
                  </a:lnTo>
                  <a:lnTo>
                    <a:pt x="16737" y="10911"/>
                  </a:lnTo>
                  <a:lnTo>
                    <a:pt x="16324" y="10550"/>
                  </a:lnTo>
                  <a:lnTo>
                    <a:pt x="16829" y="10042"/>
                  </a:lnTo>
                  <a:lnTo>
                    <a:pt x="16933" y="9534"/>
                  </a:lnTo>
                  <a:lnTo>
                    <a:pt x="16737" y="8887"/>
                  </a:lnTo>
                  <a:lnTo>
                    <a:pt x="16427" y="8306"/>
                  </a:lnTo>
                  <a:lnTo>
                    <a:pt x="12576" y="5996"/>
                  </a:lnTo>
                  <a:lnTo>
                    <a:pt x="11461" y="3326"/>
                  </a:lnTo>
                  <a:lnTo>
                    <a:pt x="11151" y="1876"/>
                  </a:lnTo>
                  <a:lnTo>
                    <a:pt x="10357" y="1589"/>
                  </a:lnTo>
                  <a:lnTo>
                    <a:pt x="9541" y="1368"/>
                  </a:lnTo>
                  <a:lnTo>
                    <a:pt x="9035" y="1728"/>
                  </a:lnTo>
                  <a:lnTo>
                    <a:pt x="8323" y="1876"/>
                  </a:lnTo>
                  <a:lnTo>
                    <a:pt x="7920" y="1368"/>
                  </a:lnTo>
                  <a:lnTo>
                    <a:pt x="8426" y="1081"/>
                  </a:lnTo>
                  <a:lnTo>
                    <a:pt x="8024" y="647"/>
                  </a:lnTo>
                  <a:lnTo>
                    <a:pt x="7415" y="0"/>
                  </a:lnTo>
                  <a:lnTo>
                    <a:pt x="6598" y="500"/>
                  </a:lnTo>
                  <a:lnTo>
                    <a:pt x="5886" y="868"/>
                  </a:lnTo>
                  <a:lnTo>
                    <a:pt x="4874" y="1155"/>
                  </a:lnTo>
                  <a:lnTo>
                    <a:pt x="3759" y="1442"/>
                  </a:lnTo>
                  <a:lnTo>
                    <a:pt x="2437" y="1368"/>
                  </a:lnTo>
                  <a:lnTo>
                    <a:pt x="1931" y="1368"/>
                  </a:lnTo>
                  <a:lnTo>
                    <a:pt x="2035" y="1876"/>
                  </a:lnTo>
                  <a:lnTo>
                    <a:pt x="2035" y="2597"/>
                  </a:lnTo>
                  <a:lnTo>
                    <a:pt x="1828" y="3031"/>
                  </a:lnTo>
                  <a:lnTo>
                    <a:pt x="1931" y="3686"/>
                  </a:lnTo>
                  <a:lnTo>
                    <a:pt x="2035" y="4186"/>
                  </a:lnTo>
                  <a:lnTo>
                    <a:pt x="2138" y="4767"/>
                  </a:lnTo>
                  <a:lnTo>
                    <a:pt x="1632" y="4980"/>
                  </a:lnTo>
                  <a:lnTo>
                    <a:pt x="1632" y="5349"/>
                  </a:lnTo>
                  <a:lnTo>
                    <a:pt x="1219" y="5709"/>
                  </a:lnTo>
                  <a:lnTo>
                    <a:pt x="816" y="6143"/>
                  </a:lnTo>
                  <a:lnTo>
                    <a:pt x="609" y="6717"/>
                  </a:lnTo>
                  <a:lnTo>
                    <a:pt x="816" y="7077"/>
                  </a:lnTo>
                  <a:lnTo>
                    <a:pt x="1219" y="7438"/>
                  </a:lnTo>
                  <a:lnTo>
                    <a:pt x="1529" y="7872"/>
                  </a:lnTo>
                  <a:lnTo>
                    <a:pt x="1425" y="8527"/>
                  </a:lnTo>
                  <a:lnTo>
                    <a:pt x="2138" y="8740"/>
                  </a:lnTo>
                  <a:lnTo>
                    <a:pt x="2334" y="8167"/>
                  </a:lnTo>
                  <a:lnTo>
                    <a:pt x="2747" y="7585"/>
                  </a:lnTo>
                  <a:lnTo>
                    <a:pt x="3449" y="7945"/>
                  </a:lnTo>
                  <a:lnTo>
                    <a:pt x="3253" y="8814"/>
                  </a:lnTo>
                  <a:lnTo>
                    <a:pt x="2747" y="9469"/>
                  </a:lnTo>
                  <a:lnTo>
                    <a:pt x="2644" y="10190"/>
                  </a:lnTo>
                  <a:lnTo>
                    <a:pt x="2644" y="10763"/>
                  </a:lnTo>
                  <a:lnTo>
                    <a:pt x="3150" y="11271"/>
                  </a:lnTo>
                  <a:lnTo>
                    <a:pt x="4058" y="11853"/>
                  </a:lnTo>
                  <a:lnTo>
                    <a:pt x="4058" y="12426"/>
                  </a:lnTo>
                  <a:lnTo>
                    <a:pt x="3449" y="12573"/>
                  </a:lnTo>
                  <a:lnTo>
                    <a:pt x="3552" y="13212"/>
                  </a:lnTo>
                  <a:lnTo>
                    <a:pt x="3357" y="13646"/>
                  </a:lnTo>
                  <a:lnTo>
                    <a:pt x="2541" y="14154"/>
                  </a:lnTo>
                  <a:lnTo>
                    <a:pt x="2138" y="14515"/>
                  </a:lnTo>
                  <a:lnTo>
                    <a:pt x="1529" y="14736"/>
                  </a:lnTo>
                  <a:lnTo>
                    <a:pt x="713" y="14375"/>
                  </a:lnTo>
                  <a:lnTo>
                    <a:pt x="0" y="14154"/>
                  </a:lnTo>
                  <a:lnTo>
                    <a:pt x="207" y="14588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FEFEFE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1" name="Freeform 12"/>
            <p:cNvSpPr/>
            <p:nvPr/>
          </p:nvSpPr>
          <p:spPr>
            <a:xfrm>
              <a:off x="2169141" y="1144330"/>
              <a:ext cx="1253103" cy="230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" y="146"/>
                  </a:moveTo>
                  <a:lnTo>
                    <a:pt x="1144" y="432"/>
                  </a:lnTo>
                  <a:lnTo>
                    <a:pt x="617" y="767"/>
                  </a:lnTo>
                  <a:lnTo>
                    <a:pt x="90" y="1146"/>
                  </a:lnTo>
                  <a:lnTo>
                    <a:pt x="0" y="1670"/>
                  </a:lnTo>
                  <a:lnTo>
                    <a:pt x="0" y="1956"/>
                  </a:lnTo>
                  <a:lnTo>
                    <a:pt x="269" y="2194"/>
                  </a:lnTo>
                  <a:lnTo>
                    <a:pt x="90" y="2432"/>
                  </a:lnTo>
                  <a:lnTo>
                    <a:pt x="269" y="2864"/>
                  </a:lnTo>
                  <a:lnTo>
                    <a:pt x="438" y="3242"/>
                  </a:lnTo>
                  <a:lnTo>
                    <a:pt x="965" y="3577"/>
                  </a:lnTo>
                  <a:lnTo>
                    <a:pt x="1582" y="3815"/>
                  </a:lnTo>
                  <a:lnTo>
                    <a:pt x="796" y="4010"/>
                  </a:lnTo>
                  <a:lnTo>
                    <a:pt x="796" y="4723"/>
                  </a:lnTo>
                  <a:lnTo>
                    <a:pt x="1413" y="4864"/>
                  </a:lnTo>
                  <a:lnTo>
                    <a:pt x="2457" y="4961"/>
                  </a:lnTo>
                  <a:lnTo>
                    <a:pt x="2378" y="5150"/>
                  </a:lnTo>
                  <a:lnTo>
                    <a:pt x="2378" y="5534"/>
                  </a:lnTo>
                  <a:lnTo>
                    <a:pt x="1851" y="5912"/>
                  </a:lnTo>
                  <a:lnTo>
                    <a:pt x="2020" y="6296"/>
                  </a:lnTo>
                  <a:lnTo>
                    <a:pt x="2637" y="6058"/>
                  </a:lnTo>
                  <a:lnTo>
                    <a:pt x="3433" y="6009"/>
                  </a:lnTo>
                  <a:lnTo>
                    <a:pt x="3950" y="6107"/>
                  </a:lnTo>
                  <a:lnTo>
                    <a:pt x="4746" y="6393"/>
                  </a:lnTo>
                  <a:lnTo>
                    <a:pt x="5094" y="6631"/>
                  </a:lnTo>
                  <a:lnTo>
                    <a:pt x="5711" y="6679"/>
                  </a:lnTo>
                  <a:lnTo>
                    <a:pt x="6238" y="6723"/>
                  </a:lnTo>
                  <a:lnTo>
                    <a:pt x="6855" y="7106"/>
                  </a:lnTo>
                  <a:lnTo>
                    <a:pt x="7641" y="7441"/>
                  </a:lnTo>
                  <a:lnTo>
                    <a:pt x="7552" y="7966"/>
                  </a:lnTo>
                  <a:lnTo>
                    <a:pt x="7382" y="8392"/>
                  </a:lnTo>
                  <a:lnTo>
                    <a:pt x="8437" y="9160"/>
                  </a:lnTo>
                  <a:lnTo>
                    <a:pt x="8875" y="9538"/>
                  </a:lnTo>
                  <a:lnTo>
                    <a:pt x="9571" y="9727"/>
                  </a:lnTo>
                  <a:lnTo>
                    <a:pt x="10188" y="9825"/>
                  </a:lnTo>
                  <a:lnTo>
                    <a:pt x="10805" y="10062"/>
                  </a:lnTo>
                  <a:lnTo>
                    <a:pt x="11422" y="10538"/>
                  </a:lnTo>
                  <a:lnTo>
                    <a:pt x="11770" y="10824"/>
                  </a:lnTo>
                  <a:lnTo>
                    <a:pt x="11770" y="11208"/>
                  </a:lnTo>
                  <a:lnTo>
                    <a:pt x="11153" y="11305"/>
                  </a:lnTo>
                  <a:lnTo>
                    <a:pt x="11332" y="11732"/>
                  </a:lnTo>
                  <a:lnTo>
                    <a:pt x="11501" y="12116"/>
                  </a:lnTo>
                  <a:lnTo>
                    <a:pt x="11770" y="12543"/>
                  </a:lnTo>
                  <a:lnTo>
                    <a:pt x="12029" y="12781"/>
                  </a:lnTo>
                  <a:lnTo>
                    <a:pt x="12467" y="13067"/>
                  </a:lnTo>
                  <a:lnTo>
                    <a:pt x="11591" y="13494"/>
                  </a:lnTo>
                  <a:lnTo>
                    <a:pt x="11332" y="13878"/>
                  </a:lnTo>
                  <a:lnTo>
                    <a:pt x="10895" y="14213"/>
                  </a:lnTo>
                  <a:lnTo>
                    <a:pt x="10457" y="14024"/>
                  </a:lnTo>
                  <a:lnTo>
                    <a:pt x="9929" y="14164"/>
                  </a:lnTo>
                  <a:lnTo>
                    <a:pt x="9750" y="14450"/>
                  </a:lnTo>
                  <a:lnTo>
                    <a:pt x="9044" y="14640"/>
                  </a:lnTo>
                  <a:lnTo>
                    <a:pt x="10188" y="15115"/>
                  </a:lnTo>
                  <a:lnTo>
                    <a:pt x="11064" y="15358"/>
                  </a:lnTo>
                  <a:lnTo>
                    <a:pt x="11860" y="15688"/>
                  </a:lnTo>
                  <a:lnTo>
                    <a:pt x="12467" y="16072"/>
                  </a:lnTo>
                  <a:lnTo>
                    <a:pt x="12646" y="16450"/>
                  </a:lnTo>
                  <a:lnTo>
                    <a:pt x="12556" y="16925"/>
                  </a:lnTo>
                  <a:lnTo>
                    <a:pt x="12994" y="17115"/>
                  </a:lnTo>
                  <a:lnTo>
                    <a:pt x="13521" y="17352"/>
                  </a:lnTo>
                  <a:lnTo>
                    <a:pt x="13173" y="17736"/>
                  </a:lnTo>
                  <a:lnTo>
                    <a:pt x="12297" y="17877"/>
                  </a:lnTo>
                  <a:lnTo>
                    <a:pt x="12297" y="18212"/>
                  </a:lnTo>
                  <a:lnTo>
                    <a:pt x="12118" y="18498"/>
                  </a:lnTo>
                  <a:lnTo>
                    <a:pt x="12029" y="18882"/>
                  </a:lnTo>
                  <a:lnTo>
                    <a:pt x="12297" y="19211"/>
                  </a:lnTo>
                  <a:lnTo>
                    <a:pt x="12646" y="19406"/>
                  </a:lnTo>
                  <a:lnTo>
                    <a:pt x="13262" y="19644"/>
                  </a:lnTo>
                  <a:lnTo>
                    <a:pt x="13790" y="19449"/>
                  </a:lnTo>
                  <a:lnTo>
                    <a:pt x="14048" y="19071"/>
                  </a:lnTo>
                  <a:lnTo>
                    <a:pt x="14317" y="18784"/>
                  </a:lnTo>
                  <a:lnTo>
                    <a:pt x="14934" y="19163"/>
                  </a:lnTo>
                  <a:lnTo>
                    <a:pt x="14844" y="19406"/>
                  </a:lnTo>
                  <a:lnTo>
                    <a:pt x="14228" y="19736"/>
                  </a:lnTo>
                  <a:lnTo>
                    <a:pt x="14576" y="20071"/>
                  </a:lnTo>
                  <a:lnTo>
                    <a:pt x="14317" y="20357"/>
                  </a:lnTo>
                  <a:lnTo>
                    <a:pt x="14486" y="20741"/>
                  </a:lnTo>
                  <a:lnTo>
                    <a:pt x="14844" y="21027"/>
                  </a:lnTo>
                  <a:lnTo>
                    <a:pt x="14844" y="21454"/>
                  </a:lnTo>
                  <a:lnTo>
                    <a:pt x="15461" y="21600"/>
                  </a:lnTo>
                  <a:lnTo>
                    <a:pt x="16247" y="21600"/>
                  </a:lnTo>
                  <a:lnTo>
                    <a:pt x="19232" y="20217"/>
                  </a:lnTo>
                  <a:lnTo>
                    <a:pt x="19759" y="19784"/>
                  </a:lnTo>
                  <a:lnTo>
                    <a:pt x="20108" y="19071"/>
                  </a:lnTo>
                  <a:lnTo>
                    <a:pt x="20197" y="18595"/>
                  </a:lnTo>
                  <a:lnTo>
                    <a:pt x="20545" y="18114"/>
                  </a:lnTo>
                  <a:lnTo>
                    <a:pt x="20993" y="17877"/>
                  </a:lnTo>
                  <a:lnTo>
                    <a:pt x="21162" y="17450"/>
                  </a:lnTo>
                  <a:lnTo>
                    <a:pt x="21073" y="16974"/>
                  </a:lnTo>
                  <a:lnTo>
                    <a:pt x="20993" y="16590"/>
                  </a:lnTo>
                  <a:lnTo>
                    <a:pt x="20724" y="16120"/>
                  </a:lnTo>
                  <a:lnTo>
                    <a:pt x="20287" y="15785"/>
                  </a:lnTo>
                  <a:lnTo>
                    <a:pt x="20376" y="15310"/>
                  </a:lnTo>
                  <a:lnTo>
                    <a:pt x="20814" y="14926"/>
                  </a:lnTo>
                  <a:lnTo>
                    <a:pt x="21431" y="14688"/>
                  </a:lnTo>
                  <a:lnTo>
                    <a:pt x="21431" y="14164"/>
                  </a:lnTo>
                  <a:lnTo>
                    <a:pt x="21600" y="13543"/>
                  </a:lnTo>
                  <a:lnTo>
                    <a:pt x="21431" y="12732"/>
                  </a:lnTo>
                  <a:lnTo>
                    <a:pt x="20993" y="12208"/>
                  </a:lnTo>
                  <a:lnTo>
                    <a:pt x="20814" y="11781"/>
                  </a:lnTo>
                  <a:lnTo>
                    <a:pt x="20904" y="11446"/>
                  </a:lnTo>
                  <a:lnTo>
                    <a:pt x="20993" y="10970"/>
                  </a:lnTo>
                  <a:lnTo>
                    <a:pt x="20724" y="10684"/>
                  </a:lnTo>
                  <a:lnTo>
                    <a:pt x="19849" y="10300"/>
                  </a:lnTo>
                  <a:lnTo>
                    <a:pt x="20108" y="9873"/>
                  </a:lnTo>
                  <a:lnTo>
                    <a:pt x="19232" y="9825"/>
                  </a:lnTo>
                  <a:lnTo>
                    <a:pt x="18446" y="9776"/>
                  </a:lnTo>
                  <a:lnTo>
                    <a:pt x="17998" y="9587"/>
                  </a:lnTo>
                  <a:lnTo>
                    <a:pt x="17391" y="9825"/>
                  </a:lnTo>
                  <a:lnTo>
                    <a:pt x="16775" y="9776"/>
                  </a:lnTo>
                  <a:lnTo>
                    <a:pt x="16426" y="9398"/>
                  </a:lnTo>
                  <a:lnTo>
                    <a:pt x="15720" y="9300"/>
                  </a:lnTo>
                  <a:lnTo>
                    <a:pt x="14934" y="8965"/>
                  </a:lnTo>
                  <a:lnTo>
                    <a:pt x="14665" y="8587"/>
                  </a:lnTo>
                  <a:lnTo>
                    <a:pt x="14048" y="8441"/>
                  </a:lnTo>
                  <a:lnTo>
                    <a:pt x="13442" y="8587"/>
                  </a:lnTo>
                  <a:lnTo>
                    <a:pt x="13083" y="8063"/>
                  </a:lnTo>
                  <a:lnTo>
                    <a:pt x="12556" y="8392"/>
                  </a:lnTo>
                  <a:lnTo>
                    <a:pt x="11591" y="8203"/>
                  </a:lnTo>
                  <a:lnTo>
                    <a:pt x="11064" y="7868"/>
                  </a:lnTo>
                  <a:lnTo>
                    <a:pt x="10367" y="7539"/>
                  </a:lnTo>
                  <a:lnTo>
                    <a:pt x="9661" y="7295"/>
                  </a:lnTo>
                  <a:lnTo>
                    <a:pt x="8875" y="7393"/>
                  </a:lnTo>
                  <a:lnTo>
                    <a:pt x="8785" y="7009"/>
                  </a:lnTo>
                  <a:lnTo>
                    <a:pt x="8964" y="6631"/>
                  </a:lnTo>
                  <a:lnTo>
                    <a:pt x="9044" y="6393"/>
                  </a:lnTo>
                  <a:lnTo>
                    <a:pt x="8696" y="6107"/>
                  </a:lnTo>
                  <a:lnTo>
                    <a:pt x="8347" y="5674"/>
                  </a:lnTo>
                  <a:lnTo>
                    <a:pt x="9133" y="5388"/>
                  </a:lnTo>
                  <a:lnTo>
                    <a:pt x="8696" y="5296"/>
                  </a:lnTo>
                  <a:lnTo>
                    <a:pt x="8168" y="5101"/>
                  </a:lnTo>
                  <a:lnTo>
                    <a:pt x="7989" y="4912"/>
                  </a:lnTo>
                  <a:lnTo>
                    <a:pt x="7910" y="4485"/>
                  </a:lnTo>
                  <a:lnTo>
                    <a:pt x="8517" y="4291"/>
                  </a:lnTo>
                  <a:lnTo>
                    <a:pt x="8606" y="4053"/>
                  </a:lnTo>
                  <a:lnTo>
                    <a:pt x="7989" y="3626"/>
                  </a:lnTo>
                  <a:lnTo>
                    <a:pt x="7462" y="3480"/>
                  </a:lnTo>
                  <a:lnTo>
                    <a:pt x="6766" y="3291"/>
                  </a:lnTo>
                  <a:lnTo>
                    <a:pt x="7293" y="3005"/>
                  </a:lnTo>
                  <a:lnTo>
                    <a:pt x="7114" y="2578"/>
                  </a:lnTo>
                  <a:lnTo>
                    <a:pt x="6586" y="2102"/>
                  </a:lnTo>
                  <a:lnTo>
                    <a:pt x="6149" y="2005"/>
                  </a:lnTo>
                  <a:lnTo>
                    <a:pt x="5363" y="1908"/>
                  </a:lnTo>
                  <a:lnTo>
                    <a:pt x="4656" y="1956"/>
                  </a:lnTo>
                  <a:lnTo>
                    <a:pt x="4567" y="1670"/>
                  </a:lnTo>
                  <a:lnTo>
                    <a:pt x="4039" y="1481"/>
                  </a:lnTo>
                  <a:lnTo>
                    <a:pt x="3433" y="1481"/>
                  </a:lnTo>
                  <a:lnTo>
                    <a:pt x="3343" y="1194"/>
                  </a:lnTo>
                  <a:lnTo>
                    <a:pt x="2905" y="1005"/>
                  </a:lnTo>
                  <a:lnTo>
                    <a:pt x="2985" y="670"/>
                  </a:lnTo>
                  <a:lnTo>
                    <a:pt x="2905" y="335"/>
                  </a:lnTo>
                  <a:lnTo>
                    <a:pt x="2816" y="0"/>
                  </a:lnTo>
                  <a:lnTo>
                    <a:pt x="1940" y="146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FEFEFE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2" name="Freeform 13"/>
            <p:cNvSpPr/>
            <p:nvPr/>
          </p:nvSpPr>
          <p:spPr>
            <a:xfrm>
              <a:off x="2067423" y="1525774"/>
              <a:ext cx="823343" cy="1136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44" y="20722"/>
                  </a:moveTo>
                  <a:lnTo>
                    <a:pt x="16808" y="20140"/>
                  </a:lnTo>
                  <a:lnTo>
                    <a:pt x="15735" y="20052"/>
                  </a:lnTo>
                  <a:lnTo>
                    <a:pt x="15206" y="19657"/>
                  </a:lnTo>
                  <a:lnTo>
                    <a:pt x="14269" y="19372"/>
                  </a:lnTo>
                  <a:lnTo>
                    <a:pt x="13075" y="19471"/>
                  </a:lnTo>
                  <a:lnTo>
                    <a:pt x="12939" y="18790"/>
                  </a:lnTo>
                  <a:lnTo>
                    <a:pt x="11730" y="19855"/>
                  </a:lnTo>
                  <a:lnTo>
                    <a:pt x="10399" y="20239"/>
                  </a:lnTo>
                  <a:lnTo>
                    <a:pt x="9341" y="20052"/>
                  </a:lnTo>
                  <a:lnTo>
                    <a:pt x="9462" y="19372"/>
                  </a:lnTo>
                  <a:lnTo>
                    <a:pt x="8797" y="19076"/>
                  </a:lnTo>
                  <a:lnTo>
                    <a:pt x="7603" y="19076"/>
                  </a:lnTo>
                  <a:lnTo>
                    <a:pt x="7331" y="18593"/>
                  </a:lnTo>
                  <a:lnTo>
                    <a:pt x="7195" y="17923"/>
                  </a:lnTo>
                  <a:lnTo>
                    <a:pt x="6938" y="17243"/>
                  </a:lnTo>
                  <a:lnTo>
                    <a:pt x="6666" y="16463"/>
                  </a:lnTo>
                  <a:lnTo>
                    <a:pt x="6802" y="15783"/>
                  </a:lnTo>
                  <a:lnTo>
                    <a:pt x="5729" y="15399"/>
                  </a:lnTo>
                  <a:lnTo>
                    <a:pt x="6137" y="14916"/>
                  </a:lnTo>
                  <a:lnTo>
                    <a:pt x="7331" y="14630"/>
                  </a:lnTo>
                  <a:lnTo>
                    <a:pt x="8540" y="14532"/>
                  </a:lnTo>
                  <a:lnTo>
                    <a:pt x="9069" y="14137"/>
                  </a:lnTo>
                  <a:lnTo>
                    <a:pt x="8933" y="13171"/>
                  </a:lnTo>
                  <a:lnTo>
                    <a:pt x="8540" y="12490"/>
                  </a:lnTo>
                  <a:lnTo>
                    <a:pt x="7467" y="12402"/>
                  </a:lnTo>
                  <a:lnTo>
                    <a:pt x="7195" y="11821"/>
                  </a:lnTo>
                  <a:lnTo>
                    <a:pt x="6001" y="11524"/>
                  </a:lnTo>
                  <a:lnTo>
                    <a:pt x="5200" y="11140"/>
                  </a:lnTo>
                  <a:lnTo>
                    <a:pt x="4399" y="10943"/>
                  </a:lnTo>
                  <a:lnTo>
                    <a:pt x="4535" y="10460"/>
                  </a:lnTo>
                  <a:lnTo>
                    <a:pt x="3204" y="10361"/>
                  </a:lnTo>
                  <a:lnTo>
                    <a:pt x="2131" y="9691"/>
                  </a:lnTo>
                  <a:lnTo>
                    <a:pt x="1194" y="9691"/>
                  </a:lnTo>
                  <a:lnTo>
                    <a:pt x="272" y="9494"/>
                  </a:lnTo>
                  <a:lnTo>
                    <a:pt x="0" y="8616"/>
                  </a:lnTo>
                  <a:lnTo>
                    <a:pt x="1466" y="8045"/>
                  </a:lnTo>
                  <a:lnTo>
                    <a:pt x="2539" y="7463"/>
                  </a:lnTo>
                  <a:lnTo>
                    <a:pt x="2539" y="6684"/>
                  </a:lnTo>
                  <a:lnTo>
                    <a:pt x="1995" y="5718"/>
                  </a:lnTo>
                  <a:lnTo>
                    <a:pt x="1330" y="5137"/>
                  </a:lnTo>
                  <a:lnTo>
                    <a:pt x="529" y="4555"/>
                  </a:lnTo>
                  <a:lnTo>
                    <a:pt x="1194" y="3776"/>
                  </a:lnTo>
                  <a:lnTo>
                    <a:pt x="1466" y="2711"/>
                  </a:lnTo>
                  <a:lnTo>
                    <a:pt x="1859" y="1548"/>
                  </a:lnTo>
                  <a:lnTo>
                    <a:pt x="1738" y="680"/>
                  </a:lnTo>
                  <a:lnTo>
                    <a:pt x="2403" y="0"/>
                  </a:lnTo>
                  <a:lnTo>
                    <a:pt x="3068" y="296"/>
                  </a:lnTo>
                  <a:lnTo>
                    <a:pt x="2932" y="1065"/>
                  </a:lnTo>
                  <a:lnTo>
                    <a:pt x="3870" y="878"/>
                  </a:lnTo>
                  <a:lnTo>
                    <a:pt x="3870" y="2327"/>
                  </a:lnTo>
                  <a:lnTo>
                    <a:pt x="4807" y="2612"/>
                  </a:lnTo>
                  <a:lnTo>
                    <a:pt x="6394" y="2810"/>
                  </a:lnTo>
                  <a:lnTo>
                    <a:pt x="6273" y="3194"/>
                  </a:lnTo>
                  <a:lnTo>
                    <a:pt x="6273" y="3973"/>
                  </a:lnTo>
                  <a:lnTo>
                    <a:pt x="5472" y="4741"/>
                  </a:lnTo>
                  <a:lnTo>
                    <a:pt x="5729" y="5521"/>
                  </a:lnTo>
                  <a:lnTo>
                    <a:pt x="6666" y="5038"/>
                  </a:lnTo>
                  <a:lnTo>
                    <a:pt x="7875" y="4939"/>
                  </a:lnTo>
                  <a:lnTo>
                    <a:pt x="8661" y="5137"/>
                  </a:lnTo>
                  <a:lnTo>
                    <a:pt x="9870" y="5718"/>
                  </a:lnTo>
                  <a:lnTo>
                    <a:pt x="10399" y="6201"/>
                  </a:lnTo>
                  <a:lnTo>
                    <a:pt x="11337" y="6300"/>
                  </a:lnTo>
                  <a:lnTo>
                    <a:pt x="12138" y="6388"/>
                  </a:lnTo>
                  <a:lnTo>
                    <a:pt x="13075" y="7167"/>
                  </a:lnTo>
                  <a:lnTo>
                    <a:pt x="14269" y="7848"/>
                  </a:lnTo>
                  <a:lnTo>
                    <a:pt x="14133" y="8912"/>
                  </a:lnTo>
                  <a:lnTo>
                    <a:pt x="13876" y="9779"/>
                  </a:lnTo>
                  <a:lnTo>
                    <a:pt x="15478" y="11338"/>
                  </a:lnTo>
                  <a:lnTo>
                    <a:pt x="16143" y="12106"/>
                  </a:lnTo>
                  <a:lnTo>
                    <a:pt x="17201" y="12490"/>
                  </a:lnTo>
                  <a:lnTo>
                    <a:pt x="18139" y="12688"/>
                  </a:lnTo>
                  <a:lnTo>
                    <a:pt x="19076" y="13171"/>
                  </a:lnTo>
                  <a:lnTo>
                    <a:pt x="20013" y="14137"/>
                  </a:lnTo>
                  <a:lnTo>
                    <a:pt x="20542" y="14718"/>
                  </a:lnTo>
                  <a:lnTo>
                    <a:pt x="20542" y="15498"/>
                  </a:lnTo>
                  <a:lnTo>
                    <a:pt x="19605" y="15695"/>
                  </a:lnTo>
                  <a:lnTo>
                    <a:pt x="19877" y="16562"/>
                  </a:lnTo>
                  <a:lnTo>
                    <a:pt x="20134" y="17341"/>
                  </a:lnTo>
                  <a:lnTo>
                    <a:pt x="20542" y="18209"/>
                  </a:lnTo>
                  <a:lnTo>
                    <a:pt x="20935" y="18691"/>
                  </a:lnTo>
                  <a:lnTo>
                    <a:pt x="21600" y="19273"/>
                  </a:lnTo>
                  <a:lnTo>
                    <a:pt x="20270" y="20140"/>
                  </a:lnTo>
                  <a:lnTo>
                    <a:pt x="19877" y="20920"/>
                  </a:lnTo>
                  <a:lnTo>
                    <a:pt x="19212" y="21600"/>
                  </a:lnTo>
                  <a:lnTo>
                    <a:pt x="18547" y="21216"/>
                  </a:lnTo>
                  <a:lnTo>
                    <a:pt x="17746" y="21501"/>
                  </a:lnTo>
                  <a:lnTo>
                    <a:pt x="17065" y="21304"/>
                  </a:lnTo>
                  <a:lnTo>
                    <a:pt x="16944" y="20722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3" name="Freeform 14"/>
            <p:cNvSpPr/>
            <p:nvPr/>
          </p:nvSpPr>
          <p:spPr>
            <a:xfrm>
              <a:off x="2016564" y="4246738"/>
              <a:ext cx="869116" cy="61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41"/>
                  </a:moveTo>
                  <a:lnTo>
                    <a:pt x="20584" y="0"/>
                  </a:lnTo>
                  <a:lnTo>
                    <a:pt x="19696" y="341"/>
                  </a:lnTo>
                  <a:lnTo>
                    <a:pt x="18938" y="1586"/>
                  </a:lnTo>
                  <a:lnTo>
                    <a:pt x="17807" y="1064"/>
                  </a:lnTo>
                  <a:lnTo>
                    <a:pt x="16676" y="703"/>
                  </a:lnTo>
                  <a:lnTo>
                    <a:pt x="15660" y="1245"/>
                  </a:lnTo>
                  <a:lnTo>
                    <a:pt x="14400" y="2309"/>
                  </a:lnTo>
                  <a:lnTo>
                    <a:pt x="13384" y="2830"/>
                  </a:lnTo>
                  <a:lnTo>
                    <a:pt x="13384" y="3894"/>
                  </a:lnTo>
                  <a:lnTo>
                    <a:pt x="12754" y="5139"/>
                  </a:lnTo>
                  <a:lnTo>
                    <a:pt x="11108" y="6022"/>
                  </a:lnTo>
                  <a:lnTo>
                    <a:pt x="10478" y="7267"/>
                  </a:lnTo>
                  <a:lnTo>
                    <a:pt x="9462" y="6544"/>
                  </a:lnTo>
                  <a:lnTo>
                    <a:pt x="8717" y="3533"/>
                  </a:lnTo>
                  <a:lnTo>
                    <a:pt x="7959" y="1947"/>
                  </a:lnTo>
                  <a:lnTo>
                    <a:pt x="7200" y="2469"/>
                  </a:lnTo>
                  <a:lnTo>
                    <a:pt x="6184" y="3011"/>
                  </a:lnTo>
                  <a:lnTo>
                    <a:pt x="5554" y="1947"/>
                  </a:lnTo>
                  <a:lnTo>
                    <a:pt x="4294" y="1586"/>
                  </a:lnTo>
                  <a:lnTo>
                    <a:pt x="4538" y="3011"/>
                  </a:lnTo>
                  <a:lnTo>
                    <a:pt x="4795" y="4778"/>
                  </a:lnTo>
                  <a:lnTo>
                    <a:pt x="4037" y="6022"/>
                  </a:lnTo>
                  <a:lnTo>
                    <a:pt x="3149" y="5661"/>
                  </a:lnTo>
                  <a:lnTo>
                    <a:pt x="2262" y="5842"/>
                  </a:lnTo>
                  <a:lnTo>
                    <a:pt x="1517" y="6544"/>
                  </a:lnTo>
                  <a:lnTo>
                    <a:pt x="1002" y="7086"/>
                  </a:lnTo>
                  <a:lnTo>
                    <a:pt x="0" y="7267"/>
                  </a:lnTo>
                  <a:lnTo>
                    <a:pt x="501" y="8672"/>
                  </a:lnTo>
                  <a:lnTo>
                    <a:pt x="0" y="9736"/>
                  </a:lnTo>
                  <a:lnTo>
                    <a:pt x="873" y="9917"/>
                  </a:lnTo>
                  <a:lnTo>
                    <a:pt x="1761" y="9214"/>
                  </a:lnTo>
                  <a:lnTo>
                    <a:pt x="2777" y="9555"/>
                  </a:lnTo>
                  <a:lnTo>
                    <a:pt x="1260" y="11683"/>
                  </a:lnTo>
                  <a:lnTo>
                    <a:pt x="1131" y="12747"/>
                  </a:lnTo>
                  <a:lnTo>
                    <a:pt x="1131" y="13811"/>
                  </a:lnTo>
                  <a:lnTo>
                    <a:pt x="873" y="15236"/>
                  </a:lnTo>
                  <a:lnTo>
                    <a:pt x="873" y="16642"/>
                  </a:lnTo>
                  <a:lnTo>
                    <a:pt x="1889" y="16822"/>
                  </a:lnTo>
                  <a:lnTo>
                    <a:pt x="2648" y="17184"/>
                  </a:lnTo>
                  <a:lnTo>
                    <a:pt x="2906" y="18428"/>
                  </a:lnTo>
                  <a:lnTo>
                    <a:pt x="3407" y="19312"/>
                  </a:lnTo>
                  <a:lnTo>
                    <a:pt x="5167" y="18950"/>
                  </a:lnTo>
                  <a:lnTo>
                    <a:pt x="6313" y="18950"/>
                  </a:lnTo>
                  <a:lnTo>
                    <a:pt x="6685" y="19653"/>
                  </a:lnTo>
                  <a:lnTo>
                    <a:pt x="7830" y="19833"/>
                  </a:lnTo>
                  <a:lnTo>
                    <a:pt x="7830" y="20897"/>
                  </a:lnTo>
                  <a:lnTo>
                    <a:pt x="8961" y="21600"/>
                  </a:lnTo>
                  <a:lnTo>
                    <a:pt x="9848" y="20717"/>
                  </a:lnTo>
                  <a:lnTo>
                    <a:pt x="9719" y="19653"/>
                  </a:lnTo>
                  <a:lnTo>
                    <a:pt x="9719" y="18589"/>
                  </a:lnTo>
                  <a:lnTo>
                    <a:pt x="9977" y="17184"/>
                  </a:lnTo>
                  <a:lnTo>
                    <a:pt x="9462" y="15417"/>
                  </a:lnTo>
                  <a:lnTo>
                    <a:pt x="10106" y="14514"/>
                  </a:lnTo>
                  <a:lnTo>
                    <a:pt x="11365" y="14514"/>
                  </a:lnTo>
                  <a:lnTo>
                    <a:pt x="11995" y="13811"/>
                  </a:lnTo>
                  <a:lnTo>
                    <a:pt x="13126" y="13450"/>
                  </a:lnTo>
                  <a:lnTo>
                    <a:pt x="14014" y="12045"/>
                  </a:lnTo>
                  <a:lnTo>
                    <a:pt x="14643" y="11161"/>
                  </a:lnTo>
                  <a:lnTo>
                    <a:pt x="15660" y="10619"/>
                  </a:lnTo>
                  <a:lnTo>
                    <a:pt x="17177" y="10800"/>
                  </a:lnTo>
                  <a:lnTo>
                    <a:pt x="18823" y="10800"/>
                  </a:lnTo>
                  <a:lnTo>
                    <a:pt x="19825" y="10097"/>
                  </a:lnTo>
                  <a:lnTo>
                    <a:pt x="20713" y="8331"/>
                  </a:lnTo>
                  <a:lnTo>
                    <a:pt x="20713" y="6544"/>
                  </a:lnTo>
                  <a:lnTo>
                    <a:pt x="21214" y="5320"/>
                  </a:lnTo>
                  <a:lnTo>
                    <a:pt x="21085" y="3352"/>
                  </a:lnTo>
                  <a:lnTo>
                    <a:pt x="21214" y="1947"/>
                  </a:lnTo>
                  <a:lnTo>
                    <a:pt x="21600" y="341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4" name="Freeform 16"/>
            <p:cNvSpPr/>
            <p:nvPr/>
          </p:nvSpPr>
          <p:spPr>
            <a:xfrm>
              <a:off x="2921856" y="2710792"/>
              <a:ext cx="1403137" cy="1545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32" y="7597"/>
                  </a:moveTo>
                  <a:lnTo>
                    <a:pt x="6192" y="8242"/>
                  </a:lnTo>
                  <a:lnTo>
                    <a:pt x="6192" y="8878"/>
                  </a:lnTo>
                  <a:lnTo>
                    <a:pt x="6502" y="9451"/>
                  </a:lnTo>
                  <a:lnTo>
                    <a:pt x="6892" y="9878"/>
                  </a:lnTo>
                  <a:lnTo>
                    <a:pt x="6662" y="10305"/>
                  </a:lnTo>
                  <a:lnTo>
                    <a:pt x="6192" y="10723"/>
                  </a:lnTo>
                  <a:lnTo>
                    <a:pt x="5402" y="10868"/>
                  </a:lnTo>
                  <a:lnTo>
                    <a:pt x="5251" y="11295"/>
                  </a:lnTo>
                  <a:lnTo>
                    <a:pt x="4701" y="11513"/>
                  </a:lnTo>
                  <a:lnTo>
                    <a:pt x="4391" y="12149"/>
                  </a:lnTo>
                  <a:lnTo>
                    <a:pt x="4001" y="12649"/>
                  </a:lnTo>
                  <a:lnTo>
                    <a:pt x="3291" y="12786"/>
                  </a:lnTo>
                  <a:lnTo>
                    <a:pt x="2741" y="13076"/>
                  </a:lnTo>
                  <a:lnTo>
                    <a:pt x="2510" y="13567"/>
                  </a:lnTo>
                  <a:lnTo>
                    <a:pt x="1730" y="13712"/>
                  </a:lnTo>
                  <a:lnTo>
                    <a:pt x="1410" y="14067"/>
                  </a:lnTo>
                  <a:lnTo>
                    <a:pt x="1260" y="14567"/>
                  </a:lnTo>
                  <a:lnTo>
                    <a:pt x="1331" y="15203"/>
                  </a:lnTo>
                  <a:lnTo>
                    <a:pt x="1490" y="15702"/>
                  </a:lnTo>
                  <a:lnTo>
                    <a:pt x="1020" y="16057"/>
                  </a:lnTo>
                  <a:lnTo>
                    <a:pt x="710" y="16557"/>
                  </a:lnTo>
                  <a:lnTo>
                    <a:pt x="0" y="17129"/>
                  </a:lnTo>
                  <a:lnTo>
                    <a:pt x="710" y="17556"/>
                  </a:lnTo>
                  <a:lnTo>
                    <a:pt x="869" y="18192"/>
                  </a:lnTo>
                  <a:lnTo>
                    <a:pt x="1490" y="18828"/>
                  </a:lnTo>
                  <a:lnTo>
                    <a:pt x="2200" y="18901"/>
                  </a:lnTo>
                  <a:lnTo>
                    <a:pt x="2741" y="18401"/>
                  </a:lnTo>
                  <a:lnTo>
                    <a:pt x="3131" y="18764"/>
                  </a:lnTo>
                  <a:lnTo>
                    <a:pt x="3060" y="19473"/>
                  </a:lnTo>
                  <a:lnTo>
                    <a:pt x="3371" y="19755"/>
                  </a:lnTo>
                  <a:lnTo>
                    <a:pt x="3211" y="20327"/>
                  </a:lnTo>
                  <a:lnTo>
                    <a:pt x="3681" y="20537"/>
                  </a:lnTo>
                  <a:lnTo>
                    <a:pt x="4001" y="20110"/>
                  </a:lnTo>
                  <a:lnTo>
                    <a:pt x="4781" y="20464"/>
                  </a:lnTo>
                  <a:lnTo>
                    <a:pt x="5331" y="20819"/>
                  </a:lnTo>
                  <a:lnTo>
                    <a:pt x="5952" y="20891"/>
                  </a:lnTo>
                  <a:lnTo>
                    <a:pt x="6263" y="21391"/>
                  </a:lnTo>
                  <a:lnTo>
                    <a:pt x="6813" y="21536"/>
                  </a:lnTo>
                  <a:lnTo>
                    <a:pt x="7442" y="21600"/>
                  </a:lnTo>
                  <a:lnTo>
                    <a:pt x="8143" y="21318"/>
                  </a:lnTo>
                  <a:lnTo>
                    <a:pt x="8613" y="21036"/>
                  </a:lnTo>
                  <a:lnTo>
                    <a:pt x="9243" y="21036"/>
                  </a:lnTo>
                  <a:lnTo>
                    <a:pt x="9713" y="21600"/>
                  </a:lnTo>
                  <a:lnTo>
                    <a:pt x="9944" y="21036"/>
                  </a:lnTo>
                  <a:lnTo>
                    <a:pt x="9944" y="20182"/>
                  </a:lnTo>
                  <a:lnTo>
                    <a:pt x="10183" y="19183"/>
                  </a:lnTo>
                  <a:lnTo>
                    <a:pt x="10725" y="18764"/>
                  </a:lnTo>
                  <a:lnTo>
                    <a:pt x="11434" y="18619"/>
                  </a:lnTo>
                  <a:lnTo>
                    <a:pt x="12055" y="18764"/>
                  </a:lnTo>
                  <a:lnTo>
                    <a:pt x="12375" y="19046"/>
                  </a:lnTo>
                  <a:lnTo>
                    <a:pt x="12525" y="19610"/>
                  </a:lnTo>
                  <a:lnTo>
                    <a:pt x="11904" y="20110"/>
                  </a:lnTo>
                  <a:lnTo>
                    <a:pt x="11275" y="20464"/>
                  </a:lnTo>
                  <a:lnTo>
                    <a:pt x="11594" y="20819"/>
                  </a:lnTo>
                  <a:lnTo>
                    <a:pt x="12525" y="20964"/>
                  </a:lnTo>
                  <a:lnTo>
                    <a:pt x="12605" y="20464"/>
                  </a:lnTo>
                  <a:lnTo>
                    <a:pt x="12925" y="20110"/>
                  </a:lnTo>
                  <a:lnTo>
                    <a:pt x="13466" y="20037"/>
                  </a:lnTo>
                  <a:lnTo>
                    <a:pt x="13936" y="19683"/>
                  </a:lnTo>
                  <a:lnTo>
                    <a:pt x="14016" y="19046"/>
                  </a:lnTo>
                  <a:lnTo>
                    <a:pt x="15266" y="19119"/>
                  </a:lnTo>
                  <a:lnTo>
                    <a:pt x="15976" y="19183"/>
                  </a:lnTo>
                  <a:lnTo>
                    <a:pt x="16446" y="18828"/>
                  </a:lnTo>
                  <a:lnTo>
                    <a:pt x="17067" y="18337"/>
                  </a:lnTo>
                  <a:lnTo>
                    <a:pt x="17848" y="17620"/>
                  </a:lnTo>
                  <a:lnTo>
                    <a:pt x="18389" y="16911"/>
                  </a:lnTo>
                  <a:lnTo>
                    <a:pt x="18939" y="16557"/>
                  </a:lnTo>
                  <a:lnTo>
                    <a:pt x="19098" y="16057"/>
                  </a:lnTo>
                  <a:lnTo>
                    <a:pt x="19019" y="15348"/>
                  </a:lnTo>
                  <a:lnTo>
                    <a:pt x="18939" y="14712"/>
                  </a:lnTo>
                  <a:lnTo>
                    <a:pt x="18469" y="14349"/>
                  </a:lnTo>
                  <a:lnTo>
                    <a:pt x="18389" y="13785"/>
                  </a:lnTo>
                  <a:lnTo>
                    <a:pt x="19098" y="13785"/>
                  </a:lnTo>
                  <a:lnTo>
                    <a:pt x="19489" y="14285"/>
                  </a:lnTo>
                  <a:lnTo>
                    <a:pt x="19640" y="14776"/>
                  </a:lnTo>
                  <a:lnTo>
                    <a:pt x="20190" y="14921"/>
                  </a:lnTo>
                  <a:lnTo>
                    <a:pt x="20819" y="14494"/>
                  </a:lnTo>
                  <a:lnTo>
                    <a:pt x="21050" y="14067"/>
                  </a:lnTo>
                  <a:lnTo>
                    <a:pt x="21210" y="13358"/>
                  </a:lnTo>
                  <a:lnTo>
                    <a:pt x="21600" y="13004"/>
                  </a:lnTo>
                  <a:lnTo>
                    <a:pt x="21520" y="12504"/>
                  </a:lnTo>
                  <a:lnTo>
                    <a:pt x="21520" y="11868"/>
                  </a:lnTo>
                  <a:lnTo>
                    <a:pt x="21600" y="11295"/>
                  </a:lnTo>
                  <a:lnTo>
                    <a:pt x="21369" y="10723"/>
                  </a:lnTo>
                  <a:lnTo>
                    <a:pt x="20899" y="10723"/>
                  </a:lnTo>
                  <a:lnTo>
                    <a:pt x="20580" y="10305"/>
                  </a:lnTo>
                  <a:lnTo>
                    <a:pt x="20509" y="9878"/>
                  </a:lnTo>
                  <a:lnTo>
                    <a:pt x="19879" y="9942"/>
                  </a:lnTo>
                  <a:lnTo>
                    <a:pt x="19098" y="9942"/>
                  </a:lnTo>
                  <a:lnTo>
                    <a:pt x="18309" y="9805"/>
                  </a:lnTo>
                  <a:lnTo>
                    <a:pt x="17848" y="9378"/>
                  </a:lnTo>
                  <a:lnTo>
                    <a:pt x="17457" y="9023"/>
                  </a:lnTo>
                  <a:lnTo>
                    <a:pt x="17768" y="8379"/>
                  </a:lnTo>
                  <a:lnTo>
                    <a:pt x="17307" y="7815"/>
                  </a:lnTo>
                  <a:lnTo>
                    <a:pt x="17457" y="7243"/>
                  </a:lnTo>
                  <a:lnTo>
                    <a:pt x="17537" y="6743"/>
                  </a:lnTo>
                  <a:lnTo>
                    <a:pt x="17067" y="6252"/>
                  </a:lnTo>
                  <a:lnTo>
                    <a:pt x="16916" y="5962"/>
                  </a:lnTo>
                  <a:lnTo>
                    <a:pt x="16836" y="5607"/>
                  </a:lnTo>
                  <a:lnTo>
                    <a:pt x="16366" y="5253"/>
                  </a:lnTo>
                  <a:lnTo>
                    <a:pt x="15896" y="5043"/>
                  </a:lnTo>
                  <a:lnTo>
                    <a:pt x="15896" y="4753"/>
                  </a:lnTo>
                  <a:lnTo>
                    <a:pt x="15506" y="4254"/>
                  </a:lnTo>
                  <a:lnTo>
                    <a:pt x="14956" y="4399"/>
                  </a:lnTo>
                  <a:lnTo>
                    <a:pt x="14326" y="4399"/>
                  </a:lnTo>
                  <a:lnTo>
                    <a:pt x="13386" y="4254"/>
                  </a:lnTo>
                  <a:lnTo>
                    <a:pt x="13075" y="4753"/>
                  </a:lnTo>
                  <a:lnTo>
                    <a:pt x="12925" y="5180"/>
                  </a:lnTo>
                  <a:lnTo>
                    <a:pt x="12375" y="5253"/>
                  </a:lnTo>
                  <a:lnTo>
                    <a:pt x="11745" y="5043"/>
                  </a:lnTo>
                  <a:lnTo>
                    <a:pt x="11195" y="5180"/>
                  </a:lnTo>
                  <a:lnTo>
                    <a:pt x="10574" y="4898"/>
                  </a:lnTo>
                  <a:lnTo>
                    <a:pt x="9944" y="4399"/>
                  </a:lnTo>
                  <a:lnTo>
                    <a:pt x="9554" y="4044"/>
                  </a:lnTo>
                  <a:lnTo>
                    <a:pt x="9394" y="3617"/>
                  </a:lnTo>
                  <a:lnTo>
                    <a:pt x="8063" y="3617"/>
                  </a:lnTo>
                  <a:lnTo>
                    <a:pt x="7753" y="3190"/>
                  </a:lnTo>
                  <a:lnTo>
                    <a:pt x="7833" y="2626"/>
                  </a:lnTo>
                  <a:lnTo>
                    <a:pt x="8463" y="2344"/>
                  </a:lnTo>
                  <a:lnTo>
                    <a:pt x="8534" y="1845"/>
                  </a:lnTo>
                  <a:lnTo>
                    <a:pt x="7992" y="1281"/>
                  </a:lnTo>
                  <a:lnTo>
                    <a:pt x="7593" y="500"/>
                  </a:lnTo>
                  <a:lnTo>
                    <a:pt x="7522" y="0"/>
                  </a:lnTo>
                  <a:lnTo>
                    <a:pt x="6972" y="354"/>
                  </a:lnTo>
                  <a:lnTo>
                    <a:pt x="6582" y="927"/>
                  </a:lnTo>
                  <a:lnTo>
                    <a:pt x="6502" y="1636"/>
                  </a:lnTo>
                  <a:lnTo>
                    <a:pt x="6892" y="2135"/>
                  </a:lnTo>
                  <a:lnTo>
                    <a:pt x="7132" y="2836"/>
                  </a:lnTo>
                  <a:lnTo>
                    <a:pt x="7203" y="3408"/>
                  </a:lnTo>
                  <a:lnTo>
                    <a:pt x="7283" y="4117"/>
                  </a:lnTo>
                  <a:lnTo>
                    <a:pt x="7132" y="4753"/>
                  </a:lnTo>
                  <a:lnTo>
                    <a:pt x="6733" y="5108"/>
                  </a:lnTo>
                  <a:lnTo>
                    <a:pt x="6422" y="5825"/>
                  </a:lnTo>
                  <a:lnTo>
                    <a:pt x="6343" y="6534"/>
                  </a:lnTo>
                  <a:lnTo>
                    <a:pt x="6032" y="7597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5" name="Freeform 17"/>
            <p:cNvSpPr/>
            <p:nvPr/>
          </p:nvSpPr>
          <p:spPr>
            <a:xfrm>
              <a:off x="1706323" y="4434916"/>
              <a:ext cx="670766" cy="55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98" y="13169"/>
                  </a:moveTo>
                  <a:lnTo>
                    <a:pt x="2781" y="12168"/>
                  </a:lnTo>
                  <a:lnTo>
                    <a:pt x="2633" y="10611"/>
                  </a:lnTo>
                  <a:lnTo>
                    <a:pt x="1798" y="9032"/>
                  </a:lnTo>
                  <a:lnTo>
                    <a:pt x="816" y="8053"/>
                  </a:lnTo>
                  <a:lnTo>
                    <a:pt x="0" y="6496"/>
                  </a:lnTo>
                  <a:lnTo>
                    <a:pt x="1483" y="5495"/>
                  </a:lnTo>
                  <a:lnTo>
                    <a:pt x="2299" y="4138"/>
                  </a:lnTo>
                  <a:lnTo>
                    <a:pt x="3282" y="2959"/>
                  </a:lnTo>
                  <a:lnTo>
                    <a:pt x="4264" y="2959"/>
                  </a:lnTo>
                  <a:lnTo>
                    <a:pt x="5247" y="1780"/>
                  </a:lnTo>
                  <a:lnTo>
                    <a:pt x="7212" y="1780"/>
                  </a:lnTo>
                  <a:lnTo>
                    <a:pt x="6712" y="0"/>
                  </a:lnTo>
                  <a:lnTo>
                    <a:pt x="8028" y="801"/>
                  </a:lnTo>
                  <a:lnTo>
                    <a:pt x="9993" y="801"/>
                  </a:lnTo>
                  <a:lnTo>
                    <a:pt x="10642" y="2358"/>
                  </a:lnTo>
                  <a:lnTo>
                    <a:pt x="9993" y="3537"/>
                  </a:lnTo>
                  <a:lnTo>
                    <a:pt x="11124" y="3737"/>
                  </a:lnTo>
                  <a:lnTo>
                    <a:pt x="12274" y="2959"/>
                  </a:lnTo>
                  <a:lnTo>
                    <a:pt x="13590" y="3337"/>
                  </a:lnTo>
                  <a:lnTo>
                    <a:pt x="13590" y="4516"/>
                  </a:lnTo>
                  <a:lnTo>
                    <a:pt x="11625" y="5695"/>
                  </a:lnTo>
                  <a:lnTo>
                    <a:pt x="11458" y="6874"/>
                  </a:lnTo>
                  <a:lnTo>
                    <a:pt x="11458" y="8053"/>
                  </a:lnTo>
                  <a:lnTo>
                    <a:pt x="11124" y="9632"/>
                  </a:lnTo>
                  <a:lnTo>
                    <a:pt x="11124" y="11189"/>
                  </a:lnTo>
                  <a:lnTo>
                    <a:pt x="12441" y="11389"/>
                  </a:lnTo>
                  <a:lnTo>
                    <a:pt x="13424" y="11790"/>
                  </a:lnTo>
                  <a:lnTo>
                    <a:pt x="13757" y="13169"/>
                  </a:lnTo>
                  <a:lnTo>
                    <a:pt x="14406" y="14148"/>
                  </a:lnTo>
                  <a:lnTo>
                    <a:pt x="16687" y="13747"/>
                  </a:lnTo>
                  <a:lnTo>
                    <a:pt x="18170" y="13747"/>
                  </a:lnTo>
                  <a:lnTo>
                    <a:pt x="18652" y="14526"/>
                  </a:lnTo>
                  <a:lnTo>
                    <a:pt x="20135" y="14726"/>
                  </a:lnTo>
                  <a:lnTo>
                    <a:pt x="20135" y="15905"/>
                  </a:lnTo>
                  <a:lnTo>
                    <a:pt x="21600" y="16684"/>
                  </a:lnTo>
                  <a:lnTo>
                    <a:pt x="21600" y="18463"/>
                  </a:lnTo>
                  <a:lnTo>
                    <a:pt x="21118" y="19442"/>
                  </a:lnTo>
                  <a:lnTo>
                    <a:pt x="19635" y="20421"/>
                  </a:lnTo>
                  <a:lnTo>
                    <a:pt x="18337" y="20021"/>
                  </a:lnTo>
                  <a:lnTo>
                    <a:pt x="16854" y="19642"/>
                  </a:lnTo>
                  <a:lnTo>
                    <a:pt x="15222" y="19843"/>
                  </a:lnTo>
                  <a:lnTo>
                    <a:pt x="13906" y="20021"/>
                  </a:lnTo>
                  <a:lnTo>
                    <a:pt x="14239" y="20821"/>
                  </a:lnTo>
                  <a:lnTo>
                    <a:pt x="12608" y="21600"/>
                  </a:lnTo>
                  <a:lnTo>
                    <a:pt x="12107" y="19642"/>
                  </a:lnTo>
                  <a:lnTo>
                    <a:pt x="10976" y="19242"/>
                  </a:lnTo>
                  <a:lnTo>
                    <a:pt x="9993" y="19042"/>
                  </a:lnTo>
                  <a:lnTo>
                    <a:pt x="9011" y="18063"/>
                  </a:lnTo>
                  <a:lnTo>
                    <a:pt x="9493" y="15905"/>
                  </a:lnTo>
                  <a:lnTo>
                    <a:pt x="7861" y="15905"/>
                  </a:lnTo>
                  <a:lnTo>
                    <a:pt x="7528" y="15127"/>
                  </a:lnTo>
                  <a:lnTo>
                    <a:pt x="6545" y="13747"/>
                  </a:lnTo>
                  <a:lnTo>
                    <a:pt x="5247" y="12969"/>
                  </a:lnTo>
                  <a:lnTo>
                    <a:pt x="4098" y="13169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6" name="Freeform 18"/>
            <p:cNvSpPr/>
            <p:nvPr/>
          </p:nvSpPr>
          <p:spPr>
            <a:xfrm>
              <a:off x="923092" y="4770587"/>
              <a:ext cx="1263274" cy="127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20" y="3785"/>
                  </a:moveTo>
                  <a:lnTo>
                    <a:pt x="19597" y="3873"/>
                  </a:lnTo>
                  <a:lnTo>
                    <a:pt x="19252" y="4302"/>
                  </a:lnTo>
                  <a:lnTo>
                    <a:pt x="19419" y="4985"/>
                  </a:lnTo>
                  <a:lnTo>
                    <a:pt x="19508" y="5678"/>
                  </a:lnTo>
                  <a:lnTo>
                    <a:pt x="19853" y="6195"/>
                  </a:lnTo>
                  <a:lnTo>
                    <a:pt x="20288" y="6712"/>
                  </a:lnTo>
                  <a:lnTo>
                    <a:pt x="20120" y="7405"/>
                  </a:lnTo>
                  <a:lnTo>
                    <a:pt x="20376" y="8351"/>
                  </a:lnTo>
                  <a:lnTo>
                    <a:pt x="20376" y="9122"/>
                  </a:lnTo>
                  <a:lnTo>
                    <a:pt x="20732" y="9727"/>
                  </a:lnTo>
                  <a:lnTo>
                    <a:pt x="21334" y="9893"/>
                  </a:lnTo>
                  <a:lnTo>
                    <a:pt x="21600" y="10332"/>
                  </a:lnTo>
                  <a:lnTo>
                    <a:pt x="21334" y="10839"/>
                  </a:lnTo>
                  <a:lnTo>
                    <a:pt x="20899" y="11278"/>
                  </a:lnTo>
                  <a:lnTo>
                    <a:pt x="20031" y="11444"/>
                  </a:lnTo>
                  <a:lnTo>
                    <a:pt x="19330" y="12049"/>
                  </a:lnTo>
                  <a:lnTo>
                    <a:pt x="19163" y="12995"/>
                  </a:lnTo>
                  <a:lnTo>
                    <a:pt x="18896" y="14029"/>
                  </a:lnTo>
                  <a:lnTo>
                    <a:pt x="18462" y="14634"/>
                  </a:lnTo>
                  <a:lnTo>
                    <a:pt x="18551" y="15493"/>
                  </a:lnTo>
                  <a:lnTo>
                    <a:pt x="18206" y="16351"/>
                  </a:lnTo>
                  <a:lnTo>
                    <a:pt x="18117" y="17210"/>
                  </a:lnTo>
                  <a:lnTo>
                    <a:pt x="17939" y="18078"/>
                  </a:lnTo>
                  <a:lnTo>
                    <a:pt x="17594" y="18761"/>
                  </a:lnTo>
                  <a:lnTo>
                    <a:pt x="17416" y="19454"/>
                  </a:lnTo>
                  <a:lnTo>
                    <a:pt x="16893" y="19454"/>
                  </a:lnTo>
                  <a:lnTo>
                    <a:pt x="16114" y="19190"/>
                  </a:lnTo>
                  <a:lnTo>
                    <a:pt x="15413" y="18595"/>
                  </a:lnTo>
                  <a:lnTo>
                    <a:pt x="14722" y="18595"/>
                  </a:lnTo>
                  <a:lnTo>
                    <a:pt x="13844" y="18849"/>
                  </a:lnTo>
                  <a:lnTo>
                    <a:pt x="13153" y="18332"/>
                  </a:lnTo>
                  <a:lnTo>
                    <a:pt x="12542" y="18673"/>
                  </a:lnTo>
                  <a:lnTo>
                    <a:pt x="12453" y="19190"/>
                  </a:lnTo>
                  <a:lnTo>
                    <a:pt x="12364" y="19883"/>
                  </a:lnTo>
                  <a:lnTo>
                    <a:pt x="12364" y="20488"/>
                  </a:lnTo>
                  <a:lnTo>
                    <a:pt x="11584" y="20654"/>
                  </a:lnTo>
                  <a:lnTo>
                    <a:pt x="10539" y="20654"/>
                  </a:lnTo>
                  <a:lnTo>
                    <a:pt x="9759" y="21005"/>
                  </a:lnTo>
                  <a:lnTo>
                    <a:pt x="9236" y="20654"/>
                  </a:lnTo>
                  <a:lnTo>
                    <a:pt x="9058" y="21171"/>
                  </a:lnTo>
                  <a:lnTo>
                    <a:pt x="8624" y="21600"/>
                  </a:lnTo>
                  <a:lnTo>
                    <a:pt x="7845" y="21522"/>
                  </a:lnTo>
                  <a:lnTo>
                    <a:pt x="6966" y="20829"/>
                  </a:lnTo>
                  <a:lnTo>
                    <a:pt x="6365" y="21171"/>
                  </a:lnTo>
                  <a:lnTo>
                    <a:pt x="5486" y="21005"/>
                  </a:lnTo>
                  <a:lnTo>
                    <a:pt x="4707" y="20829"/>
                  </a:lnTo>
                  <a:lnTo>
                    <a:pt x="4006" y="21005"/>
                  </a:lnTo>
                  <a:lnTo>
                    <a:pt x="3750" y="20400"/>
                  </a:lnTo>
                  <a:lnTo>
                    <a:pt x="3138" y="20059"/>
                  </a:lnTo>
                  <a:lnTo>
                    <a:pt x="2704" y="20312"/>
                  </a:lnTo>
                  <a:lnTo>
                    <a:pt x="2181" y="19883"/>
                  </a:lnTo>
                  <a:lnTo>
                    <a:pt x="1835" y="19278"/>
                  </a:lnTo>
                  <a:lnTo>
                    <a:pt x="1135" y="19454"/>
                  </a:lnTo>
                  <a:lnTo>
                    <a:pt x="355" y="19883"/>
                  </a:lnTo>
                  <a:lnTo>
                    <a:pt x="434" y="19190"/>
                  </a:lnTo>
                  <a:lnTo>
                    <a:pt x="957" y="18595"/>
                  </a:lnTo>
                  <a:lnTo>
                    <a:pt x="1480" y="18166"/>
                  </a:lnTo>
                  <a:lnTo>
                    <a:pt x="1914" y="17902"/>
                  </a:lnTo>
                  <a:lnTo>
                    <a:pt x="2437" y="17649"/>
                  </a:lnTo>
                  <a:lnTo>
                    <a:pt x="2526" y="16780"/>
                  </a:lnTo>
                  <a:lnTo>
                    <a:pt x="2881" y="16185"/>
                  </a:lnTo>
                  <a:lnTo>
                    <a:pt x="3572" y="15580"/>
                  </a:lnTo>
                  <a:lnTo>
                    <a:pt x="4184" y="15405"/>
                  </a:lnTo>
                  <a:lnTo>
                    <a:pt x="4273" y="14888"/>
                  </a:lnTo>
                  <a:lnTo>
                    <a:pt x="4707" y="14634"/>
                  </a:lnTo>
                  <a:lnTo>
                    <a:pt x="4184" y="14117"/>
                  </a:lnTo>
                  <a:lnTo>
                    <a:pt x="4361" y="13512"/>
                  </a:lnTo>
                  <a:lnTo>
                    <a:pt x="5141" y="13600"/>
                  </a:lnTo>
                  <a:lnTo>
                    <a:pt x="5230" y="12820"/>
                  </a:lnTo>
                  <a:lnTo>
                    <a:pt x="5486" y="12820"/>
                  </a:lnTo>
                  <a:lnTo>
                    <a:pt x="5664" y="12654"/>
                  </a:lnTo>
                  <a:lnTo>
                    <a:pt x="5753" y="12390"/>
                  </a:lnTo>
                  <a:lnTo>
                    <a:pt x="5664" y="12224"/>
                  </a:lnTo>
                  <a:lnTo>
                    <a:pt x="5486" y="12137"/>
                  </a:lnTo>
                  <a:lnTo>
                    <a:pt x="5398" y="12049"/>
                  </a:lnTo>
                  <a:lnTo>
                    <a:pt x="5230" y="12049"/>
                  </a:lnTo>
                  <a:lnTo>
                    <a:pt x="5052" y="12137"/>
                  </a:lnTo>
                  <a:lnTo>
                    <a:pt x="4361" y="12566"/>
                  </a:lnTo>
                  <a:lnTo>
                    <a:pt x="3483" y="12820"/>
                  </a:lnTo>
                  <a:lnTo>
                    <a:pt x="2960" y="12654"/>
                  </a:lnTo>
                  <a:lnTo>
                    <a:pt x="2615" y="12049"/>
                  </a:lnTo>
                  <a:lnTo>
                    <a:pt x="3138" y="11532"/>
                  </a:lnTo>
                  <a:lnTo>
                    <a:pt x="3572" y="10839"/>
                  </a:lnTo>
                  <a:lnTo>
                    <a:pt x="2881" y="10761"/>
                  </a:lnTo>
                  <a:lnTo>
                    <a:pt x="2358" y="11278"/>
                  </a:lnTo>
                  <a:lnTo>
                    <a:pt x="2092" y="11873"/>
                  </a:lnTo>
                  <a:lnTo>
                    <a:pt x="1569" y="11620"/>
                  </a:lnTo>
                  <a:lnTo>
                    <a:pt x="1224" y="11102"/>
                  </a:lnTo>
                  <a:lnTo>
                    <a:pt x="1046" y="10498"/>
                  </a:lnTo>
                  <a:lnTo>
                    <a:pt x="523" y="10761"/>
                  </a:lnTo>
                  <a:lnTo>
                    <a:pt x="0" y="9980"/>
                  </a:lnTo>
                  <a:lnTo>
                    <a:pt x="878" y="9639"/>
                  </a:lnTo>
                  <a:lnTo>
                    <a:pt x="1569" y="9893"/>
                  </a:lnTo>
                  <a:lnTo>
                    <a:pt x="2092" y="9122"/>
                  </a:lnTo>
                  <a:lnTo>
                    <a:pt x="2358" y="9463"/>
                  </a:lnTo>
                  <a:lnTo>
                    <a:pt x="2793" y="8946"/>
                  </a:lnTo>
                  <a:lnTo>
                    <a:pt x="3661" y="8946"/>
                  </a:lnTo>
                  <a:lnTo>
                    <a:pt x="4361" y="9210"/>
                  </a:lnTo>
                  <a:lnTo>
                    <a:pt x="5230" y="9727"/>
                  </a:lnTo>
                  <a:lnTo>
                    <a:pt x="5664" y="10068"/>
                  </a:lnTo>
                  <a:lnTo>
                    <a:pt x="6799" y="9815"/>
                  </a:lnTo>
                  <a:lnTo>
                    <a:pt x="7667" y="10498"/>
                  </a:lnTo>
                  <a:lnTo>
                    <a:pt x="8358" y="10927"/>
                  </a:lnTo>
                  <a:lnTo>
                    <a:pt x="9404" y="11278"/>
                  </a:lnTo>
                  <a:lnTo>
                    <a:pt x="9838" y="10673"/>
                  </a:lnTo>
                  <a:lnTo>
                    <a:pt x="11150" y="10673"/>
                  </a:lnTo>
                  <a:lnTo>
                    <a:pt x="11496" y="9893"/>
                  </a:lnTo>
                  <a:lnTo>
                    <a:pt x="12107" y="9639"/>
                  </a:lnTo>
                  <a:lnTo>
                    <a:pt x="12719" y="9463"/>
                  </a:lnTo>
                  <a:lnTo>
                    <a:pt x="12542" y="8780"/>
                  </a:lnTo>
                  <a:lnTo>
                    <a:pt x="11673" y="8429"/>
                  </a:lnTo>
                  <a:lnTo>
                    <a:pt x="11496" y="7912"/>
                  </a:lnTo>
                  <a:lnTo>
                    <a:pt x="11150" y="7229"/>
                  </a:lnTo>
                  <a:lnTo>
                    <a:pt x="10973" y="6283"/>
                  </a:lnTo>
                  <a:lnTo>
                    <a:pt x="11673" y="6283"/>
                  </a:lnTo>
                  <a:lnTo>
                    <a:pt x="11841" y="5590"/>
                  </a:lnTo>
                  <a:lnTo>
                    <a:pt x="12719" y="3961"/>
                  </a:lnTo>
                  <a:lnTo>
                    <a:pt x="13321" y="2927"/>
                  </a:lnTo>
                  <a:lnTo>
                    <a:pt x="13588" y="2498"/>
                  </a:lnTo>
                  <a:lnTo>
                    <a:pt x="14367" y="2234"/>
                  </a:lnTo>
                  <a:lnTo>
                    <a:pt x="15157" y="1376"/>
                  </a:lnTo>
                  <a:lnTo>
                    <a:pt x="15768" y="595"/>
                  </a:lnTo>
                  <a:lnTo>
                    <a:pt x="15591" y="88"/>
                  </a:lnTo>
                  <a:lnTo>
                    <a:pt x="16202" y="0"/>
                  </a:lnTo>
                  <a:lnTo>
                    <a:pt x="16893" y="341"/>
                  </a:lnTo>
                  <a:lnTo>
                    <a:pt x="17416" y="946"/>
                  </a:lnTo>
                  <a:lnTo>
                    <a:pt x="17594" y="1288"/>
                  </a:lnTo>
                  <a:lnTo>
                    <a:pt x="18462" y="1288"/>
                  </a:lnTo>
                  <a:lnTo>
                    <a:pt x="18206" y="2234"/>
                  </a:lnTo>
                  <a:lnTo>
                    <a:pt x="18729" y="2663"/>
                  </a:lnTo>
                  <a:lnTo>
                    <a:pt x="19252" y="2751"/>
                  </a:lnTo>
                  <a:lnTo>
                    <a:pt x="19853" y="2927"/>
                  </a:lnTo>
                  <a:lnTo>
                    <a:pt x="20120" y="3785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FEFEFE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7" name="Freeform 19"/>
            <p:cNvSpPr/>
            <p:nvPr/>
          </p:nvSpPr>
          <p:spPr>
            <a:xfrm>
              <a:off x="2870997" y="3377046"/>
              <a:ext cx="1820182" cy="154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97" y="145"/>
                  </a:moveTo>
                  <a:lnTo>
                    <a:pt x="20335" y="427"/>
                  </a:lnTo>
                  <a:lnTo>
                    <a:pt x="19972" y="145"/>
                  </a:lnTo>
                  <a:lnTo>
                    <a:pt x="19548" y="0"/>
                  </a:lnTo>
                  <a:lnTo>
                    <a:pt x="19370" y="572"/>
                  </a:lnTo>
                  <a:lnTo>
                    <a:pt x="18885" y="282"/>
                  </a:lnTo>
                  <a:lnTo>
                    <a:pt x="18584" y="854"/>
                  </a:lnTo>
                  <a:lnTo>
                    <a:pt x="18221" y="1562"/>
                  </a:lnTo>
                  <a:lnTo>
                    <a:pt x="17859" y="1635"/>
                  </a:lnTo>
                  <a:lnTo>
                    <a:pt x="17496" y="1490"/>
                  </a:lnTo>
                  <a:lnTo>
                    <a:pt x="17079" y="1417"/>
                  </a:lnTo>
                  <a:lnTo>
                    <a:pt x="17257" y="1989"/>
                  </a:lnTo>
                  <a:lnTo>
                    <a:pt x="17195" y="2561"/>
                  </a:lnTo>
                  <a:lnTo>
                    <a:pt x="17195" y="3197"/>
                  </a:lnTo>
                  <a:lnTo>
                    <a:pt x="17257" y="3697"/>
                  </a:lnTo>
                  <a:lnTo>
                    <a:pt x="16956" y="4051"/>
                  </a:lnTo>
                  <a:lnTo>
                    <a:pt x="16833" y="4760"/>
                  </a:lnTo>
                  <a:lnTo>
                    <a:pt x="16655" y="5187"/>
                  </a:lnTo>
                  <a:lnTo>
                    <a:pt x="16169" y="5613"/>
                  </a:lnTo>
                  <a:lnTo>
                    <a:pt x="15745" y="5468"/>
                  </a:lnTo>
                  <a:lnTo>
                    <a:pt x="15629" y="4977"/>
                  </a:lnTo>
                  <a:lnTo>
                    <a:pt x="15328" y="4478"/>
                  </a:lnTo>
                  <a:lnTo>
                    <a:pt x="14781" y="4478"/>
                  </a:lnTo>
                  <a:lnTo>
                    <a:pt x="14842" y="5042"/>
                  </a:lnTo>
                  <a:lnTo>
                    <a:pt x="15205" y="5404"/>
                  </a:lnTo>
                  <a:lnTo>
                    <a:pt x="15266" y="6040"/>
                  </a:lnTo>
                  <a:lnTo>
                    <a:pt x="15328" y="6749"/>
                  </a:lnTo>
                  <a:lnTo>
                    <a:pt x="15205" y="7248"/>
                  </a:lnTo>
                  <a:lnTo>
                    <a:pt x="14781" y="7603"/>
                  </a:lnTo>
                  <a:lnTo>
                    <a:pt x="14364" y="8311"/>
                  </a:lnTo>
                  <a:lnTo>
                    <a:pt x="13762" y="9028"/>
                  </a:lnTo>
                  <a:lnTo>
                    <a:pt x="13283" y="9519"/>
                  </a:lnTo>
                  <a:lnTo>
                    <a:pt x="12920" y="9874"/>
                  </a:lnTo>
                  <a:lnTo>
                    <a:pt x="12373" y="9809"/>
                  </a:lnTo>
                  <a:lnTo>
                    <a:pt x="11409" y="9737"/>
                  </a:lnTo>
                  <a:lnTo>
                    <a:pt x="11347" y="10373"/>
                  </a:lnTo>
                  <a:lnTo>
                    <a:pt x="10985" y="10728"/>
                  </a:lnTo>
                  <a:lnTo>
                    <a:pt x="10567" y="10800"/>
                  </a:lnTo>
                  <a:lnTo>
                    <a:pt x="10321" y="11154"/>
                  </a:lnTo>
                  <a:lnTo>
                    <a:pt x="10260" y="11654"/>
                  </a:lnTo>
                  <a:lnTo>
                    <a:pt x="9541" y="11509"/>
                  </a:lnTo>
                  <a:lnTo>
                    <a:pt x="9295" y="11154"/>
                  </a:lnTo>
                  <a:lnTo>
                    <a:pt x="9781" y="10800"/>
                  </a:lnTo>
                  <a:lnTo>
                    <a:pt x="10260" y="10301"/>
                  </a:lnTo>
                  <a:lnTo>
                    <a:pt x="10143" y="9737"/>
                  </a:lnTo>
                  <a:lnTo>
                    <a:pt x="9897" y="9455"/>
                  </a:lnTo>
                  <a:lnTo>
                    <a:pt x="9418" y="9310"/>
                  </a:lnTo>
                  <a:lnTo>
                    <a:pt x="8871" y="9455"/>
                  </a:lnTo>
                  <a:lnTo>
                    <a:pt x="8454" y="9874"/>
                  </a:lnTo>
                  <a:lnTo>
                    <a:pt x="8269" y="10872"/>
                  </a:lnTo>
                  <a:lnTo>
                    <a:pt x="8269" y="11726"/>
                  </a:lnTo>
                  <a:lnTo>
                    <a:pt x="8091" y="12290"/>
                  </a:lnTo>
                  <a:lnTo>
                    <a:pt x="7729" y="11726"/>
                  </a:lnTo>
                  <a:lnTo>
                    <a:pt x="7243" y="11726"/>
                  </a:lnTo>
                  <a:lnTo>
                    <a:pt x="6881" y="12008"/>
                  </a:lnTo>
                  <a:lnTo>
                    <a:pt x="6340" y="12290"/>
                  </a:lnTo>
                  <a:lnTo>
                    <a:pt x="5855" y="12226"/>
                  </a:lnTo>
                  <a:lnTo>
                    <a:pt x="5431" y="12081"/>
                  </a:lnTo>
                  <a:lnTo>
                    <a:pt x="5191" y="11581"/>
                  </a:lnTo>
                  <a:lnTo>
                    <a:pt x="4713" y="11509"/>
                  </a:lnTo>
                  <a:lnTo>
                    <a:pt x="4289" y="11154"/>
                  </a:lnTo>
                  <a:lnTo>
                    <a:pt x="3687" y="10800"/>
                  </a:lnTo>
                  <a:lnTo>
                    <a:pt x="3440" y="11227"/>
                  </a:lnTo>
                  <a:lnTo>
                    <a:pt x="3078" y="11017"/>
                  </a:lnTo>
                  <a:lnTo>
                    <a:pt x="3201" y="10446"/>
                  </a:lnTo>
                  <a:lnTo>
                    <a:pt x="2962" y="10164"/>
                  </a:lnTo>
                  <a:lnTo>
                    <a:pt x="3016" y="9455"/>
                  </a:lnTo>
                  <a:lnTo>
                    <a:pt x="2715" y="9093"/>
                  </a:lnTo>
                  <a:lnTo>
                    <a:pt x="2298" y="9592"/>
                  </a:lnTo>
                  <a:lnTo>
                    <a:pt x="1751" y="9519"/>
                  </a:lnTo>
                  <a:lnTo>
                    <a:pt x="1272" y="8883"/>
                  </a:lnTo>
                  <a:lnTo>
                    <a:pt x="1149" y="8247"/>
                  </a:lnTo>
                  <a:lnTo>
                    <a:pt x="602" y="7820"/>
                  </a:lnTo>
                  <a:lnTo>
                    <a:pt x="185" y="8456"/>
                  </a:lnTo>
                  <a:lnTo>
                    <a:pt x="62" y="8883"/>
                  </a:lnTo>
                  <a:lnTo>
                    <a:pt x="301" y="9383"/>
                  </a:lnTo>
                  <a:lnTo>
                    <a:pt x="602" y="9455"/>
                  </a:lnTo>
                  <a:lnTo>
                    <a:pt x="602" y="9946"/>
                  </a:lnTo>
                  <a:lnTo>
                    <a:pt x="424" y="10301"/>
                  </a:lnTo>
                  <a:lnTo>
                    <a:pt x="239" y="10728"/>
                  </a:lnTo>
                  <a:lnTo>
                    <a:pt x="0" y="11154"/>
                  </a:lnTo>
                  <a:lnTo>
                    <a:pt x="62" y="11726"/>
                  </a:lnTo>
                  <a:lnTo>
                    <a:pt x="185" y="12290"/>
                  </a:lnTo>
                  <a:lnTo>
                    <a:pt x="602" y="12153"/>
                  </a:lnTo>
                  <a:lnTo>
                    <a:pt x="1026" y="11936"/>
                  </a:lnTo>
                  <a:lnTo>
                    <a:pt x="1388" y="12226"/>
                  </a:lnTo>
                  <a:lnTo>
                    <a:pt x="1813" y="12081"/>
                  </a:lnTo>
                  <a:lnTo>
                    <a:pt x="2113" y="11726"/>
                  </a:lnTo>
                  <a:lnTo>
                    <a:pt x="2353" y="11581"/>
                  </a:lnTo>
                  <a:lnTo>
                    <a:pt x="2599" y="12008"/>
                  </a:lnTo>
                  <a:lnTo>
                    <a:pt x="2839" y="12789"/>
                  </a:lnTo>
                  <a:lnTo>
                    <a:pt x="2538" y="13216"/>
                  </a:lnTo>
                  <a:lnTo>
                    <a:pt x="2839" y="13788"/>
                  </a:lnTo>
                  <a:lnTo>
                    <a:pt x="3139" y="14215"/>
                  </a:lnTo>
                  <a:lnTo>
                    <a:pt x="3263" y="14569"/>
                  </a:lnTo>
                  <a:lnTo>
                    <a:pt x="3687" y="14569"/>
                  </a:lnTo>
                  <a:lnTo>
                    <a:pt x="4350" y="14779"/>
                  </a:lnTo>
                  <a:lnTo>
                    <a:pt x="4466" y="15205"/>
                  </a:lnTo>
                  <a:lnTo>
                    <a:pt x="4952" y="15495"/>
                  </a:lnTo>
                  <a:lnTo>
                    <a:pt x="5492" y="15205"/>
                  </a:lnTo>
                  <a:lnTo>
                    <a:pt x="5978" y="14706"/>
                  </a:lnTo>
                  <a:lnTo>
                    <a:pt x="6101" y="14215"/>
                  </a:lnTo>
                  <a:lnTo>
                    <a:pt x="6457" y="14070"/>
                  </a:lnTo>
                  <a:lnTo>
                    <a:pt x="6703" y="13715"/>
                  </a:lnTo>
                  <a:lnTo>
                    <a:pt x="6942" y="14215"/>
                  </a:lnTo>
                  <a:lnTo>
                    <a:pt x="7366" y="14569"/>
                  </a:lnTo>
                  <a:lnTo>
                    <a:pt x="8208" y="14706"/>
                  </a:lnTo>
                  <a:lnTo>
                    <a:pt x="8392" y="15205"/>
                  </a:lnTo>
                  <a:lnTo>
                    <a:pt x="8392" y="15777"/>
                  </a:lnTo>
                  <a:lnTo>
                    <a:pt x="8693" y="16132"/>
                  </a:lnTo>
                  <a:lnTo>
                    <a:pt x="9179" y="16413"/>
                  </a:lnTo>
                  <a:lnTo>
                    <a:pt x="9234" y="17058"/>
                  </a:lnTo>
                  <a:lnTo>
                    <a:pt x="9541" y="17766"/>
                  </a:lnTo>
                  <a:lnTo>
                    <a:pt x="9658" y="18266"/>
                  </a:lnTo>
                  <a:lnTo>
                    <a:pt x="9418" y="18693"/>
                  </a:lnTo>
                  <a:lnTo>
                    <a:pt x="9117" y="19329"/>
                  </a:lnTo>
                  <a:lnTo>
                    <a:pt x="9480" y="19611"/>
                  </a:lnTo>
                  <a:lnTo>
                    <a:pt x="10143" y="19546"/>
                  </a:lnTo>
                  <a:lnTo>
                    <a:pt x="10444" y="19965"/>
                  </a:lnTo>
                  <a:lnTo>
                    <a:pt x="10444" y="20537"/>
                  </a:lnTo>
                  <a:lnTo>
                    <a:pt x="10923" y="20609"/>
                  </a:lnTo>
                  <a:lnTo>
                    <a:pt x="11108" y="21036"/>
                  </a:lnTo>
                  <a:lnTo>
                    <a:pt x="11593" y="20964"/>
                  </a:lnTo>
                  <a:lnTo>
                    <a:pt x="11956" y="21536"/>
                  </a:lnTo>
                  <a:lnTo>
                    <a:pt x="12736" y="21600"/>
                  </a:lnTo>
                  <a:lnTo>
                    <a:pt x="13098" y="21036"/>
                  </a:lnTo>
                  <a:lnTo>
                    <a:pt x="12920" y="20464"/>
                  </a:lnTo>
                  <a:lnTo>
                    <a:pt x="13221" y="19828"/>
                  </a:lnTo>
                  <a:lnTo>
                    <a:pt x="13098" y="19119"/>
                  </a:lnTo>
                  <a:lnTo>
                    <a:pt x="13221" y="18757"/>
                  </a:lnTo>
                  <a:lnTo>
                    <a:pt x="13645" y="18620"/>
                  </a:lnTo>
                  <a:lnTo>
                    <a:pt x="14063" y="18193"/>
                  </a:lnTo>
                  <a:lnTo>
                    <a:pt x="14302" y="17621"/>
                  </a:lnTo>
                  <a:lnTo>
                    <a:pt x="13946" y="17340"/>
                  </a:lnTo>
                  <a:lnTo>
                    <a:pt x="14063" y="16840"/>
                  </a:lnTo>
                  <a:lnTo>
                    <a:pt x="13946" y="16277"/>
                  </a:lnTo>
                  <a:lnTo>
                    <a:pt x="14240" y="15987"/>
                  </a:lnTo>
                  <a:lnTo>
                    <a:pt x="14603" y="15560"/>
                  </a:lnTo>
                  <a:lnTo>
                    <a:pt x="14904" y="15278"/>
                  </a:lnTo>
                  <a:lnTo>
                    <a:pt x="15389" y="15495"/>
                  </a:lnTo>
                  <a:lnTo>
                    <a:pt x="15868" y="15705"/>
                  </a:lnTo>
                  <a:lnTo>
                    <a:pt x="16415" y="15495"/>
                  </a:lnTo>
                  <a:lnTo>
                    <a:pt x="16956" y="15133"/>
                  </a:lnTo>
                  <a:lnTo>
                    <a:pt x="17257" y="14569"/>
                  </a:lnTo>
                  <a:lnTo>
                    <a:pt x="17619" y="14142"/>
                  </a:lnTo>
                  <a:lnTo>
                    <a:pt x="17804" y="13788"/>
                  </a:lnTo>
                  <a:lnTo>
                    <a:pt x="18283" y="13144"/>
                  </a:lnTo>
                  <a:lnTo>
                    <a:pt x="18584" y="13643"/>
                  </a:lnTo>
                  <a:lnTo>
                    <a:pt x="19131" y="13788"/>
                  </a:lnTo>
                  <a:lnTo>
                    <a:pt x="19131" y="13216"/>
                  </a:lnTo>
                  <a:lnTo>
                    <a:pt x="19069" y="12580"/>
                  </a:lnTo>
                  <a:lnTo>
                    <a:pt x="19493" y="12226"/>
                  </a:lnTo>
                  <a:lnTo>
                    <a:pt x="19247" y="11581"/>
                  </a:lnTo>
                  <a:lnTo>
                    <a:pt x="19008" y="11299"/>
                  </a:lnTo>
                  <a:lnTo>
                    <a:pt x="18406" y="11017"/>
                  </a:lnTo>
                  <a:lnTo>
                    <a:pt x="17804" y="10663"/>
                  </a:lnTo>
                  <a:lnTo>
                    <a:pt x="18105" y="10236"/>
                  </a:lnTo>
                  <a:lnTo>
                    <a:pt x="18406" y="9383"/>
                  </a:lnTo>
                  <a:lnTo>
                    <a:pt x="18406" y="8738"/>
                  </a:lnTo>
                  <a:lnTo>
                    <a:pt x="18160" y="8174"/>
                  </a:lnTo>
                  <a:lnTo>
                    <a:pt x="18043" y="7458"/>
                  </a:lnTo>
                  <a:lnTo>
                    <a:pt x="18160" y="6749"/>
                  </a:lnTo>
                  <a:lnTo>
                    <a:pt x="18645" y="6185"/>
                  </a:lnTo>
                  <a:lnTo>
                    <a:pt x="19370" y="5613"/>
                  </a:lnTo>
                  <a:lnTo>
                    <a:pt x="19972" y="5114"/>
                  </a:lnTo>
                  <a:lnTo>
                    <a:pt x="20273" y="4478"/>
                  </a:lnTo>
                  <a:lnTo>
                    <a:pt x="20218" y="3769"/>
                  </a:lnTo>
                  <a:lnTo>
                    <a:pt x="21600" y="72"/>
                  </a:lnTo>
                  <a:lnTo>
                    <a:pt x="21183" y="145"/>
                  </a:lnTo>
                  <a:lnTo>
                    <a:pt x="20697" y="145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8" name="Freeform 20"/>
            <p:cNvSpPr/>
            <p:nvPr/>
          </p:nvSpPr>
          <p:spPr>
            <a:xfrm>
              <a:off x="1940275" y="4546807"/>
              <a:ext cx="1064923" cy="151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0" y="13551"/>
                  </a:moveTo>
                  <a:lnTo>
                    <a:pt x="21600" y="12615"/>
                  </a:lnTo>
                  <a:lnTo>
                    <a:pt x="21179" y="12106"/>
                  </a:lnTo>
                  <a:lnTo>
                    <a:pt x="20980" y="11457"/>
                  </a:lnTo>
                  <a:lnTo>
                    <a:pt x="21600" y="11022"/>
                  </a:lnTo>
                  <a:lnTo>
                    <a:pt x="21600" y="10365"/>
                  </a:lnTo>
                  <a:lnTo>
                    <a:pt x="21179" y="9929"/>
                  </a:lnTo>
                  <a:lnTo>
                    <a:pt x="20558" y="9494"/>
                  </a:lnTo>
                  <a:lnTo>
                    <a:pt x="19938" y="9716"/>
                  </a:lnTo>
                  <a:lnTo>
                    <a:pt x="19223" y="10003"/>
                  </a:lnTo>
                  <a:lnTo>
                    <a:pt x="18392" y="9929"/>
                  </a:lnTo>
                  <a:lnTo>
                    <a:pt x="17877" y="9494"/>
                  </a:lnTo>
                  <a:lnTo>
                    <a:pt x="17046" y="9355"/>
                  </a:lnTo>
                  <a:lnTo>
                    <a:pt x="16425" y="8484"/>
                  </a:lnTo>
                  <a:lnTo>
                    <a:pt x="16741" y="7901"/>
                  </a:lnTo>
                  <a:lnTo>
                    <a:pt x="16952" y="7104"/>
                  </a:lnTo>
                  <a:lnTo>
                    <a:pt x="16847" y="6817"/>
                  </a:lnTo>
                  <a:lnTo>
                    <a:pt x="16847" y="5511"/>
                  </a:lnTo>
                  <a:lnTo>
                    <a:pt x="17046" y="4928"/>
                  </a:lnTo>
                  <a:lnTo>
                    <a:pt x="17362" y="4279"/>
                  </a:lnTo>
                  <a:lnTo>
                    <a:pt x="17151" y="3770"/>
                  </a:lnTo>
                  <a:lnTo>
                    <a:pt x="17362" y="3269"/>
                  </a:lnTo>
                  <a:lnTo>
                    <a:pt x="17877" y="2899"/>
                  </a:lnTo>
                  <a:lnTo>
                    <a:pt x="17666" y="2324"/>
                  </a:lnTo>
                  <a:lnTo>
                    <a:pt x="18088" y="1963"/>
                  </a:lnTo>
                  <a:lnTo>
                    <a:pt x="17772" y="1528"/>
                  </a:lnTo>
                  <a:lnTo>
                    <a:pt x="17666" y="1018"/>
                  </a:lnTo>
                  <a:lnTo>
                    <a:pt x="17666" y="370"/>
                  </a:lnTo>
                  <a:lnTo>
                    <a:pt x="17362" y="0"/>
                  </a:lnTo>
                  <a:lnTo>
                    <a:pt x="16952" y="148"/>
                  </a:lnTo>
                  <a:lnTo>
                    <a:pt x="15606" y="148"/>
                  </a:lnTo>
                  <a:lnTo>
                    <a:pt x="14365" y="74"/>
                  </a:lnTo>
                  <a:lnTo>
                    <a:pt x="13534" y="296"/>
                  </a:lnTo>
                  <a:lnTo>
                    <a:pt x="13019" y="657"/>
                  </a:lnTo>
                  <a:lnTo>
                    <a:pt x="12293" y="1232"/>
                  </a:lnTo>
                  <a:lnTo>
                    <a:pt x="11368" y="1380"/>
                  </a:lnTo>
                  <a:lnTo>
                    <a:pt x="10853" y="1667"/>
                  </a:lnTo>
                  <a:lnTo>
                    <a:pt x="9822" y="1667"/>
                  </a:lnTo>
                  <a:lnTo>
                    <a:pt x="9296" y="2037"/>
                  </a:lnTo>
                  <a:lnTo>
                    <a:pt x="9717" y="2760"/>
                  </a:lnTo>
                  <a:lnTo>
                    <a:pt x="9506" y="3334"/>
                  </a:lnTo>
                  <a:lnTo>
                    <a:pt x="9506" y="3770"/>
                  </a:lnTo>
                  <a:lnTo>
                    <a:pt x="9612" y="4205"/>
                  </a:lnTo>
                  <a:lnTo>
                    <a:pt x="8886" y="4566"/>
                  </a:lnTo>
                  <a:lnTo>
                    <a:pt x="8886" y="5223"/>
                  </a:lnTo>
                  <a:lnTo>
                    <a:pt x="8581" y="5585"/>
                  </a:lnTo>
                  <a:lnTo>
                    <a:pt x="9202" y="5946"/>
                  </a:lnTo>
                  <a:lnTo>
                    <a:pt x="8780" y="6381"/>
                  </a:lnTo>
                  <a:lnTo>
                    <a:pt x="7961" y="6669"/>
                  </a:lnTo>
                  <a:lnTo>
                    <a:pt x="6404" y="7761"/>
                  </a:lnTo>
                  <a:lnTo>
                    <a:pt x="6205" y="8336"/>
                  </a:lnTo>
                  <a:lnTo>
                    <a:pt x="6310" y="8845"/>
                  </a:lnTo>
                  <a:lnTo>
                    <a:pt x="5069" y="10439"/>
                  </a:lnTo>
                  <a:lnTo>
                    <a:pt x="4753" y="10948"/>
                  </a:lnTo>
                  <a:lnTo>
                    <a:pt x="4648" y="11523"/>
                  </a:lnTo>
                  <a:lnTo>
                    <a:pt x="4964" y="11892"/>
                  </a:lnTo>
                  <a:lnTo>
                    <a:pt x="4648" y="12319"/>
                  </a:lnTo>
                  <a:lnTo>
                    <a:pt x="4133" y="12689"/>
                  </a:lnTo>
                  <a:lnTo>
                    <a:pt x="3102" y="12829"/>
                  </a:lnTo>
                  <a:lnTo>
                    <a:pt x="2271" y="13338"/>
                  </a:lnTo>
                  <a:lnTo>
                    <a:pt x="2072" y="14134"/>
                  </a:lnTo>
                  <a:lnTo>
                    <a:pt x="1756" y="15005"/>
                  </a:lnTo>
                  <a:lnTo>
                    <a:pt x="1241" y="15514"/>
                  </a:lnTo>
                  <a:lnTo>
                    <a:pt x="1346" y="16237"/>
                  </a:lnTo>
                  <a:lnTo>
                    <a:pt x="937" y="16960"/>
                  </a:lnTo>
                  <a:lnTo>
                    <a:pt x="831" y="17682"/>
                  </a:lnTo>
                  <a:lnTo>
                    <a:pt x="620" y="18413"/>
                  </a:lnTo>
                  <a:lnTo>
                    <a:pt x="211" y="18988"/>
                  </a:lnTo>
                  <a:lnTo>
                    <a:pt x="0" y="19571"/>
                  </a:lnTo>
                  <a:lnTo>
                    <a:pt x="105" y="20368"/>
                  </a:lnTo>
                  <a:lnTo>
                    <a:pt x="211" y="20877"/>
                  </a:lnTo>
                  <a:lnTo>
                    <a:pt x="726" y="21378"/>
                  </a:lnTo>
                  <a:lnTo>
                    <a:pt x="1861" y="21600"/>
                  </a:lnTo>
                  <a:lnTo>
                    <a:pt x="2892" y="21526"/>
                  </a:lnTo>
                  <a:lnTo>
                    <a:pt x="3313" y="21091"/>
                  </a:lnTo>
                  <a:lnTo>
                    <a:pt x="3828" y="20803"/>
                  </a:lnTo>
                  <a:lnTo>
                    <a:pt x="4554" y="20951"/>
                  </a:lnTo>
                  <a:lnTo>
                    <a:pt x="5069" y="20368"/>
                  </a:lnTo>
                  <a:lnTo>
                    <a:pt x="5889" y="20146"/>
                  </a:lnTo>
                  <a:lnTo>
                    <a:pt x="6931" y="20007"/>
                  </a:lnTo>
                  <a:lnTo>
                    <a:pt x="7130" y="19645"/>
                  </a:lnTo>
                  <a:lnTo>
                    <a:pt x="6931" y="19136"/>
                  </a:lnTo>
                  <a:lnTo>
                    <a:pt x="7645" y="18701"/>
                  </a:lnTo>
                  <a:lnTo>
                    <a:pt x="8476" y="18339"/>
                  </a:lnTo>
                  <a:lnTo>
                    <a:pt x="9296" y="17830"/>
                  </a:lnTo>
                  <a:lnTo>
                    <a:pt x="9916" y="17543"/>
                  </a:lnTo>
                  <a:lnTo>
                    <a:pt x="11063" y="17617"/>
                  </a:lnTo>
                  <a:lnTo>
                    <a:pt x="11579" y="17978"/>
                  </a:lnTo>
                  <a:lnTo>
                    <a:pt x="12199" y="17543"/>
                  </a:lnTo>
                  <a:lnTo>
                    <a:pt x="13229" y="17247"/>
                  </a:lnTo>
                  <a:lnTo>
                    <a:pt x="14154" y="17181"/>
                  </a:lnTo>
                  <a:lnTo>
                    <a:pt x="14775" y="17617"/>
                  </a:lnTo>
                  <a:lnTo>
                    <a:pt x="14154" y="17904"/>
                  </a:lnTo>
                  <a:lnTo>
                    <a:pt x="13850" y="18339"/>
                  </a:lnTo>
                  <a:lnTo>
                    <a:pt x="14576" y="18627"/>
                  </a:lnTo>
                  <a:lnTo>
                    <a:pt x="15910" y="18627"/>
                  </a:lnTo>
                  <a:lnTo>
                    <a:pt x="16741" y="18339"/>
                  </a:lnTo>
                  <a:lnTo>
                    <a:pt x="17151" y="17904"/>
                  </a:lnTo>
                  <a:lnTo>
                    <a:pt x="17666" y="17321"/>
                  </a:lnTo>
                  <a:lnTo>
                    <a:pt x="18181" y="16820"/>
                  </a:lnTo>
                  <a:lnTo>
                    <a:pt x="18181" y="16311"/>
                  </a:lnTo>
                  <a:lnTo>
                    <a:pt x="18498" y="15950"/>
                  </a:lnTo>
                  <a:lnTo>
                    <a:pt x="18708" y="15366"/>
                  </a:lnTo>
                  <a:lnTo>
                    <a:pt x="19317" y="15005"/>
                  </a:lnTo>
                  <a:lnTo>
                    <a:pt x="20043" y="14570"/>
                  </a:lnTo>
                  <a:lnTo>
                    <a:pt x="20874" y="14061"/>
                  </a:lnTo>
                  <a:lnTo>
                    <a:pt x="20980" y="13551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9" name="Freeform 21"/>
            <p:cNvSpPr/>
            <p:nvPr/>
          </p:nvSpPr>
          <p:spPr>
            <a:xfrm>
              <a:off x="3959383" y="3809349"/>
              <a:ext cx="2216883" cy="135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" y="17136"/>
                  </a:moveTo>
                  <a:lnTo>
                    <a:pt x="0" y="16483"/>
                  </a:lnTo>
                  <a:lnTo>
                    <a:pt x="247" y="15756"/>
                  </a:lnTo>
                  <a:lnTo>
                    <a:pt x="146" y="14946"/>
                  </a:lnTo>
                  <a:lnTo>
                    <a:pt x="247" y="14532"/>
                  </a:lnTo>
                  <a:lnTo>
                    <a:pt x="595" y="14375"/>
                  </a:lnTo>
                  <a:lnTo>
                    <a:pt x="938" y="13888"/>
                  </a:lnTo>
                  <a:lnTo>
                    <a:pt x="1134" y="13234"/>
                  </a:lnTo>
                  <a:lnTo>
                    <a:pt x="842" y="12912"/>
                  </a:lnTo>
                  <a:lnTo>
                    <a:pt x="938" y="12342"/>
                  </a:lnTo>
                  <a:lnTo>
                    <a:pt x="842" y="11697"/>
                  </a:lnTo>
                  <a:lnTo>
                    <a:pt x="1084" y="11366"/>
                  </a:lnTo>
                  <a:lnTo>
                    <a:pt x="1382" y="10878"/>
                  </a:lnTo>
                  <a:lnTo>
                    <a:pt x="1629" y="10556"/>
                  </a:lnTo>
                  <a:lnTo>
                    <a:pt x="2027" y="10805"/>
                  </a:lnTo>
                  <a:lnTo>
                    <a:pt x="2421" y="11044"/>
                  </a:lnTo>
                  <a:lnTo>
                    <a:pt x="2870" y="10805"/>
                  </a:lnTo>
                  <a:lnTo>
                    <a:pt x="3314" y="10390"/>
                  </a:lnTo>
                  <a:lnTo>
                    <a:pt x="3561" y="9746"/>
                  </a:lnTo>
                  <a:lnTo>
                    <a:pt x="3858" y="9258"/>
                  </a:lnTo>
                  <a:lnTo>
                    <a:pt x="4010" y="8854"/>
                  </a:lnTo>
                  <a:lnTo>
                    <a:pt x="4403" y="8117"/>
                  </a:lnTo>
                  <a:lnTo>
                    <a:pt x="4650" y="8688"/>
                  </a:lnTo>
                  <a:lnTo>
                    <a:pt x="5100" y="8854"/>
                  </a:lnTo>
                  <a:lnTo>
                    <a:pt x="5100" y="8200"/>
                  </a:lnTo>
                  <a:lnTo>
                    <a:pt x="5049" y="7473"/>
                  </a:lnTo>
                  <a:lnTo>
                    <a:pt x="5397" y="7068"/>
                  </a:lnTo>
                  <a:lnTo>
                    <a:pt x="5195" y="6332"/>
                  </a:lnTo>
                  <a:lnTo>
                    <a:pt x="4998" y="6010"/>
                  </a:lnTo>
                  <a:lnTo>
                    <a:pt x="4504" y="5688"/>
                  </a:lnTo>
                  <a:lnTo>
                    <a:pt x="4010" y="5283"/>
                  </a:lnTo>
                  <a:lnTo>
                    <a:pt x="4257" y="4795"/>
                  </a:lnTo>
                  <a:lnTo>
                    <a:pt x="4504" y="3819"/>
                  </a:lnTo>
                  <a:lnTo>
                    <a:pt x="4504" y="3083"/>
                  </a:lnTo>
                  <a:lnTo>
                    <a:pt x="4302" y="2439"/>
                  </a:lnTo>
                  <a:lnTo>
                    <a:pt x="4207" y="1620"/>
                  </a:lnTo>
                  <a:lnTo>
                    <a:pt x="4701" y="1546"/>
                  </a:lnTo>
                  <a:lnTo>
                    <a:pt x="5049" y="1703"/>
                  </a:lnTo>
                  <a:lnTo>
                    <a:pt x="5144" y="2273"/>
                  </a:lnTo>
                  <a:lnTo>
                    <a:pt x="5347" y="2761"/>
                  </a:lnTo>
                  <a:lnTo>
                    <a:pt x="5644" y="2678"/>
                  </a:lnTo>
                  <a:lnTo>
                    <a:pt x="5891" y="3083"/>
                  </a:lnTo>
                  <a:lnTo>
                    <a:pt x="6335" y="2678"/>
                  </a:lnTo>
                  <a:lnTo>
                    <a:pt x="6835" y="2273"/>
                  </a:lnTo>
                  <a:lnTo>
                    <a:pt x="7228" y="2034"/>
                  </a:lnTo>
                  <a:lnTo>
                    <a:pt x="7874" y="2034"/>
                  </a:lnTo>
                  <a:lnTo>
                    <a:pt x="8020" y="1620"/>
                  </a:lnTo>
                  <a:lnTo>
                    <a:pt x="8469" y="1620"/>
                  </a:lnTo>
                  <a:lnTo>
                    <a:pt x="8862" y="1298"/>
                  </a:lnTo>
                  <a:lnTo>
                    <a:pt x="9458" y="1298"/>
                  </a:lnTo>
                  <a:lnTo>
                    <a:pt x="9806" y="1546"/>
                  </a:lnTo>
                  <a:lnTo>
                    <a:pt x="10452" y="1546"/>
                  </a:lnTo>
                  <a:lnTo>
                    <a:pt x="10800" y="1141"/>
                  </a:lnTo>
                  <a:lnTo>
                    <a:pt x="11294" y="1215"/>
                  </a:lnTo>
                  <a:lnTo>
                    <a:pt x="11788" y="893"/>
                  </a:lnTo>
                  <a:lnTo>
                    <a:pt x="12232" y="488"/>
                  </a:lnTo>
                  <a:lnTo>
                    <a:pt x="12827" y="1058"/>
                  </a:lnTo>
                  <a:lnTo>
                    <a:pt x="13277" y="727"/>
                  </a:lnTo>
                  <a:lnTo>
                    <a:pt x="14366" y="1058"/>
                  </a:lnTo>
                  <a:lnTo>
                    <a:pt x="15108" y="893"/>
                  </a:lnTo>
                  <a:lnTo>
                    <a:pt x="15804" y="1141"/>
                  </a:lnTo>
                  <a:lnTo>
                    <a:pt x="16248" y="810"/>
                  </a:lnTo>
                  <a:lnTo>
                    <a:pt x="16742" y="1058"/>
                  </a:lnTo>
                  <a:lnTo>
                    <a:pt x="17292" y="405"/>
                  </a:lnTo>
                  <a:lnTo>
                    <a:pt x="17787" y="0"/>
                  </a:lnTo>
                  <a:lnTo>
                    <a:pt x="18528" y="405"/>
                  </a:lnTo>
                  <a:lnTo>
                    <a:pt x="19022" y="322"/>
                  </a:lnTo>
                  <a:lnTo>
                    <a:pt x="19668" y="727"/>
                  </a:lnTo>
                  <a:lnTo>
                    <a:pt x="19966" y="1215"/>
                  </a:lnTo>
                  <a:lnTo>
                    <a:pt x="20162" y="1703"/>
                  </a:lnTo>
                  <a:lnTo>
                    <a:pt x="20561" y="1703"/>
                  </a:lnTo>
                  <a:lnTo>
                    <a:pt x="20960" y="2034"/>
                  </a:lnTo>
                  <a:lnTo>
                    <a:pt x="21106" y="2439"/>
                  </a:lnTo>
                  <a:lnTo>
                    <a:pt x="21600" y="2356"/>
                  </a:lnTo>
                  <a:lnTo>
                    <a:pt x="21555" y="2844"/>
                  </a:lnTo>
                  <a:lnTo>
                    <a:pt x="21257" y="3083"/>
                  </a:lnTo>
                  <a:lnTo>
                    <a:pt x="21106" y="3737"/>
                  </a:lnTo>
                  <a:lnTo>
                    <a:pt x="20758" y="4059"/>
                  </a:lnTo>
                  <a:lnTo>
                    <a:pt x="20662" y="4546"/>
                  </a:lnTo>
                  <a:lnTo>
                    <a:pt x="20415" y="4951"/>
                  </a:lnTo>
                  <a:lnTo>
                    <a:pt x="20415" y="5439"/>
                  </a:lnTo>
                  <a:lnTo>
                    <a:pt x="20067" y="5844"/>
                  </a:lnTo>
                  <a:lnTo>
                    <a:pt x="20016" y="6332"/>
                  </a:lnTo>
                  <a:lnTo>
                    <a:pt x="19668" y="6737"/>
                  </a:lnTo>
                  <a:lnTo>
                    <a:pt x="19522" y="7142"/>
                  </a:lnTo>
                  <a:lnTo>
                    <a:pt x="19073" y="7225"/>
                  </a:lnTo>
                  <a:lnTo>
                    <a:pt x="18680" y="7473"/>
                  </a:lnTo>
                  <a:lnTo>
                    <a:pt x="18084" y="7473"/>
                  </a:lnTo>
                  <a:lnTo>
                    <a:pt x="17489" y="8117"/>
                  </a:lnTo>
                  <a:lnTo>
                    <a:pt x="16944" y="8688"/>
                  </a:lnTo>
                  <a:lnTo>
                    <a:pt x="16545" y="9093"/>
                  </a:lnTo>
                  <a:lnTo>
                    <a:pt x="16102" y="9581"/>
                  </a:lnTo>
                  <a:lnTo>
                    <a:pt x="15950" y="10473"/>
                  </a:lnTo>
                  <a:lnTo>
                    <a:pt x="15652" y="10878"/>
                  </a:lnTo>
                  <a:lnTo>
                    <a:pt x="15158" y="11366"/>
                  </a:lnTo>
                  <a:lnTo>
                    <a:pt x="14765" y="11854"/>
                  </a:lnTo>
                  <a:lnTo>
                    <a:pt x="14316" y="12259"/>
                  </a:lnTo>
                  <a:lnTo>
                    <a:pt x="14069" y="13317"/>
                  </a:lnTo>
                  <a:lnTo>
                    <a:pt x="13822" y="14053"/>
                  </a:lnTo>
                  <a:lnTo>
                    <a:pt x="13574" y="14532"/>
                  </a:lnTo>
                  <a:lnTo>
                    <a:pt x="13075" y="14780"/>
                  </a:lnTo>
                  <a:lnTo>
                    <a:pt x="12827" y="15351"/>
                  </a:lnTo>
                  <a:lnTo>
                    <a:pt x="12187" y="15590"/>
                  </a:lnTo>
                  <a:lnTo>
                    <a:pt x="11440" y="16244"/>
                  </a:lnTo>
                  <a:lnTo>
                    <a:pt x="10895" y="16731"/>
                  </a:lnTo>
                  <a:lnTo>
                    <a:pt x="9952" y="17054"/>
                  </a:lnTo>
                  <a:lnTo>
                    <a:pt x="9806" y="17707"/>
                  </a:lnTo>
                  <a:lnTo>
                    <a:pt x="9312" y="17946"/>
                  </a:lnTo>
                  <a:lnTo>
                    <a:pt x="8666" y="18268"/>
                  </a:lnTo>
                  <a:lnTo>
                    <a:pt x="7677" y="20220"/>
                  </a:lnTo>
                  <a:lnTo>
                    <a:pt x="7228" y="20468"/>
                  </a:lnTo>
                  <a:lnTo>
                    <a:pt x="6880" y="20220"/>
                  </a:lnTo>
                  <a:lnTo>
                    <a:pt x="6386" y="19815"/>
                  </a:lnTo>
                  <a:lnTo>
                    <a:pt x="5790" y="19897"/>
                  </a:lnTo>
                  <a:lnTo>
                    <a:pt x="5347" y="20302"/>
                  </a:lnTo>
                  <a:lnTo>
                    <a:pt x="4802" y="21112"/>
                  </a:lnTo>
                  <a:lnTo>
                    <a:pt x="4454" y="20873"/>
                  </a:lnTo>
                  <a:lnTo>
                    <a:pt x="4105" y="21112"/>
                  </a:lnTo>
                  <a:lnTo>
                    <a:pt x="3662" y="20873"/>
                  </a:lnTo>
                  <a:lnTo>
                    <a:pt x="3263" y="21434"/>
                  </a:lnTo>
                  <a:lnTo>
                    <a:pt x="2870" y="21195"/>
                  </a:lnTo>
                  <a:lnTo>
                    <a:pt x="2471" y="21600"/>
                  </a:lnTo>
                  <a:lnTo>
                    <a:pt x="2173" y="21029"/>
                  </a:lnTo>
                  <a:lnTo>
                    <a:pt x="1926" y="20385"/>
                  </a:lnTo>
                  <a:lnTo>
                    <a:pt x="1382" y="19649"/>
                  </a:lnTo>
                  <a:lnTo>
                    <a:pt x="842" y="18673"/>
                  </a:lnTo>
                  <a:lnTo>
                    <a:pt x="444" y="17946"/>
                  </a:lnTo>
                  <a:lnTo>
                    <a:pt x="146" y="17136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0" name="Freeform 22"/>
            <p:cNvSpPr/>
            <p:nvPr/>
          </p:nvSpPr>
          <p:spPr>
            <a:xfrm>
              <a:off x="2743849" y="4719728"/>
              <a:ext cx="2641558" cy="217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5" y="0"/>
                  </a:moveTo>
                  <a:lnTo>
                    <a:pt x="21600" y="12950"/>
                  </a:lnTo>
                  <a:lnTo>
                    <a:pt x="21392" y="13053"/>
                  </a:lnTo>
                  <a:lnTo>
                    <a:pt x="21058" y="12852"/>
                  </a:lnTo>
                  <a:lnTo>
                    <a:pt x="20850" y="13001"/>
                  </a:lnTo>
                  <a:lnTo>
                    <a:pt x="20515" y="13001"/>
                  </a:lnTo>
                  <a:lnTo>
                    <a:pt x="20350" y="12801"/>
                  </a:lnTo>
                  <a:lnTo>
                    <a:pt x="20223" y="12600"/>
                  </a:lnTo>
                  <a:lnTo>
                    <a:pt x="20015" y="13001"/>
                  </a:lnTo>
                  <a:lnTo>
                    <a:pt x="19685" y="13156"/>
                  </a:lnTo>
                  <a:lnTo>
                    <a:pt x="19435" y="12904"/>
                  </a:lnTo>
                  <a:lnTo>
                    <a:pt x="19307" y="13156"/>
                  </a:lnTo>
                  <a:lnTo>
                    <a:pt x="19100" y="13053"/>
                  </a:lnTo>
                  <a:lnTo>
                    <a:pt x="18807" y="13254"/>
                  </a:lnTo>
                  <a:lnTo>
                    <a:pt x="17977" y="13254"/>
                  </a:lnTo>
                  <a:lnTo>
                    <a:pt x="17770" y="13001"/>
                  </a:lnTo>
                  <a:lnTo>
                    <a:pt x="17477" y="13357"/>
                  </a:lnTo>
                  <a:lnTo>
                    <a:pt x="17020" y="13408"/>
                  </a:lnTo>
                  <a:lnTo>
                    <a:pt x="16520" y="13506"/>
                  </a:lnTo>
                  <a:lnTo>
                    <a:pt x="15977" y="13609"/>
                  </a:lnTo>
                  <a:lnTo>
                    <a:pt x="15727" y="13202"/>
                  </a:lnTo>
                  <a:lnTo>
                    <a:pt x="15397" y="13202"/>
                  </a:lnTo>
                  <a:lnTo>
                    <a:pt x="15312" y="13460"/>
                  </a:lnTo>
                  <a:lnTo>
                    <a:pt x="15354" y="13913"/>
                  </a:lnTo>
                  <a:lnTo>
                    <a:pt x="14982" y="13661"/>
                  </a:lnTo>
                  <a:lnTo>
                    <a:pt x="14732" y="13861"/>
                  </a:lnTo>
                  <a:lnTo>
                    <a:pt x="14269" y="13861"/>
                  </a:lnTo>
                  <a:lnTo>
                    <a:pt x="13897" y="14217"/>
                  </a:lnTo>
                  <a:lnTo>
                    <a:pt x="13524" y="14217"/>
                  </a:lnTo>
                  <a:lnTo>
                    <a:pt x="13562" y="14469"/>
                  </a:lnTo>
                  <a:lnTo>
                    <a:pt x="13147" y="14572"/>
                  </a:lnTo>
                  <a:lnTo>
                    <a:pt x="13147" y="14876"/>
                  </a:lnTo>
                  <a:lnTo>
                    <a:pt x="12939" y="15076"/>
                  </a:lnTo>
                  <a:lnTo>
                    <a:pt x="12567" y="14973"/>
                  </a:lnTo>
                  <a:lnTo>
                    <a:pt x="12024" y="15076"/>
                  </a:lnTo>
                  <a:lnTo>
                    <a:pt x="11732" y="15025"/>
                  </a:lnTo>
                  <a:lnTo>
                    <a:pt x="11439" y="15225"/>
                  </a:lnTo>
                  <a:lnTo>
                    <a:pt x="11189" y="15529"/>
                  </a:lnTo>
                  <a:lnTo>
                    <a:pt x="11067" y="15833"/>
                  </a:lnTo>
                  <a:lnTo>
                    <a:pt x="10982" y="16085"/>
                  </a:lnTo>
                  <a:lnTo>
                    <a:pt x="10736" y="16085"/>
                  </a:lnTo>
                  <a:lnTo>
                    <a:pt x="10486" y="16189"/>
                  </a:lnTo>
                  <a:lnTo>
                    <a:pt x="10321" y="16441"/>
                  </a:lnTo>
                  <a:lnTo>
                    <a:pt x="9821" y="16492"/>
                  </a:lnTo>
                  <a:lnTo>
                    <a:pt x="9491" y="16544"/>
                  </a:lnTo>
                  <a:lnTo>
                    <a:pt x="9199" y="16745"/>
                  </a:lnTo>
                  <a:lnTo>
                    <a:pt x="8991" y="16641"/>
                  </a:lnTo>
                  <a:lnTo>
                    <a:pt x="8656" y="16745"/>
                  </a:lnTo>
                  <a:lnTo>
                    <a:pt x="8364" y="16596"/>
                  </a:lnTo>
                  <a:lnTo>
                    <a:pt x="7906" y="16745"/>
                  </a:lnTo>
                  <a:lnTo>
                    <a:pt x="7618" y="16544"/>
                  </a:lnTo>
                  <a:lnTo>
                    <a:pt x="7448" y="16848"/>
                  </a:lnTo>
                  <a:lnTo>
                    <a:pt x="7448" y="21296"/>
                  </a:lnTo>
                  <a:lnTo>
                    <a:pt x="6741" y="21348"/>
                  </a:lnTo>
                  <a:lnTo>
                    <a:pt x="6198" y="21503"/>
                  </a:lnTo>
                  <a:lnTo>
                    <a:pt x="5661" y="21600"/>
                  </a:lnTo>
                  <a:lnTo>
                    <a:pt x="5246" y="21399"/>
                  </a:lnTo>
                  <a:lnTo>
                    <a:pt x="4911" y="21096"/>
                  </a:lnTo>
                  <a:lnTo>
                    <a:pt x="4533" y="20895"/>
                  </a:lnTo>
                  <a:lnTo>
                    <a:pt x="4245" y="20539"/>
                  </a:lnTo>
                  <a:lnTo>
                    <a:pt x="3788" y="20385"/>
                  </a:lnTo>
                  <a:lnTo>
                    <a:pt x="3330" y="20287"/>
                  </a:lnTo>
                  <a:lnTo>
                    <a:pt x="2911" y="20385"/>
                  </a:lnTo>
                  <a:lnTo>
                    <a:pt x="2580" y="20081"/>
                  </a:lnTo>
                  <a:lnTo>
                    <a:pt x="2203" y="19628"/>
                  </a:lnTo>
                  <a:lnTo>
                    <a:pt x="2080" y="19221"/>
                  </a:lnTo>
                  <a:lnTo>
                    <a:pt x="1873" y="18923"/>
                  </a:lnTo>
                  <a:lnTo>
                    <a:pt x="1915" y="18109"/>
                  </a:lnTo>
                  <a:lnTo>
                    <a:pt x="1745" y="17553"/>
                  </a:lnTo>
                  <a:lnTo>
                    <a:pt x="1538" y="17048"/>
                  </a:lnTo>
                  <a:lnTo>
                    <a:pt x="1538" y="16441"/>
                  </a:lnTo>
                  <a:lnTo>
                    <a:pt x="1415" y="15936"/>
                  </a:lnTo>
                  <a:lnTo>
                    <a:pt x="1665" y="15581"/>
                  </a:lnTo>
                  <a:lnTo>
                    <a:pt x="1915" y="14973"/>
                  </a:lnTo>
                  <a:lnTo>
                    <a:pt x="1830" y="14320"/>
                  </a:lnTo>
                  <a:lnTo>
                    <a:pt x="1538" y="13964"/>
                  </a:lnTo>
                  <a:lnTo>
                    <a:pt x="995" y="13609"/>
                  </a:lnTo>
                  <a:lnTo>
                    <a:pt x="495" y="13408"/>
                  </a:lnTo>
                  <a:lnTo>
                    <a:pt x="0" y="13408"/>
                  </a:lnTo>
                  <a:lnTo>
                    <a:pt x="123" y="13001"/>
                  </a:lnTo>
                  <a:lnTo>
                    <a:pt x="708" y="12296"/>
                  </a:lnTo>
                  <a:lnTo>
                    <a:pt x="1080" y="11889"/>
                  </a:lnTo>
                  <a:lnTo>
                    <a:pt x="1453" y="11333"/>
                  </a:lnTo>
                  <a:lnTo>
                    <a:pt x="1580" y="10978"/>
                  </a:lnTo>
                  <a:lnTo>
                    <a:pt x="1580" y="10525"/>
                  </a:lnTo>
                  <a:lnTo>
                    <a:pt x="1623" y="10020"/>
                  </a:lnTo>
                  <a:lnTo>
                    <a:pt x="1745" y="9510"/>
                  </a:lnTo>
                  <a:lnTo>
                    <a:pt x="1995" y="9361"/>
                  </a:lnTo>
                  <a:lnTo>
                    <a:pt x="2080" y="9006"/>
                  </a:lnTo>
                  <a:lnTo>
                    <a:pt x="2288" y="8702"/>
                  </a:lnTo>
                  <a:lnTo>
                    <a:pt x="2495" y="8599"/>
                  </a:lnTo>
                  <a:lnTo>
                    <a:pt x="2745" y="8301"/>
                  </a:lnTo>
                  <a:lnTo>
                    <a:pt x="2953" y="7945"/>
                  </a:lnTo>
                  <a:lnTo>
                    <a:pt x="3245" y="7286"/>
                  </a:lnTo>
                  <a:lnTo>
                    <a:pt x="3788" y="6426"/>
                  </a:lnTo>
                  <a:lnTo>
                    <a:pt x="4161" y="6375"/>
                  </a:lnTo>
                  <a:lnTo>
                    <a:pt x="4576" y="6174"/>
                  </a:lnTo>
                  <a:lnTo>
                    <a:pt x="4826" y="5818"/>
                  </a:lnTo>
                  <a:lnTo>
                    <a:pt x="5283" y="5818"/>
                  </a:lnTo>
                  <a:lnTo>
                    <a:pt x="5661" y="5618"/>
                  </a:lnTo>
                  <a:lnTo>
                    <a:pt x="5868" y="5366"/>
                  </a:lnTo>
                  <a:lnTo>
                    <a:pt x="6161" y="5159"/>
                  </a:lnTo>
                  <a:lnTo>
                    <a:pt x="6326" y="4907"/>
                  </a:lnTo>
                  <a:lnTo>
                    <a:pt x="6076" y="4403"/>
                  </a:lnTo>
                  <a:lnTo>
                    <a:pt x="5911" y="3950"/>
                  </a:lnTo>
                  <a:lnTo>
                    <a:pt x="6118" y="3491"/>
                  </a:lnTo>
                  <a:lnTo>
                    <a:pt x="6411" y="3187"/>
                  </a:lnTo>
                  <a:lnTo>
                    <a:pt x="6783" y="3239"/>
                  </a:lnTo>
                  <a:lnTo>
                    <a:pt x="7156" y="3594"/>
                  </a:lnTo>
                  <a:lnTo>
                    <a:pt x="7283" y="4202"/>
                  </a:lnTo>
                  <a:lnTo>
                    <a:pt x="7533" y="4706"/>
                  </a:lnTo>
                  <a:lnTo>
                    <a:pt x="7864" y="4706"/>
                  </a:lnTo>
                  <a:lnTo>
                    <a:pt x="8156" y="4557"/>
                  </a:lnTo>
                  <a:lnTo>
                    <a:pt x="8406" y="4299"/>
                  </a:lnTo>
                  <a:lnTo>
                    <a:pt x="8783" y="4403"/>
                  </a:lnTo>
                  <a:lnTo>
                    <a:pt x="9199" y="4603"/>
                  </a:lnTo>
                  <a:lnTo>
                    <a:pt x="9491" y="4861"/>
                  </a:lnTo>
                  <a:lnTo>
                    <a:pt x="9821" y="5010"/>
                  </a:lnTo>
                  <a:lnTo>
                    <a:pt x="10071" y="1622"/>
                  </a:lnTo>
                  <a:lnTo>
                    <a:pt x="10321" y="2127"/>
                  </a:lnTo>
                  <a:lnTo>
                    <a:pt x="10656" y="2580"/>
                  </a:lnTo>
                  <a:lnTo>
                    <a:pt x="11109" y="3187"/>
                  </a:lnTo>
                  <a:lnTo>
                    <a:pt x="11567" y="3646"/>
                  </a:lnTo>
                  <a:lnTo>
                    <a:pt x="11774" y="4047"/>
                  </a:lnTo>
                  <a:lnTo>
                    <a:pt x="12024" y="4403"/>
                  </a:lnTo>
                  <a:lnTo>
                    <a:pt x="12359" y="4150"/>
                  </a:lnTo>
                  <a:lnTo>
                    <a:pt x="12689" y="4299"/>
                  </a:lnTo>
                  <a:lnTo>
                    <a:pt x="13024" y="3950"/>
                  </a:lnTo>
                  <a:lnTo>
                    <a:pt x="13397" y="4099"/>
                  </a:lnTo>
                  <a:lnTo>
                    <a:pt x="13689" y="3950"/>
                  </a:lnTo>
                  <a:lnTo>
                    <a:pt x="13982" y="4099"/>
                  </a:lnTo>
                  <a:lnTo>
                    <a:pt x="14439" y="3594"/>
                  </a:lnTo>
                  <a:lnTo>
                    <a:pt x="14812" y="3342"/>
                  </a:lnTo>
                  <a:lnTo>
                    <a:pt x="15312" y="3290"/>
                  </a:lnTo>
                  <a:lnTo>
                    <a:pt x="15727" y="3543"/>
                  </a:lnTo>
                  <a:lnTo>
                    <a:pt x="16020" y="3697"/>
                  </a:lnTo>
                  <a:lnTo>
                    <a:pt x="16397" y="3543"/>
                  </a:lnTo>
                  <a:lnTo>
                    <a:pt x="17227" y="2327"/>
                  </a:lnTo>
                  <a:lnTo>
                    <a:pt x="17770" y="2127"/>
                  </a:lnTo>
                  <a:lnTo>
                    <a:pt x="18185" y="1978"/>
                  </a:lnTo>
                  <a:lnTo>
                    <a:pt x="18307" y="1571"/>
                  </a:lnTo>
                  <a:lnTo>
                    <a:pt x="19100" y="1370"/>
                  </a:lnTo>
                  <a:lnTo>
                    <a:pt x="19557" y="1066"/>
                  </a:lnTo>
                  <a:lnTo>
                    <a:pt x="20185" y="659"/>
                  </a:lnTo>
                  <a:lnTo>
                    <a:pt x="20723" y="510"/>
                  </a:lnTo>
                  <a:lnTo>
                    <a:pt x="20930" y="155"/>
                  </a:lnTo>
                  <a:lnTo>
                    <a:pt x="21350" y="0"/>
                  </a:lnTo>
                  <a:lnTo>
                    <a:pt x="21265" y="0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1" name="Freeform 23"/>
            <p:cNvSpPr/>
            <p:nvPr/>
          </p:nvSpPr>
          <p:spPr>
            <a:xfrm>
              <a:off x="1609690" y="5497873"/>
              <a:ext cx="1413309" cy="1487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29" y="8290"/>
                  </a:moveTo>
                  <a:lnTo>
                    <a:pt x="17558" y="7695"/>
                  </a:lnTo>
                  <a:lnTo>
                    <a:pt x="18650" y="6664"/>
                  </a:lnTo>
                  <a:lnTo>
                    <a:pt x="19346" y="6068"/>
                  </a:lnTo>
                  <a:lnTo>
                    <a:pt x="20041" y="5255"/>
                  </a:lnTo>
                  <a:lnTo>
                    <a:pt x="20279" y="4736"/>
                  </a:lnTo>
                  <a:lnTo>
                    <a:pt x="20279" y="4074"/>
                  </a:lnTo>
                  <a:lnTo>
                    <a:pt x="20358" y="3336"/>
                  </a:lnTo>
                  <a:lnTo>
                    <a:pt x="20587" y="2590"/>
                  </a:lnTo>
                  <a:lnTo>
                    <a:pt x="21054" y="2372"/>
                  </a:lnTo>
                  <a:lnTo>
                    <a:pt x="21213" y="1852"/>
                  </a:lnTo>
                  <a:lnTo>
                    <a:pt x="21600" y="1408"/>
                  </a:lnTo>
                  <a:lnTo>
                    <a:pt x="21521" y="964"/>
                  </a:lnTo>
                  <a:lnTo>
                    <a:pt x="21362" y="302"/>
                  </a:lnTo>
                  <a:lnTo>
                    <a:pt x="20825" y="0"/>
                  </a:lnTo>
                  <a:lnTo>
                    <a:pt x="20746" y="520"/>
                  </a:lnTo>
                  <a:lnTo>
                    <a:pt x="20121" y="1039"/>
                  </a:lnTo>
                  <a:lnTo>
                    <a:pt x="19575" y="1484"/>
                  </a:lnTo>
                  <a:lnTo>
                    <a:pt x="19117" y="1852"/>
                  </a:lnTo>
                  <a:lnTo>
                    <a:pt x="18958" y="2447"/>
                  </a:lnTo>
                  <a:lnTo>
                    <a:pt x="18721" y="2816"/>
                  </a:lnTo>
                  <a:lnTo>
                    <a:pt x="18721" y="3336"/>
                  </a:lnTo>
                  <a:lnTo>
                    <a:pt x="18333" y="3847"/>
                  </a:lnTo>
                  <a:lnTo>
                    <a:pt x="17946" y="4442"/>
                  </a:lnTo>
                  <a:lnTo>
                    <a:pt x="17638" y="4887"/>
                  </a:lnTo>
                  <a:lnTo>
                    <a:pt x="17012" y="5180"/>
                  </a:lnTo>
                  <a:lnTo>
                    <a:pt x="16008" y="5180"/>
                  </a:lnTo>
                  <a:lnTo>
                    <a:pt x="15463" y="4887"/>
                  </a:lnTo>
                  <a:lnTo>
                    <a:pt x="15691" y="4442"/>
                  </a:lnTo>
                  <a:lnTo>
                    <a:pt x="16158" y="4149"/>
                  </a:lnTo>
                  <a:lnTo>
                    <a:pt x="15691" y="3705"/>
                  </a:lnTo>
                  <a:lnTo>
                    <a:pt x="14996" y="3772"/>
                  </a:lnTo>
                  <a:lnTo>
                    <a:pt x="14221" y="4074"/>
                  </a:lnTo>
                  <a:lnTo>
                    <a:pt x="13754" y="4518"/>
                  </a:lnTo>
                  <a:lnTo>
                    <a:pt x="13367" y="4149"/>
                  </a:lnTo>
                  <a:lnTo>
                    <a:pt x="12504" y="4074"/>
                  </a:lnTo>
                  <a:lnTo>
                    <a:pt x="12037" y="4367"/>
                  </a:lnTo>
                  <a:lnTo>
                    <a:pt x="11421" y="4887"/>
                  </a:lnTo>
                  <a:lnTo>
                    <a:pt x="10796" y="5255"/>
                  </a:lnTo>
                  <a:lnTo>
                    <a:pt x="10258" y="5700"/>
                  </a:lnTo>
                  <a:lnTo>
                    <a:pt x="10408" y="6219"/>
                  </a:lnTo>
                  <a:lnTo>
                    <a:pt x="10258" y="6588"/>
                  </a:lnTo>
                  <a:lnTo>
                    <a:pt x="9475" y="6731"/>
                  </a:lnTo>
                  <a:lnTo>
                    <a:pt x="8858" y="6957"/>
                  </a:lnTo>
                  <a:lnTo>
                    <a:pt x="8471" y="7552"/>
                  </a:lnTo>
                  <a:lnTo>
                    <a:pt x="7925" y="7401"/>
                  </a:lnTo>
                  <a:lnTo>
                    <a:pt x="7538" y="7695"/>
                  </a:lnTo>
                  <a:lnTo>
                    <a:pt x="7221" y="8139"/>
                  </a:lnTo>
                  <a:lnTo>
                    <a:pt x="6446" y="8214"/>
                  </a:lnTo>
                  <a:lnTo>
                    <a:pt x="6058" y="8583"/>
                  </a:lnTo>
                  <a:lnTo>
                    <a:pt x="6287" y="9396"/>
                  </a:lnTo>
                  <a:lnTo>
                    <a:pt x="6525" y="10285"/>
                  </a:lnTo>
                  <a:lnTo>
                    <a:pt x="6833" y="10804"/>
                  </a:lnTo>
                  <a:lnTo>
                    <a:pt x="7300" y="11391"/>
                  </a:lnTo>
                  <a:lnTo>
                    <a:pt x="7687" y="11986"/>
                  </a:lnTo>
                  <a:lnTo>
                    <a:pt x="7846" y="12430"/>
                  </a:lnTo>
                  <a:lnTo>
                    <a:pt x="7846" y="12875"/>
                  </a:lnTo>
                  <a:lnTo>
                    <a:pt x="7300" y="12950"/>
                  </a:lnTo>
                  <a:lnTo>
                    <a:pt x="6833" y="12724"/>
                  </a:lnTo>
                  <a:lnTo>
                    <a:pt x="6287" y="12724"/>
                  </a:lnTo>
                  <a:lnTo>
                    <a:pt x="5900" y="12648"/>
                  </a:lnTo>
                  <a:lnTo>
                    <a:pt x="5592" y="13243"/>
                  </a:lnTo>
                  <a:lnTo>
                    <a:pt x="4966" y="13612"/>
                  </a:lnTo>
                  <a:lnTo>
                    <a:pt x="4579" y="13688"/>
                  </a:lnTo>
                  <a:lnTo>
                    <a:pt x="3804" y="13394"/>
                  </a:lnTo>
                  <a:lnTo>
                    <a:pt x="3179" y="13461"/>
                  </a:lnTo>
                  <a:lnTo>
                    <a:pt x="3029" y="14132"/>
                  </a:lnTo>
                  <a:lnTo>
                    <a:pt x="2642" y="14350"/>
                  </a:lnTo>
                  <a:lnTo>
                    <a:pt x="2175" y="14794"/>
                  </a:lnTo>
                  <a:lnTo>
                    <a:pt x="2642" y="15238"/>
                  </a:lnTo>
                  <a:lnTo>
                    <a:pt x="2950" y="15909"/>
                  </a:lnTo>
                  <a:lnTo>
                    <a:pt x="2642" y="16278"/>
                  </a:lnTo>
                  <a:lnTo>
                    <a:pt x="2016" y="16646"/>
                  </a:lnTo>
                  <a:lnTo>
                    <a:pt x="1471" y="16202"/>
                  </a:lnTo>
                  <a:lnTo>
                    <a:pt x="933" y="15909"/>
                  </a:lnTo>
                  <a:lnTo>
                    <a:pt x="70" y="16127"/>
                  </a:lnTo>
                  <a:lnTo>
                    <a:pt x="0" y="16789"/>
                  </a:lnTo>
                  <a:lnTo>
                    <a:pt x="229" y="17308"/>
                  </a:lnTo>
                  <a:lnTo>
                    <a:pt x="150" y="17828"/>
                  </a:lnTo>
                  <a:lnTo>
                    <a:pt x="308" y="18348"/>
                  </a:lnTo>
                  <a:lnTo>
                    <a:pt x="854" y="18490"/>
                  </a:lnTo>
                  <a:lnTo>
                    <a:pt x="1550" y="18717"/>
                  </a:lnTo>
                  <a:lnTo>
                    <a:pt x="2016" y="19085"/>
                  </a:lnTo>
                  <a:lnTo>
                    <a:pt x="1937" y="20192"/>
                  </a:lnTo>
                  <a:lnTo>
                    <a:pt x="2254" y="20712"/>
                  </a:lnTo>
                  <a:lnTo>
                    <a:pt x="2950" y="20862"/>
                  </a:lnTo>
                  <a:lnTo>
                    <a:pt x="3496" y="20862"/>
                  </a:lnTo>
                  <a:lnTo>
                    <a:pt x="3883" y="21231"/>
                  </a:lnTo>
                  <a:lnTo>
                    <a:pt x="4350" y="21525"/>
                  </a:lnTo>
                  <a:lnTo>
                    <a:pt x="4966" y="21449"/>
                  </a:lnTo>
                  <a:lnTo>
                    <a:pt x="5592" y="21382"/>
                  </a:lnTo>
                  <a:lnTo>
                    <a:pt x="5979" y="21600"/>
                  </a:lnTo>
                  <a:lnTo>
                    <a:pt x="6754" y="21382"/>
                  </a:lnTo>
                  <a:lnTo>
                    <a:pt x="7300" y="20712"/>
                  </a:lnTo>
                  <a:lnTo>
                    <a:pt x="8004" y="20125"/>
                  </a:lnTo>
                  <a:lnTo>
                    <a:pt x="8471" y="19681"/>
                  </a:lnTo>
                  <a:lnTo>
                    <a:pt x="8621" y="19010"/>
                  </a:lnTo>
                  <a:lnTo>
                    <a:pt x="9087" y="18566"/>
                  </a:lnTo>
                  <a:lnTo>
                    <a:pt x="9633" y="18122"/>
                  </a:lnTo>
                  <a:lnTo>
                    <a:pt x="10021" y="17535"/>
                  </a:lnTo>
                  <a:lnTo>
                    <a:pt x="10875" y="17091"/>
                  </a:lnTo>
                  <a:lnTo>
                    <a:pt x="11183" y="16420"/>
                  </a:lnTo>
                  <a:lnTo>
                    <a:pt x="11579" y="15833"/>
                  </a:lnTo>
                  <a:lnTo>
                    <a:pt x="12116" y="15314"/>
                  </a:lnTo>
                  <a:lnTo>
                    <a:pt x="12433" y="14719"/>
                  </a:lnTo>
                  <a:lnTo>
                    <a:pt x="12900" y="14425"/>
                  </a:lnTo>
                  <a:lnTo>
                    <a:pt x="13437" y="13838"/>
                  </a:lnTo>
                  <a:lnTo>
                    <a:pt x="13825" y="13017"/>
                  </a:lnTo>
                  <a:lnTo>
                    <a:pt x="13983" y="12279"/>
                  </a:lnTo>
                  <a:lnTo>
                    <a:pt x="14221" y="11911"/>
                  </a:lnTo>
                  <a:lnTo>
                    <a:pt x="14758" y="11986"/>
                  </a:lnTo>
                  <a:lnTo>
                    <a:pt x="15146" y="12204"/>
                  </a:lnTo>
                  <a:lnTo>
                    <a:pt x="16008" y="11760"/>
                  </a:lnTo>
                  <a:lnTo>
                    <a:pt x="16625" y="11173"/>
                  </a:lnTo>
                  <a:lnTo>
                    <a:pt x="16783" y="10729"/>
                  </a:lnTo>
                  <a:lnTo>
                    <a:pt x="16396" y="10360"/>
                  </a:lnTo>
                  <a:lnTo>
                    <a:pt x="16008" y="9916"/>
                  </a:lnTo>
                  <a:lnTo>
                    <a:pt x="16237" y="9471"/>
                  </a:lnTo>
                  <a:lnTo>
                    <a:pt x="16933" y="8734"/>
                  </a:lnTo>
                  <a:lnTo>
                    <a:pt x="17329" y="8290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2" name="Freeform 24"/>
            <p:cNvSpPr/>
            <p:nvPr/>
          </p:nvSpPr>
          <p:spPr>
            <a:xfrm>
              <a:off x="638281" y="5853887"/>
              <a:ext cx="1487055" cy="146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92" y="16441"/>
                  </a:moveTo>
                  <a:lnTo>
                    <a:pt x="18717" y="16814"/>
                  </a:lnTo>
                  <a:lnTo>
                    <a:pt x="18490" y="17119"/>
                  </a:lnTo>
                  <a:lnTo>
                    <a:pt x="18348" y="17712"/>
                  </a:lnTo>
                  <a:lnTo>
                    <a:pt x="17979" y="18093"/>
                  </a:lnTo>
                  <a:lnTo>
                    <a:pt x="17753" y="18686"/>
                  </a:lnTo>
                  <a:lnTo>
                    <a:pt x="18490" y="19364"/>
                  </a:lnTo>
                  <a:lnTo>
                    <a:pt x="19454" y="20253"/>
                  </a:lnTo>
                  <a:lnTo>
                    <a:pt x="19974" y="20778"/>
                  </a:lnTo>
                  <a:lnTo>
                    <a:pt x="19823" y="21151"/>
                  </a:lnTo>
                  <a:lnTo>
                    <a:pt x="19454" y="21304"/>
                  </a:lnTo>
                  <a:lnTo>
                    <a:pt x="19010" y="21227"/>
                  </a:lnTo>
                  <a:lnTo>
                    <a:pt x="18641" y="21456"/>
                  </a:lnTo>
                  <a:lnTo>
                    <a:pt x="18348" y="21600"/>
                  </a:lnTo>
                  <a:lnTo>
                    <a:pt x="17535" y="21600"/>
                  </a:lnTo>
                  <a:lnTo>
                    <a:pt x="17233" y="21227"/>
                  </a:lnTo>
                  <a:lnTo>
                    <a:pt x="16864" y="21524"/>
                  </a:lnTo>
                  <a:lnTo>
                    <a:pt x="16278" y="21456"/>
                  </a:lnTo>
                  <a:lnTo>
                    <a:pt x="15682" y="21075"/>
                  </a:lnTo>
                  <a:lnTo>
                    <a:pt x="15163" y="20931"/>
                  </a:lnTo>
                  <a:lnTo>
                    <a:pt x="15163" y="20253"/>
                  </a:lnTo>
                  <a:lnTo>
                    <a:pt x="15087" y="19508"/>
                  </a:lnTo>
                  <a:lnTo>
                    <a:pt x="15087" y="18534"/>
                  </a:lnTo>
                  <a:lnTo>
                    <a:pt x="14869" y="17941"/>
                  </a:lnTo>
                  <a:lnTo>
                    <a:pt x="14056" y="17644"/>
                  </a:lnTo>
                  <a:lnTo>
                    <a:pt x="13537" y="17788"/>
                  </a:lnTo>
                  <a:lnTo>
                    <a:pt x="13386" y="18313"/>
                  </a:lnTo>
                  <a:lnTo>
                    <a:pt x="13168" y="18686"/>
                  </a:lnTo>
                  <a:lnTo>
                    <a:pt x="12430" y="18839"/>
                  </a:lnTo>
                  <a:lnTo>
                    <a:pt x="12497" y="18466"/>
                  </a:lnTo>
                  <a:lnTo>
                    <a:pt x="12648" y="18017"/>
                  </a:lnTo>
                  <a:lnTo>
                    <a:pt x="12430" y="17416"/>
                  </a:lnTo>
                  <a:lnTo>
                    <a:pt x="12724" y="16814"/>
                  </a:lnTo>
                  <a:lnTo>
                    <a:pt x="12648" y="16221"/>
                  </a:lnTo>
                  <a:lnTo>
                    <a:pt x="12279" y="15772"/>
                  </a:lnTo>
                  <a:lnTo>
                    <a:pt x="11684" y="15544"/>
                  </a:lnTo>
                  <a:lnTo>
                    <a:pt x="11098" y="15400"/>
                  </a:lnTo>
                  <a:lnTo>
                    <a:pt x="10578" y="15027"/>
                  </a:lnTo>
                  <a:lnTo>
                    <a:pt x="10134" y="15171"/>
                  </a:lnTo>
                  <a:lnTo>
                    <a:pt x="9396" y="15400"/>
                  </a:lnTo>
                  <a:lnTo>
                    <a:pt x="8583" y="15247"/>
                  </a:lnTo>
                  <a:lnTo>
                    <a:pt x="8139" y="15544"/>
                  </a:lnTo>
                  <a:lnTo>
                    <a:pt x="7544" y="15247"/>
                  </a:lnTo>
                  <a:lnTo>
                    <a:pt x="7468" y="14578"/>
                  </a:lnTo>
                  <a:lnTo>
                    <a:pt x="7468" y="13832"/>
                  </a:lnTo>
                  <a:lnTo>
                    <a:pt x="7912" y="13307"/>
                  </a:lnTo>
                  <a:lnTo>
                    <a:pt x="8281" y="12935"/>
                  </a:lnTo>
                  <a:lnTo>
                    <a:pt x="7912" y="12562"/>
                  </a:lnTo>
                  <a:lnTo>
                    <a:pt x="7175" y="12257"/>
                  </a:lnTo>
                  <a:lnTo>
                    <a:pt x="7024" y="11732"/>
                  </a:lnTo>
                  <a:lnTo>
                    <a:pt x="7024" y="11063"/>
                  </a:lnTo>
                  <a:lnTo>
                    <a:pt x="6731" y="10537"/>
                  </a:lnTo>
                  <a:lnTo>
                    <a:pt x="6211" y="10614"/>
                  </a:lnTo>
                  <a:lnTo>
                    <a:pt x="5180" y="10766"/>
                  </a:lnTo>
                  <a:lnTo>
                    <a:pt x="4442" y="10910"/>
                  </a:lnTo>
                  <a:lnTo>
                    <a:pt x="3772" y="10614"/>
                  </a:lnTo>
                  <a:lnTo>
                    <a:pt x="3252" y="10317"/>
                  </a:lnTo>
                  <a:lnTo>
                    <a:pt x="2959" y="9792"/>
                  </a:lnTo>
                  <a:lnTo>
                    <a:pt x="2439" y="9343"/>
                  </a:lnTo>
                  <a:lnTo>
                    <a:pt x="1928" y="8598"/>
                  </a:lnTo>
                  <a:lnTo>
                    <a:pt x="1551" y="8072"/>
                  </a:lnTo>
                  <a:lnTo>
                    <a:pt x="888" y="7547"/>
                  </a:lnTo>
                  <a:lnTo>
                    <a:pt x="369" y="6954"/>
                  </a:lnTo>
                  <a:lnTo>
                    <a:pt x="0" y="6429"/>
                  </a:lnTo>
                  <a:lnTo>
                    <a:pt x="444" y="5904"/>
                  </a:lnTo>
                  <a:lnTo>
                    <a:pt x="1039" y="5980"/>
                  </a:lnTo>
                  <a:lnTo>
                    <a:pt x="1551" y="6277"/>
                  </a:lnTo>
                  <a:lnTo>
                    <a:pt x="1626" y="5828"/>
                  </a:lnTo>
                  <a:lnTo>
                    <a:pt x="1702" y="5235"/>
                  </a:lnTo>
                  <a:lnTo>
                    <a:pt x="2439" y="4938"/>
                  </a:lnTo>
                  <a:lnTo>
                    <a:pt x="2959" y="4938"/>
                  </a:lnTo>
                  <a:lnTo>
                    <a:pt x="2883" y="4489"/>
                  </a:lnTo>
                  <a:lnTo>
                    <a:pt x="3034" y="4040"/>
                  </a:lnTo>
                  <a:lnTo>
                    <a:pt x="3554" y="3964"/>
                  </a:lnTo>
                  <a:lnTo>
                    <a:pt x="3629" y="3515"/>
                  </a:lnTo>
                  <a:lnTo>
                    <a:pt x="3034" y="3219"/>
                  </a:lnTo>
                  <a:lnTo>
                    <a:pt x="2590" y="2914"/>
                  </a:lnTo>
                  <a:lnTo>
                    <a:pt x="3328" y="2617"/>
                  </a:lnTo>
                  <a:lnTo>
                    <a:pt x="3772" y="2321"/>
                  </a:lnTo>
                  <a:lnTo>
                    <a:pt x="4141" y="1872"/>
                  </a:lnTo>
                  <a:lnTo>
                    <a:pt x="4442" y="1347"/>
                  </a:lnTo>
                  <a:lnTo>
                    <a:pt x="5105" y="974"/>
                  </a:lnTo>
                  <a:lnTo>
                    <a:pt x="5700" y="822"/>
                  </a:lnTo>
                  <a:lnTo>
                    <a:pt x="5993" y="1347"/>
                  </a:lnTo>
                  <a:lnTo>
                    <a:pt x="6437" y="1720"/>
                  </a:lnTo>
                  <a:lnTo>
                    <a:pt x="6806" y="1499"/>
                  </a:lnTo>
                  <a:lnTo>
                    <a:pt x="7326" y="1796"/>
                  </a:lnTo>
                  <a:lnTo>
                    <a:pt x="7544" y="2321"/>
                  </a:lnTo>
                  <a:lnTo>
                    <a:pt x="8139" y="2168"/>
                  </a:lnTo>
                  <a:lnTo>
                    <a:pt x="8801" y="2321"/>
                  </a:lnTo>
                  <a:lnTo>
                    <a:pt x="9547" y="2465"/>
                  </a:lnTo>
                  <a:lnTo>
                    <a:pt x="10058" y="2168"/>
                  </a:lnTo>
                  <a:lnTo>
                    <a:pt x="10804" y="2770"/>
                  </a:lnTo>
                  <a:lnTo>
                    <a:pt x="11466" y="2838"/>
                  </a:lnTo>
                  <a:lnTo>
                    <a:pt x="11835" y="2465"/>
                  </a:lnTo>
                  <a:lnTo>
                    <a:pt x="11986" y="2016"/>
                  </a:lnTo>
                  <a:lnTo>
                    <a:pt x="12430" y="2321"/>
                  </a:lnTo>
                  <a:lnTo>
                    <a:pt x="13092" y="2016"/>
                  </a:lnTo>
                  <a:lnTo>
                    <a:pt x="13981" y="2016"/>
                  </a:lnTo>
                  <a:lnTo>
                    <a:pt x="14643" y="1872"/>
                  </a:lnTo>
                  <a:lnTo>
                    <a:pt x="14643" y="1347"/>
                  </a:lnTo>
                  <a:lnTo>
                    <a:pt x="14719" y="745"/>
                  </a:lnTo>
                  <a:lnTo>
                    <a:pt x="14794" y="296"/>
                  </a:lnTo>
                  <a:lnTo>
                    <a:pt x="15314" y="0"/>
                  </a:lnTo>
                  <a:lnTo>
                    <a:pt x="15900" y="449"/>
                  </a:lnTo>
                  <a:lnTo>
                    <a:pt x="16646" y="229"/>
                  </a:lnTo>
                  <a:lnTo>
                    <a:pt x="17233" y="229"/>
                  </a:lnTo>
                  <a:lnTo>
                    <a:pt x="17828" y="745"/>
                  </a:lnTo>
                  <a:lnTo>
                    <a:pt x="18490" y="974"/>
                  </a:lnTo>
                  <a:lnTo>
                    <a:pt x="18935" y="974"/>
                  </a:lnTo>
                  <a:lnTo>
                    <a:pt x="19010" y="1796"/>
                  </a:lnTo>
                  <a:lnTo>
                    <a:pt x="19085" y="2321"/>
                  </a:lnTo>
                  <a:lnTo>
                    <a:pt x="19454" y="2838"/>
                  </a:lnTo>
                  <a:lnTo>
                    <a:pt x="20267" y="3066"/>
                  </a:lnTo>
                  <a:lnTo>
                    <a:pt x="19898" y="3439"/>
                  </a:lnTo>
                  <a:lnTo>
                    <a:pt x="20116" y="4261"/>
                  </a:lnTo>
                  <a:lnTo>
                    <a:pt x="20343" y="5159"/>
                  </a:lnTo>
                  <a:lnTo>
                    <a:pt x="20636" y="5684"/>
                  </a:lnTo>
                  <a:lnTo>
                    <a:pt x="21080" y="6277"/>
                  </a:lnTo>
                  <a:lnTo>
                    <a:pt x="21449" y="6878"/>
                  </a:lnTo>
                  <a:lnTo>
                    <a:pt x="21600" y="7327"/>
                  </a:lnTo>
                  <a:lnTo>
                    <a:pt x="21600" y="7776"/>
                  </a:lnTo>
                  <a:lnTo>
                    <a:pt x="21080" y="7852"/>
                  </a:lnTo>
                  <a:lnTo>
                    <a:pt x="20636" y="7624"/>
                  </a:lnTo>
                  <a:lnTo>
                    <a:pt x="20116" y="7624"/>
                  </a:lnTo>
                  <a:lnTo>
                    <a:pt x="19748" y="7547"/>
                  </a:lnTo>
                  <a:lnTo>
                    <a:pt x="19454" y="8149"/>
                  </a:lnTo>
                  <a:lnTo>
                    <a:pt x="18859" y="8521"/>
                  </a:lnTo>
                  <a:lnTo>
                    <a:pt x="18490" y="8598"/>
                  </a:lnTo>
                  <a:lnTo>
                    <a:pt x="17753" y="8301"/>
                  </a:lnTo>
                  <a:lnTo>
                    <a:pt x="17158" y="8369"/>
                  </a:lnTo>
                  <a:lnTo>
                    <a:pt x="17015" y="9047"/>
                  </a:lnTo>
                  <a:lnTo>
                    <a:pt x="16646" y="9267"/>
                  </a:lnTo>
                  <a:lnTo>
                    <a:pt x="16202" y="9716"/>
                  </a:lnTo>
                  <a:lnTo>
                    <a:pt x="16646" y="10165"/>
                  </a:lnTo>
                  <a:lnTo>
                    <a:pt x="16940" y="10842"/>
                  </a:lnTo>
                  <a:lnTo>
                    <a:pt x="16646" y="11215"/>
                  </a:lnTo>
                  <a:lnTo>
                    <a:pt x="16051" y="11588"/>
                  </a:lnTo>
                  <a:lnTo>
                    <a:pt x="15532" y="11139"/>
                  </a:lnTo>
                  <a:lnTo>
                    <a:pt x="15020" y="10842"/>
                  </a:lnTo>
                  <a:lnTo>
                    <a:pt x="14199" y="11063"/>
                  </a:lnTo>
                  <a:lnTo>
                    <a:pt x="14132" y="11732"/>
                  </a:lnTo>
                  <a:lnTo>
                    <a:pt x="14350" y="12257"/>
                  </a:lnTo>
                  <a:lnTo>
                    <a:pt x="14274" y="12782"/>
                  </a:lnTo>
                  <a:lnTo>
                    <a:pt x="14425" y="13307"/>
                  </a:lnTo>
                  <a:lnTo>
                    <a:pt x="14945" y="13451"/>
                  </a:lnTo>
                  <a:lnTo>
                    <a:pt x="15607" y="13680"/>
                  </a:lnTo>
                  <a:lnTo>
                    <a:pt x="16051" y="14053"/>
                  </a:lnTo>
                  <a:lnTo>
                    <a:pt x="15976" y="15171"/>
                  </a:lnTo>
                  <a:lnTo>
                    <a:pt x="16278" y="15696"/>
                  </a:lnTo>
                  <a:lnTo>
                    <a:pt x="16940" y="15848"/>
                  </a:lnTo>
                  <a:lnTo>
                    <a:pt x="17459" y="15848"/>
                  </a:lnTo>
                  <a:lnTo>
                    <a:pt x="17828" y="16221"/>
                  </a:lnTo>
                  <a:lnTo>
                    <a:pt x="18272" y="16518"/>
                  </a:lnTo>
                  <a:lnTo>
                    <a:pt x="18792" y="16441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FEFEFE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3" name="Freeform 25"/>
            <p:cNvSpPr/>
            <p:nvPr/>
          </p:nvSpPr>
          <p:spPr>
            <a:xfrm>
              <a:off x="0" y="6278560"/>
              <a:ext cx="1512482" cy="144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65" y="379"/>
                  </a:moveTo>
                  <a:lnTo>
                    <a:pt x="8002" y="0"/>
                  </a:lnTo>
                  <a:lnTo>
                    <a:pt x="7565" y="69"/>
                  </a:lnTo>
                  <a:lnTo>
                    <a:pt x="7343" y="448"/>
                  </a:lnTo>
                  <a:lnTo>
                    <a:pt x="6906" y="448"/>
                  </a:lnTo>
                  <a:lnTo>
                    <a:pt x="6618" y="0"/>
                  </a:lnTo>
                  <a:lnTo>
                    <a:pt x="6181" y="147"/>
                  </a:lnTo>
                  <a:lnTo>
                    <a:pt x="6181" y="448"/>
                  </a:lnTo>
                  <a:lnTo>
                    <a:pt x="6033" y="983"/>
                  </a:lnTo>
                  <a:lnTo>
                    <a:pt x="5744" y="905"/>
                  </a:lnTo>
                  <a:lnTo>
                    <a:pt x="5456" y="759"/>
                  </a:lnTo>
                  <a:lnTo>
                    <a:pt x="5093" y="1061"/>
                  </a:lnTo>
                  <a:lnTo>
                    <a:pt x="5167" y="1518"/>
                  </a:lnTo>
                  <a:lnTo>
                    <a:pt x="4508" y="1595"/>
                  </a:lnTo>
                  <a:lnTo>
                    <a:pt x="3931" y="1975"/>
                  </a:lnTo>
                  <a:lnTo>
                    <a:pt x="3057" y="3492"/>
                  </a:lnTo>
                  <a:lnTo>
                    <a:pt x="2835" y="4027"/>
                  </a:lnTo>
                  <a:lnTo>
                    <a:pt x="2695" y="4863"/>
                  </a:lnTo>
                  <a:lnTo>
                    <a:pt x="2761" y="5174"/>
                  </a:lnTo>
                  <a:lnTo>
                    <a:pt x="3123" y="5855"/>
                  </a:lnTo>
                  <a:lnTo>
                    <a:pt x="3420" y="6389"/>
                  </a:lnTo>
                  <a:lnTo>
                    <a:pt x="3857" y="6769"/>
                  </a:lnTo>
                  <a:lnTo>
                    <a:pt x="4071" y="7372"/>
                  </a:lnTo>
                  <a:lnTo>
                    <a:pt x="4434" y="7528"/>
                  </a:lnTo>
                  <a:lnTo>
                    <a:pt x="4360" y="7907"/>
                  </a:lnTo>
                  <a:lnTo>
                    <a:pt x="4360" y="8364"/>
                  </a:lnTo>
                  <a:lnTo>
                    <a:pt x="3857" y="8666"/>
                  </a:lnTo>
                  <a:lnTo>
                    <a:pt x="3494" y="8442"/>
                  </a:lnTo>
                  <a:lnTo>
                    <a:pt x="2983" y="8519"/>
                  </a:lnTo>
                  <a:lnTo>
                    <a:pt x="2184" y="8364"/>
                  </a:lnTo>
                  <a:lnTo>
                    <a:pt x="1450" y="8364"/>
                  </a:lnTo>
                  <a:lnTo>
                    <a:pt x="1022" y="8597"/>
                  </a:lnTo>
                  <a:lnTo>
                    <a:pt x="585" y="9123"/>
                  </a:lnTo>
                  <a:lnTo>
                    <a:pt x="74" y="9657"/>
                  </a:lnTo>
                  <a:lnTo>
                    <a:pt x="0" y="10192"/>
                  </a:lnTo>
                  <a:lnTo>
                    <a:pt x="363" y="10796"/>
                  </a:lnTo>
                  <a:lnTo>
                    <a:pt x="1022" y="11029"/>
                  </a:lnTo>
                  <a:lnTo>
                    <a:pt x="1088" y="11408"/>
                  </a:lnTo>
                  <a:lnTo>
                    <a:pt x="1450" y="11787"/>
                  </a:lnTo>
                  <a:lnTo>
                    <a:pt x="2184" y="12167"/>
                  </a:lnTo>
                  <a:lnTo>
                    <a:pt x="2621" y="12701"/>
                  </a:lnTo>
                  <a:lnTo>
                    <a:pt x="2983" y="13081"/>
                  </a:lnTo>
                  <a:lnTo>
                    <a:pt x="3709" y="13460"/>
                  </a:lnTo>
                  <a:lnTo>
                    <a:pt x="4582" y="13995"/>
                  </a:lnTo>
                  <a:lnTo>
                    <a:pt x="5381" y="13995"/>
                  </a:lnTo>
                  <a:lnTo>
                    <a:pt x="5744" y="14452"/>
                  </a:lnTo>
                  <a:lnTo>
                    <a:pt x="6403" y="15133"/>
                  </a:lnTo>
                  <a:lnTo>
                    <a:pt x="6980" y="15521"/>
                  </a:lnTo>
                  <a:lnTo>
                    <a:pt x="7854" y="15668"/>
                  </a:lnTo>
                  <a:lnTo>
                    <a:pt x="8216" y="16202"/>
                  </a:lnTo>
                  <a:lnTo>
                    <a:pt x="8876" y="16504"/>
                  </a:lnTo>
                  <a:lnTo>
                    <a:pt x="9749" y="17271"/>
                  </a:lnTo>
                  <a:lnTo>
                    <a:pt x="10985" y="17651"/>
                  </a:lnTo>
                  <a:lnTo>
                    <a:pt x="11999" y="17573"/>
                  </a:lnTo>
                  <a:lnTo>
                    <a:pt x="12724" y="17797"/>
                  </a:lnTo>
                  <a:lnTo>
                    <a:pt x="13458" y="18177"/>
                  </a:lnTo>
                  <a:lnTo>
                    <a:pt x="14035" y="18565"/>
                  </a:lnTo>
                  <a:lnTo>
                    <a:pt x="14620" y="19013"/>
                  </a:lnTo>
                  <a:lnTo>
                    <a:pt x="15131" y="19401"/>
                  </a:lnTo>
                  <a:lnTo>
                    <a:pt x="15782" y="20764"/>
                  </a:lnTo>
                  <a:lnTo>
                    <a:pt x="15996" y="21221"/>
                  </a:lnTo>
                  <a:lnTo>
                    <a:pt x="16804" y="21221"/>
                  </a:lnTo>
                  <a:lnTo>
                    <a:pt x="17455" y="21376"/>
                  </a:lnTo>
                  <a:lnTo>
                    <a:pt x="18106" y="21600"/>
                  </a:lnTo>
                  <a:lnTo>
                    <a:pt x="18839" y="21298"/>
                  </a:lnTo>
                  <a:lnTo>
                    <a:pt x="19128" y="21453"/>
                  </a:lnTo>
                  <a:lnTo>
                    <a:pt x="19276" y="21074"/>
                  </a:lnTo>
                  <a:lnTo>
                    <a:pt x="19202" y="20539"/>
                  </a:lnTo>
                  <a:lnTo>
                    <a:pt x="18979" y="20082"/>
                  </a:lnTo>
                  <a:lnTo>
                    <a:pt x="18979" y="19401"/>
                  </a:lnTo>
                  <a:lnTo>
                    <a:pt x="18617" y="19013"/>
                  </a:lnTo>
                  <a:lnTo>
                    <a:pt x="19053" y="18867"/>
                  </a:lnTo>
                  <a:lnTo>
                    <a:pt x="19713" y="18711"/>
                  </a:lnTo>
                  <a:lnTo>
                    <a:pt x="19779" y="18332"/>
                  </a:lnTo>
                  <a:lnTo>
                    <a:pt x="19564" y="17953"/>
                  </a:lnTo>
                  <a:lnTo>
                    <a:pt x="19416" y="17271"/>
                  </a:lnTo>
                  <a:lnTo>
                    <a:pt x="19490" y="16737"/>
                  </a:lnTo>
                  <a:lnTo>
                    <a:pt x="19276" y="16504"/>
                  </a:lnTo>
                  <a:lnTo>
                    <a:pt x="19053" y="15978"/>
                  </a:lnTo>
                  <a:lnTo>
                    <a:pt x="18905" y="15211"/>
                  </a:lnTo>
                  <a:lnTo>
                    <a:pt x="18905" y="14374"/>
                  </a:lnTo>
                  <a:lnTo>
                    <a:pt x="18979" y="13693"/>
                  </a:lnTo>
                  <a:lnTo>
                    <a:pt x="19416" y="13314"/>
                  </a:lnTo>
                  <a:lnTo>
                    <a:pt x="20075" y="13158"/>
                  </a:lnTo>
                  <a:lnTo>
                    <a:pt x="20726" y="13081"/>
                  </a:lnTo>
                  <a:lnTo>
                    <a:pt x="21312" y="12857"/>
                  </a:lnTo>
                  <a:lnTo>
                    <a:pt x="21377" y="12477"/>
                  </a:lnTo>
                  <a:lnTo>
                    <a:pt x="21526" y="12020"/>
                  </a:lnTo>
                  <a:lnTo>
                    <a:pt x="21312" y="11408"/>
                  </a:lnTo>
                  <a:lnTo>
                    <a:pt x="21600" y="10796"/>
                  </a:lnTo>
                  <a:lnTo>
                    <a:pt x="21526" y="10192"/>
                  </a:lnTo>
                  <a:lnTo>
                    <a:pt x="21163" y="9735"/>
                  </a:lnTo>
                  <a:lnTo>
                    <a:pt x="20578" y="9502"/>
                  </a:lnTo>
                  <a:lnTo>
                    <a:pt x="20001" y="9356"/>
                  </a:lnTo>
                  <a:lnTo>
                    <a:pt x="19490" y="8976"/>
                  </a:lnTo>
                  <a:lnTo>
                    <a:pt x="19053" y="9123"/>
                  </a:lnTo>
                  <a:lnTo>
                    <a:pt x="18328" y="9356"/>
                  </a:lnTo>
                  <a:lnTo>
                    <a:pt x="17529" y="9200"/>
                  </a:lnTo>
                  <a:lnTo>
                    <a:pt x="17092" y="9502"/>
                  </a:lnTo>
                  <a:lnTo>
                    <a:pt x="16507" y="9200"/>
                  </a:lnTo>
                  <a:lnTo>
                    <a:pt x="16433" y="8519"/>
                  </a:lnTo>
                  <a:lnTo>
                    <a:pt x="16433" y="7760"/>
                  </a:lnTo>
                  <a:lnTo>
                    <a:pt x="16870" y="7226"/>
                  </a:lnTo>
                  <a:lnTo>
                    <a:pt x="17232" y="6846"/>
                  </a:lnTo>
                  <a:lnTo>
                    <a:pt x="16870" y="6467"/>
                  </a:lnTo>
                  <a:lnTo>
                    <a:pt x="16144" y="6157"/>
                  </a:lnTo>
                  <a:lnTo>
                    <a:pt x="15996" y="5622"/>
                  </a:lnTo>
                  <a:lnTo>
                    <a:pt x="15996" y="4941"/>
                  </a:lnTo>
                  <a:lnTo>
                    <a:pt x="15708" y="4406"/>
                  </a:lnTo>
                  <a:lnTo>
                    <a:pt x="15197" y="4484"/>
                  </a:lnTo>
                  <a:lnTo>
                    <a:pt x="14183" y="4639"/>
                  </a:lnTo>
                  <a:lnTo>
                    <a:pt x="13458" y="4786"/>
                  </a:lnTo>
                  <a:lnTo>
                    <a:pt x="12798" y="4484"/>
                  </a:lnTo>
                  <a:lnTo>
                    <a:pt x="12288" y="4182"/>
                  </a:lnTo>
                  <a:lnTo>
                    <a:pt x="11999" y="3647"/>
                  </a:lnTo>
                  <a:lnTo>
                    <a:pt x="11488" y="3190"/>
                  </a:lnTo>
                  <a:lnTo>
                    <a:pt x="10985" y="2432"/>
                  </a:lnTo>
                  <a:lnTo>
                    <a:pt x="10615" y="1897"/>
                  </a:lnTo>
                  <a:lnTo>
                    <a:pt x="9964" y="1362"/>
                  </a:lnTo>
                  <a:lnTo>
                    <a:pt x="9453" y="759"/>
                  </a:lnTo>
                  <a:lnTo>
                    <a:pt x="9090" y="224"/>
                  </a:lnTo>
                  <a:lnTo>
                    <a:pt x="8365" y="379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FEFEFE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4" name="Freeform 26"/>
            <p:cNvSpPr/>
            <p:nvPr/>
          </p:nvSpPr>
          <p:spPr>
            <a:xfrm>
              <a:off x="1304536" y="7056705"/>
              <a:ext cx="2244856" cy="118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" y="12424"/>
                  </a:moveTo>
                  <a:lnTo>
                    <a:pt x="882" y="12613"/>
                  </a:lnTo>
                  <a:lnTo>
                    <a:pt x="1276" y="12697"/>
                  </a:lnTo>
                  <a:lnTo>
                    <a:pt x="1571" y="13076"/>
                  </a:lnTo>
                  <a:lnTo>
                    <a:pt x="1859" y="13170"/>
                  </a:lnTo>
                  <a:lnTo>
                    <a:pt x="2253" y="13170"/>
                  </a:lnTo>
                  <a:lnTo>
                    <a:pt x="2647" y="13349"/>
                  </a:lnTo>
                  <a:lnTo>
                    <a:pt x="2547" y="12792"/>
                  </a:lnTo>
                  <a:lnTo>
                    <a:pt x="3086" y="12792"/>
                  </a:lnTo>
                  <a:lnTo>
                    <a:pt x="3430" y="13076"/>
                  </a:lnTo>
                  <a:lnTo>
                    <a:pt x="3724" y="13538"/>
                  </a:lnTo>
                  <a:lnTo>
                    <a:pt x="4068" y="13170"/>
                  </a:lnTo>
                  <a:lnTo>
                    <a:pt x="4407" y="13076"/>
                  </a:lnTo>
                  <a:lnTo>
                    <a:pt x="4801" y="13076"/>
                  </a:lnTo>
                  <a:lnTo>
                    <a:pt x="4851" y="11404"/>
                  </a:lnTo>
                  <a:lnTo>
                    <a:pt x="5195" y="11499"/>
                  </a:lnTo>
                  <a:lnTo>
                    <a:pt x="5239" y="11121"/>
                  </a:lnTo>
                  <a:lnTo>
                    <a:pt x="5439" y="10847"/>
                  </a:lnTo>
                  <a:lnTo>
                    <a:pt x="5877" y="11310"/>
                  </a:lnTo>
                  <a:lnTo>
                    <a:pt x="6221" y="11594"/>
                  </a:lnTo>
                  <a:lnTo>
                    <a:pt x="6466" y="11499"/>
                  </a:lnTo>
                  <a:lnTo>
                    <a:pt x="6760" y="12056"/>
                  </a:lnTo>
                  <a:lnTo>
                    <a:pt x="7104" y="12140"/>
                  </a:lnTo>
                  <a:lnTo>
                    <a:pt x="7348" y="12792"/>
                  </a:lnTo>
                  <a:lnTo>
                    <a:pt x="7642" y="13254"/>
                  </a:lnTo>
                  <a:lnTo>
                    <a:pt x="7886" y="13906"/>
                  </a:lnTo>
                  <a:lnTo>
                    <a:pt x="8375" y="14274"/>
                  </a:lnTo>
                  <a:lnTo>
                    <a:pt x="9113" y="15115"/>
                  </a:lnTo>
                  <a:lnTo>
                    <a:pt x="9990" y="14926"/>
                  </a:lnTo>
                  <a:lnTo>
                    <a:pt x="10484" y="15851"/>
                  </a:lnTo>
                  <a:lnTo>
                    <a:pt x="10872" y="15945"/>
                  </a:lnTo>
                  <a:lnTo>
                    <a:pt x="11316" y="16324"/>
                  </a:lnTo>
                  <a:lnTo>
                    <a:pt x="11610" y="16324"/>
                  </a:lnTo>
                  <a:lnTo>
                    <a:pt x="11949" y="16597"/>
                  </a:lnTo>
                  <a:lnTo>
                    <a:pt x="12393" y="16597"/>
                  </a:lnTo>
                  <a:lnTo>
                    <a:pt x="12881" y="16134"/>
                  </a:lnTo>
                  <a:lnTo>
                    <a:pt x="13175" y="16408"/>
                  </a:lnTo>
                  <a:lnTo>
                    <a:pt x="13469" y="16502"/>
                  </a:lnTo>
                  <a:lnTo>
                    <a:pt x="13664" y="16408"/>
                  </a:lnTo>
                  <a:lnTo>
                    <a:pt x="14058" y="16965"/>
                  </a:lnTo>
                  <a:lnTo>
                    <a:pt x="14302" y="17522"/>
                  </a:lnTo>
                  <a:lnTo>
                    <a:pt x="14646" y="17711"/>
                  </a:lnTo>
                  <a:lnTo>
                    <a:pt x="15084" y="17984"/>
                  </a:lnTo>
                  <a:lnTo>
                    <a:pt x="15429" y="17248"/>
                  </a:lnTo>
                  <a:lnTo>
                    <a:pt x="15723" y="17806"/>
                  </a:lnTo>
                  <a:lnTo>
                    <a:pt x="15917" y="18636"/>
                  </a:lnTo>
                  <a:lnTo>
                    <a:pt x="16117" y="19098"/>
                  </a:lnTo>
                  <a:lnTo>
                    <a:pt x="16455" y="19477"/>
                  </a:lnTo>
                  <a:lnTo>
                    <a:pt x="16749" y="19561"/>
                  </a:lnTo>
                  <a:lnTo>
                    <a:pt x="17094" y="20023"/>
                  </a:lnTo>
                  <a:lnTo>
                    <a:pt x="17338" y="20496"/>
                  </a:lnTo>
                  <a:lnTo>
                    <a:pt x="17682" y="20675"/>
                  </a:lnTo>
                  <a:lnTo>
                    <a:pt x="18076" y="21053"/>
                  </a:lnTo>
                  <a:lnTo>
                    <a:pt x="18270" y="21600"/>
                  </a:lnTo>
                  <a:lnTo>
                    <a:pt x="21600" y="19477"/>
                  </a:lnTo>
                  <a:lnTo>
                    <a:pt x="21062" y="19193"/>
                  </a:lnTo>
                  <a:lnTo>
                    <a:pt x="20618" y="18920"/>
                  </a:lnTo>
                  <a:lnTo>
                    <a:pt x="20373" y="18447"/>
                  </a:lnTo>
                  <a:lnTo>
                    <a:pt x="20179" y="18173"/>
                  </a:lnTo>
                  <a:lnTo>
                    <a:pt x="19835" y="17806"/>
                  </a:lnTo>
                  <a:lnTo>
                    <a:pt x="19591" y="18173"/>
                  </a:lnTo>
                  <a:lnTo>
                    <a:pt x="19397" y="17711"/>
                  </a:lnTo>
                  <a:lnTo>
                    <a:pt x="19103" y="17806"/>
                  </a:lnTo>
                  <a:lnTo>
                    <a:pt x="18758" y="17427"/>
                  </a:lnTo>
                  <a:lnTo>
                    <a:pt x="18908" y="16965"/>
                  </a:lnTo>
                  <a:lnTo>
                    <a:pt x="18320" y="16502"/>
                  </a:lnTo>
                  <a:lnTo>
                    <a:pt x="17976" y="16597"/>
                  </a:lnTo>
                  <a:lnTo>
                    <a:pt x="17782" y="16324"/>
                  </a:lnTo>
                  <a:lnTo>
                    <a:pt x="17532" y="16786"/>
                  </a:lnTo>
                  <a:lnTo>
                    <a:pt x="17338" y="16502"/>
                  </a:lnTo>
                  <a:lnTo>
                    <a:pt x="16994" y="16870"/>
                  </a:lnTo>
                  <a:lnTo>
                    <a:pt x="16749" y="16597"/>
                  </a:lnTo>
                  <a:lnTo>
                    <a:pt x="16655" y="16040"/>
                  </a:lnTo>
                  <a:lnTo>
                    <a:pt x="16361" y="16040"/>
                  </a:lnTo>
                  <a:lnTo>
                    <a:pt x="16361" y="15483"/>
                  </a:lnTo>
                  <a:lnTo>
                    <a:pt x="16117" y="15115"/>
                  </a:lnTo>
                  <a:lnTo>
                    <a:pt x="16067" y="14558"/>
                  </a:lnTo>
                  <a:lnTo>
                    <a:pt x="16211" y="14368"/>
                  </a:lnTo>
                  <a:lnTo>
                    <a:pt x="16161" y="13633"/>
                  </a:lnTo>
                  <a:lnTo>
                    <a:pt x="15867" y="13170"/>
                  </a:lnTo>
                  <a:lnTo>
                    <a:pt x="15528" y="12981"/>
                  </a:lnTo>
                  <a:lnTo>
                    <a:pt x="14990" y="12981"/>
                  </a:lnTo>
                  <a:lnTo>
                    <a:pt x="14546" y="12519"/>
                  </a:lnTo>
                  <a:lnTo>
                    <a:pt x="14252" y="12886"/>
                  </a:lnTo>
                  <a:lnTo>
                    <a:pt x="14108" y="12424"/>
                  </a:lnTo>
                  <a:lnTo>
                    <a:pt x="13958" y="11772"/>
                  </a:lnTo>
                  <a:lnTo>
                    <a:pt x="14108" y="11121"/>
                  </a:lnTo>
                  <a:lnTo>
                    <a:pt x="14058" y="10479"/>
                  </a:lnTo>
                  <a:lnTo>
                    <a:pt x="13764" y="10017"/>
                  </a:lnTo>
                  <a:lnTo>
                    <a:pt x="13469" y="10196"/>
                  </a:lnTo>
                  <a:lnTo>
                    <a:pt x="13370" y="9639"/>
                  </a:lnTo>
                  <a:lnTo>
                    <a:pt x="13125" y="9733"/>
                  </a:lnTo>
                  <a:lnTo>
                    <a:pt x="12781" y="10017"/>
                  </a:lnTo>
                  <a:lnTo>
                    <a:pt x="12443" y="9733"/>
                  </a:lnTo>
                  <a:lnTo>
                    <a:pt x="12443" y="9271"/>
                  </a:lnTo>
                  <a:lnTo>
                    <a:pt x="12587" y="8714"/>
                  </a:lnTo>
                  <a:lnTo>
                    <a:pt x="12487" y="8251"/>
                  </a:lnTo>
                  <a:lnTo>
                    <a:pt x="12149" y="8062"/>
                  </a:lnTo>
                  <a:lnTo>
                    <a:pt x="12343" y="7505"/>
                  </a:lnTo>
                  <a:lnTo>
                    <a:pt x="11755" y="6864"/>
                  </a:lnTo>
                  <a:lnTo>
                    <a:pt x="11460" y="6948"/>
                  </a:lnTo>
                  <a:lnTo>
                    <a:pt x="11072" y="7137"/>
                  </a:lnTo>
                  <a:lnTo>
                    <a:pt x="10822" y="6674"/>
                  </a:lnTo>
                  <a:lnTo>
                    <a:pt x="10434" y="6769"/>
                  </a:lnTo>
                  <a:lnTo>
                    <a:pt x="10239" y="6117"/>
                  </a:lnTo>
                  <a:lnTo>
                    <a:pt x="9895" y="6307"/>
                  </a:lnTo>
                  <a:lnTo>
                    <a:pt x="9601" y="5834"/>
                  </a:lnTo>
                  <a:lnTo>
                    <a:pt x="9257" y="6023"/>
                  </a:lnTo>
                  <a:lnTo>
                    <a:pt x="8819" y="6212"/>
                  </a:lnTo>
                  <a:lnTo>
                    <a:pt x="8619" y="5560"/>
                  </a:lnTo>
                  <a:lnTo>
                    <a:pt x="8280" y="5834"/>
                  </a:lnTo>
                  <a:lnTo>
                    <a:pt x="7986" y="5192"/>
                  </a:lnTo>
                  <a:lnTo>
                    <a:pt x="7786" y="4814"/>
                  </a:lnTo>
                  <a:lnTo>
                    <a:pt x="7786" y="4257"/>
                  </a:lnTo>
                  <a:lnTo>
                    <a:pt x="7448" y="3889"/>
                  </a:lnTo>
                  <a:lnTo>
                    <a:pt x="7198" y="3984"/>
                  </a:lnTo>
                  <a:lnTo>
                    <a:pt x="6810" y="3889"/>
                  </a:lnTo>
                  <a:lnTo>
                    <a:pt x="6710" y="4352"/>
                  </a:lnTo>
                  <a:lnTo>
                    <a:pt x="6466" y="4541"/>
                  </a:lnTo>
                  <a:lnTo>
                    <a:pt x="6171" y="4446"/>
                  </a:lnTo>
                  <a:lnTo>
                    <a:pt x="5927" y="4730"/>
                  </a:lnTo>
                  <a:lnTo>
                    <a:pt x="5733" y="4909"/>
                  </a:lnTo>
                  <a:lnTo>
                    <a:pt x="5195" y="4909"/>
                  </a:lnTo>
                  <a:lnTo>
                    <a:pt x="4995" y="4446"/>
                  </a:lnTo>
                  <a:lnTo>
                    <a:pt x="4751" y="4814"/>
                  </a:lnTo>
                  <a:lnTo>
                    <a:pt x="4362" y="4730"/>
                  </a:lnTo>
                  <a:lnTo>
                    <a:pt x="3968" y="4257"/>
                  </a:lnTo>
                  <a:lnTo>
                    <a:pt x="3624" y="4078"/>
                  </a:lnTo>
                  <a:lnTo>
                    <a:pt x="3624" y="3237"/>
                  </a:lnTo>
                  <a:lnTo>
                    <a:pt x="3574" y="2312"/>
                  </a:lnTo>
                  <a:lnTo>
                    <a:pt x="3574" y="1104"/>
                  </a:lnTo>
                  <a:lnTo>
                    <a:pt x="3430" y="368"/>
                  </a:lnTo>
                  <a:lnTo>
                    <a:pt x="2891" y="0"/>
                  </a:lnTo>
                  <a:lnTo>
                    <a:pt x="2547" y="179"/>
                  </a:lnTo>
                  <a:lnTo>
                    <a:pt x="2447" y="830"/>
                  </a:lnTo>
                  <a:lnTo>
                    <a:pt x="2303" y="1293"/>
                  </a:lnTo>
                  <a:lnTo>
                    <a:pt x="1815" y="1482"/>
                  </a:lnTo>
                  <a:lnTo>
                    <a:pt x="1421" y="1755"/>
                  </a:lnTo>
                  <a:lnTo>
                    <a:pt x="982" y="1850"/>
                  </a:lnTo>
                  <a:lnTo>
                    <a:pt x="538" y="2039"/>
                  </a:lnTo>
                  <a:lnTo>
                    <a:pt x="244" y="2502"/>
                  </a:lnTo>
                  <a:lnTo>
                    <a:pt x="194" y="3332"/>
                  </a:lnTo>
                  <a:lnTo>
                    <a:pt x="194" y="4352"/>
                  </a:lnTo>
                  <a:lnTo>
                    <a:pt x="294" y="5287"/>
                  </a:lnTo>
                  <a:lnTo>
                    <a:pt x="444" y="5928"/>
                  </a:lnTo>
                  <a:lnTo>
                    <a:pt x="588" y="6212"/>
                  </a:lnTo>
                  <a:lnTo>
                    <a:pt x="538" y="6864"/>
                  </a:lnTo>
                  <a:lnTo>
                    <a:pt x="638" y="7694"/>
                  </a:lnTo>
                  <a:lnTo>
                    <a:pt x="783" y="8156"/>
                  </a:lnTo>
                  <a:lnTo>
                    <a:pt x="738" y="8619"/>
                  </a:lnTo>
                  <a:lnTo>
                    <a:pt x="294" y="8808"/>
                  </a:lnTo>
                  <a:lnTo>
                    <a:pt x="0" y="8987"/>
                  </a:lnTo>
                  <a:lnTo>
                    <a:pt x="244" y="9460"/>
                  </a:lnTo>
                  <a:lnTo>
                    <a:pt x="244" y="10290"/>
                  </a:lnTo>
                  <a:lnTo>
                    <a:pt x="394" y="10847"/>
                  </a:lnTo>
                  <a:lnTo>
                    <a:pt x="444" y="11499"/>
                  </a:lnTo>
                  <a:lnTo>
                    <a:pt x="344" y="11961"/>
                  </a:lnTo>
                  <a:lnTo>
                    <a:pt x="538" y="12424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5" name="Freeform 27"/>
            <p:cNvSpPr/>
            <p:nvPr/>
          </p:nvSpPr>
          <p:spPr>
            <a:xfrm>
              <a:off x="1858900" y="6070037"/>
              <a:ext cx="3399359" cy="220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2" y="20156"/>
                  </a:moveTo>
                  <a:lnTo>
                    <a:pt x="11709" y="20156"/>
                  </a:lnTo>
                  <a:lnTo>
                    <a:pt x="11709" y="20404"/>
                  </a:lnTo>
                  <a:lnTo>
                    <a:pt x="12031" y="20404"/>
                  </a:lnTo>
                  <a:lnTo>
                    <a:pt x="12031" y="20805"/>
                  </a:lnTo>
                  <a:lnTo>
                    <a:pt x="12259" y="20658"/>
                  </a:lnTo>
                  <a:lnTo>
                    <a:pt x="12453" y="20906"/>
                  </a:lnTo>
                  <a:lnTo>
                    <a:pt x="12676" y="20805"/>
                  </a:lnTo>
                  <a:lnTo>
                    <a:pt x="12970" y="20658"/>
                  </a:lnTo>
                  <a:lnTo>
                    <a:pt x="13164" y="20855"/>
                  </a:lnTo>
                  <a:lnTo>
                    <a:pt x="13420" y="21002"/>
                  </a:lnTo>
                  <a:lnTo>
                    <a:pt x="13746" y="21301"/>
                  </a:lnTo>
                  <a:lnTo>
                    <a:pt x="14065" y="21154"/>
                  </a:lnTo>
                  <a:lnTo>
                    <a:pt x="14227" y="20906"/>
                  </a:lnTo>
                  <a:lnTo>
                    <a:pt x="14355" y="20658"/>
                  </a:lnTo>
                  <a:lnTo>
                    <a:pt x="14615" y="20805"/>
                  </a:lnTo>
                  <a:lnTo>
                    <a:pt x="14842" y="21104"/>
                  </a:lnTo>
                  <a:lnTo>
                    <a:pt x="15099" y="21250"/>
                  </a:lnTo>
                  <a:lnTo>
                    <a:pt x="15293" y="21154"/>
                  </a:lnTo>
                  <a:lnTo>
                    <a:pt x="15454" y="20855"/>
                  </a:lnTo>
                  <a:lnTo>
                    <a:pt x="15681" y="20957"/>
                  </a:lnTo>
                  <a:lnTo>
                    <a:pt x="15975" y="21205"/>
                  </a:lnTo>
                  <a:lnTo>
                    <a:pt x="16231" y="21549"/>
                  </a:lnTo>
                  <a:lnTo>
                    <a:pt x="16458" y="21600"/>
                  </a:lnTo>
                  <a:lnTo>
                    <a:pt x="16653" y="21250"/>
                  </a:lnTo>
                  <a:lnTo>
                    <a:pt x="16814" y="20855"/>
                  </a:lnTo>
                  <a:lnTo>
                    <a:pt x="16975" y="20754"/>
                  </a:lnTo>
                  <a:lnTo>
                    <a:pt x="17169" y="21053"/>
                  </a:lnTo>
                  <a:lnTo>
                    <a:pt x="17364" y="21154"/>
                  </a:lnTo>
                  <a:lnTo>
                    <a:pt x="17624" y="21205"/>
                  </a:lnTo>
                  <a:lnTo>
                    <a:pt x="17818" y="20754"/>
                  </a:lnTo>
                  <a:lnTo>
                    <a:pt x="17979" y="20404"/>
                  </a:lnTo>
                  <a:lnTo>
                    <a:pt x="18009" y="20009"/>
                  </a:lnTo>
                  <a:lnTo>
                    <a:pt x="18107" y="19609"/>
                  </a:lnTo>
                  <a:lnTo>
                    <a:pt x="18368" y="19411"/>
                  </a:lnTo>
                  <a:lnTo>
                    <a:pt x="18591" y="19310"/>
                  </a:lnTo>
                  <a:lnTo>
                    <a:pt x="18657" y="18915"/>
                  </a:lnTo>
                  <a:lnTo>
                    <a:pt x="18785" y="18667"/>
                  </a:lnTo>
                  <a:lnTo>
                    <a:pt x="19112" y="18813"/>
                  </a:lnTo>
                  <a:lnTo>
                    <a:pt x="19401" y="18915"/>
                  </a:lnTo>
                  <a:lnTo>
                    <a:pt x="19724" y="18712"/>
                  </a:lnTo>
                  <a:lnTo>
                    <a:pt x="19823" y="18266"/>
                  </a:lnTo>
                  <a:lnTo>
                    <a:pt x="19918" y="17916"/>
                  </a:lnTo>
                  <a:lnTo>
                    <a:pt x="20079" y="17719"/>
                  </a:lnTo>
                  <a:lnTo>
                    <a:pt x="20306" y="17572"/>
                  </a:lnTo>
                  <a:lnTo>
                    <a:pt x="20405" y="17222"/>
                  </a:lnTo>
                  <a:lnTo>
                    <a:pt x="20501" y="17070"/>
                  </a:lnTo>
                  <a:lnTo>
                    <a:pt x="20823" y="16923"/>
                  </a:lnTo>
                  <a:lnTo>
                    <a:pt x="21310" y="16923"/>
                  </a:lnTo>
                  <a:lnTo>
                    <a:pt x="21567" y="16771"/>
                  </a:lnTo>
                  <a:lnTo>
                    <a:pt x="21600" y="16376"/>
                  </a:lnTo>
                  <a:lnTo>
                    <a:pt x="21505" y="16128"/>
                  </a:lnTo>
                  <a:lnTo>
                    <a:pt x="21310" y="16077"/>
                  </a:lnTo>
                  <a:lnTo>
                    <a:pt x="21146" y="16224"/>
                  </a:lnTo>
                  <a:lnTo>
                    <a:pt x="21017" y="16077"/>
                  </a:lnTo>
                  <a:lnTo>
                    <a:pt x="20856" y="16224"/>
                  </a:lnTo>
                  <a:lnTo>
                    <a:pt x="20728" y="16077"/>
                  </a:lnTo>
                  <a:lnTo>
                    <a:pt x="20567" y="15976"/>
                  </a:lnTo>
                  <a:lnTo>
                    <a:pt x="20372" y="16027"/>
                  </a:lnTo>
                  <a:lnTo>
                    <a:pt x="20178" y="15880"/>
                  </a:lnTo>
                  <a:lnTo>
                    <a:pt x="20017" y="15626"/>
                  </a:lnTo>
                  <a:lnTo>
                    <a:pt x="19918" y="15378"/>
                  </a:lnTo>
                  <a:lnTo>
                    <a:pt x="19757" y="15327"/>
                  </a:lnTo>
                  <a:lnTo>
                    <a:pt x="19628" y="15079"/>
                  </a:lnTo>
                  <a:lnTo>
                    <a:pt x="19434" y="15130"/>
                  </a:lnTo>
                  <a:lnTo>
                    <a:pt x="19368" y="14780"/>
                  </a:lnTo>
                  <a:lnTo>
                    <a:pt x="19273" y="14436"/>
                  </a:lnTo>
                  <a:lnTo>
                    <a:pt x="19046" y="14532"/>
                  </a:lnTo>
                  <a:lnTo>
                    <a:pt x="19046" y="14233"/>
                  </a:lnTo>
                  <a:lnTo>
                    <a:pt x="18947" y="13838"/>
                  </a:lnTo>
                  <a:lnTo>
                    <a:pt x="18785" y="13934"/>
                  </a:lnTo>
                  <a:lnTo>
                    <a:pt x="18657" y="13736"/>
                  </a:lnTo>
                  <a:lnTo>
                    <a:pt x="18624" y="13386"/>
                  </a:lnTo>
                  <a:lnTo>
                    <a:pt x="18430" y="13386"/>
                  </a:lnTo>
                  <a:lnTo>
                    <a:pt x="18302" y="13087"/>
                  </a:lnTo>
                  <a:lnTo>
                    <a:pt x="18075" y="12890"/>
                  </a:lnTo>
                  <a:lnTo>
                    <a:pt x="17880" y="12992"/>
                  </a:lnTo>
                  <a:lnTo>
                    <a:pt x="17719" y="13087"/>
                  </a:lnTo>
                  <a:lnTo>
                    <a:pt x="17624" y="12591"/>
                  </a:lnTo>
                  <a:lnTo>
                    <a:pt x="17492" y="12693"/>
                  </a:lnTo>
                  <a:lnTo>
                    <a:pt x="17331" y="12495"/>
                  </a:lnTo>
                  <a:lnTo>
                    <a:pt x="17331" y="12196"/>
                  </a:lnTo>
                  <a:lnTo>
                    <a:pt x="17202" y="11846"/>
                  </a:lnTo>
                  <a:lnTo>
                    <a:pt x="17008" y="11796"/>
                  </a:lnTo>
                  <a:lnTo>
                    <a:pt x="16909" y="11446"/>
                  </a:lnTo>
                  <a:lnTo>
                    <a:pt x="16814" y="11051"/>
                  </a:lnTo>
                  <a:lnTo>
                    <a:pt x="16554" y="10701"/>
                  </a:lnTo>
                  <a:lnTo>
                    <a:pt x="16359" y="10949"/>
                  </a:lnTo>
                  <a:lnTo>
                    <a:pt x="15975" y="10600"/>
                  </a:lnTo>
                  <a:lnTo>
                    <a:pt x="15714" y="10352"/>
                  </a:lnTo>
                  <a:lnTo>
                    <a:pt x="15487" y="10205"/>
                  </a:lnTo>
                  <a:lnTo>
                    <a:pt x="15326" y="10549"/>
                  </a:lnTo>
                  <a:lnTo>
                    <a:pt x="15165" y="10250"/>
                  </a:lnTo>
                  <a:lnTo>
                    <a:pt x="15003" y="10301"/>
                  </a:lnTo>
                  <a:lnTo>
                    <a:pt x="14809" y="10651"/>
                  </a:lnTo>
                  <a:lnTo>
                    <a:pt x="14842" y="11000"/>
                  </a:lnTo>
                  <a:lnTo>
                    <a:pt x="14710" y="11299"/>
                  </a:lnTo>
                  <a:lnTo>
                    <a:pt x="14516" y="11350"/>
                  </a:lnTo>
                  <a:lnTo>
                    <a:pt x="14355" y="11547"/>
                  </a:lnTo>
                  <a:lnTo>
                    <a:pt x="14322" y="11846"/>
                  </a:lnTo>
                  <a:lnTo>
                    <a:pt x="14065" y="12044"/>
                  </a:lnTo>
                  <a:lnTo>
                    <a:pt x="13776" y="11942"/>
                  </a:lnTo>
                  <a:lnTo>
                    <a:pt x="13582" y="11796"/>
                  </a:lnTo>
                  <a:lnTo>
                    <a:pt x="13391" y="11446"/>
                  </a:lnTo>
                  <a:lnTo>
                    <a:pt x="13098" y="11248"/>
                  </a:lnTo>
                  <a:lnTo>
                    <a:pt x="12904" y="11051"/>
                  </a:lnTo>
                  <a:lnTo>
                    <a:pt x="12614" y="10651"/>
                  </a:lnTo>
                  <a:lnTo>
                    <a:pt x="12453" y="10352"/>
                  </a:lnTo>
                  <a:lnTo>
                    <a:pt x="12420" y="9855"/>
                  </a:lnTo>
                  <a:lnTo>
                    <a:pt x="12259" y="9754"/>
                  </a:lnTo>
                  <a:lnTo>
                    <a:pt x="12193" y="9404"/>
                  </a:lnTo>
                  <a:lnTo>
                    <a:pt x="12031" y="9257"/>
                  </a:lnTo>
                  <a:lnTo>
                    <a:pt x="11804" y="9156"/>
                  </a:lnTo>
                  <a:lnTo>
                    <a:pt x="11804" y="8857"/>
                  </a:lnTo>
                  <a:lnTo>
                    <a:pt x="11676" y="8513"/>
                  </a:lnTo>
                  <a:lnTo>
                    <a:pt x="11449" y="8360"/>
                  </a:lnTo>
                  <a:lnTo>
                    <a:pt x="11416" y="7762"/>
                  </a:lnTo>
                  <a:lnTo>
                    <a:pt x="10866" y="7813"/>
                  </a:lnTo>
                  <a:lnTo>
                    <a:pt x="10445" y="7965"/>
                  </a:lnTo>
                  <a:lnTo>
                    <a:pt x="10027" y="8061"/>
                  </a:lnTo>
                  <a:lnTo>
                    <a:pt x="9704" y="7864"/>
                  </a:lnTo>
                  <a:lnTo>
                    <a:pt x="9444" y="7565"/>
                  </a:lnTo>
                  <a:lnTo>
                    <a:pt x="9151" y="7367"/>
                  </a:lnTo>
                  <a:lnTo>
                    <a:pt x="8927" y="7018"/>
                  </a:lnTo>
                  <a:lnTo>
                    <a:pt x="8572" y="6865"/>
                  </a:lnTo>
                  <a:lnTo>
                    <a:pt x="8216" y="6769"/>
                  </a:lnTo>
                  <a:lnTo>
                    <a:pt x="7890" y="6865"/>
                  </a:lnTo>
                  <a:lnTo>
                    <a:pt x="7634" y="6566"/>
                  </a:lnTo>
                  <a:lnTo>
                    <a:pt x="7340" y="6121"/>
                  </a:lnTo>
                  <a:lnTo>
                    <a:pt x="7245" y="5720"/>
                  </a:lnTo>
                  <a:lnTo>
                    <a:pt x="7084" y="5427"/>
                  </a:lnTo>
                  <a:lnTo>
                    <a:pt x="7117" y="4626"/>
                  </a:lnTo>
                  <a:lnTo>
                    <a:pt x="6985" y="4079"/>
                  </a:lnTo>
                  <a:lnTo>
                    <a:pt x="6824" y="3582"/>
                  </a:lnTo>
                  <a:lnTo>
                    <a:pt x="6824" y="2984"/>
                  </a:lnTo>
                  <a:lnTo>
                    <a:pt x="6728" y="2488"/>
                  </a:lnTo>
                  <a:lnTo>
                    <a:pt x="6923" y="2138"/>
                  </a:lnTo>
                  <a:lnTo>
                    <a:pt x="7117" y="1540"/>
                  </a:lnTo>
                  <a:lnTo>
                    <a:pt x="7051" y="897"/>
                  </a:lnTo>
                  <a:lnTo>
                    <a:pt x="6824" y="547"/>
                  </a:lnTo>
                  <a:lnTo>
                    <a:pt x="6402" y="197"/>
                  </a:lnTo>
                  <a:lnTo>
                    <a:pt x="6014" y="0"/>
                  </a:lnTo>
                  <a:lnTo>
                    <a:pt x="5629" y="0"/>
                  </a:lnTo>
                  <a:lnTo>
                    <a:pt x="5464" y="299"/>
                  </a:lnTo>
                  <a:lnTo>
                    <a:pt x="5175" y="795"/>
                  </a:lnTo>
                  <a:lnTo>
                    <a:pt x="5079" y="1094"/>
                  </a:lnTo>
                  <a:lnTo>
                    <a:pt x="5241" y="1393"/>
                  </a:lnTo>
                  <a:lnTo>
                    <a:pt x="5402" y="1642"/>
                  </a:lnTo>
                  <a:lnTo>
                    <a:pt x="5336" y="1941"/>
                  </a:lnTo>
                  <a:lnTo>
                    <a:pt x="5079" y="2335"/>
                  </a:lnTo>
                  <a:lnTo>
                    <a:pt x="4720" y="2634"/>
                  </a:lnTo>
                  <a:lnTo>
                    <a:pt x="4559" y="2488"/>
                  </a:lnTo>
                  <a:lnTo>
                    <a:pt x="4335" y="2437"/>
                  </a:lnTo>
                  <a:lnTo>
                    <a:pt x="4236" y="2685"/>
                  </a:lnTo>
                  <a:lnTo>
                    <a:pt x="4170" y="3182"/>
                  </a:lnTo>
                  <a:lnTo>
                    <a:pt x="4009" y="3734"/>
                  </a:lnTo>
                  <a:lnTo>
                    <a:pt x="3786" y="4129"/>
                  </a:lnTo>
                  <a:lnTo>
                    <a:pt x="3591" y="4327"/>
                  </a:lnTo>
                  <a:lnTo>
                    <a:pt x="3460" y="4727"/>
                  </a:lnTo>
                  <a:lnTo>
                    <a:pt x="3236" y="5077"/>
                  </a:lnTo>
                  <a:lnTo>
                    <a:pt x="3071" y="5472"/>
                  </a:lnTo>
                  <a:lnTo>
                    <a:pt x="2943" y="5923"/>
                  </a:lnTo>
                  <a:lnTo>
                    <a:pt x="2587" y="6222"/>
                  </a:lnTo>
                  <a:lnTo>
                    <a:pt x="2426" y="6617"/>
                  </a:lnTo>
                  <a:lnTo>
                    <a:pt x="2199" y="6916"/>
                  </a:lnTo>
                  <a:lnTo>
                    <a:pt x="2005" y="7215"/>
                  </a:lnTo>
                  <a:lnTo>
                    <a:pt x="1942" y="7666"/>
                  </a:lnTo>
                  <a:lnTo>
                    <a:pt x="1748" y="7965"/>
                  </a:lnTo>
                  <a:lnTo>
                    <a:pt x="1455" y="8360"/>
                  </a:lnTo>
                  <a:lnTo>
                    <a:pt x="1228" y="8811"/>
                  </a:lnTo>
                  <a:lnTo>
                    <a:pt x="905" y="8958"/>
                  </a:lnTo>
                  <a:lnTo>
                    <a:pt x="744" y="8811"/>
                  </a:lnTo>
                  <a:lnTo>
                    <a:pt x="454" y="8857"/>
                  </a:lnTo>
                  <a:lnTo>
                    <a:pt x="421" y="9105"/>
                  </a:lnTo>
                  <a:lnTo>
                    <a:pt x="322" y="9308"/>
                  </a:lnTo>
                  <a:lnTo>
                    <a:pt x="260" y="9703"/>
                  </a:lnTo>
                  <a:lnTo>
                    <a:pt x="99" y="9957"/>
                  </a:lnTo>
                  <a:lnTo>
                    <a:pt x="0" y="10352"/>
                  </a:lnTo>
                  <a:lnTo>
                    <a:pt x="322" y="10803"/>
                  </a:lnTo>
                  <a:lnTo>
                    <a:pt x="744" y="11395"/>
                  </a:lnTo>
                  <a:lnTo>
                    <a:pt x="971" y="11745"/>
                  </a:lnTo>
                  <a:lnTo>
                    <a:pt x="1228" y="11796"/>
                  </a:lnTo>
                  <a:lnTo>
                    <a:pt x="1393" y="11745"/>
                  </a:lnTo>
                  <a:lnTo>
                    <a:pt x="1616" y="11942"/>
                  </a:lnTo>
                  <a:lnTo>
                    <a:pt x="1616" y="12241"/>
                  </a:lnTo>
                  <a:lnTo>
                    <a:pt x="1748" y="12444"/>
                  </a:lnTo>
                  <a:lnTo>
                    <a:pt x="1942" y="12789"/>
                  </a:lnTo>
                  <a:lnTo>
                    <a:pt x="2166" y="12642"/>
                  </a:lnTo>
                  <a:lnTo>
                    <a:pt x="2298" y="12992"/>
                  </a:lnTo>
                  <a:lnTo>
                    <a:pt x="2587" y="12890"/>
                  </a:lnTo>
                  <a:lnTo>
                    <a:pt x="2815" y="12789"/>
                  </a:lnTo>
                  <a:lnTo>
                    <a:pt x="3009" y="13042"/>
                  </a:lnTo>
                  <a:lnTo>
                    <a:pt x="3236" y="12941"/>
                  </a:lnTo>
                  <a:lnTo>
                    <a:pt x="3364" y="13291"/>
                  </a:lnTo>
                  <a:lnTo>
                    <a:pt x="3621" y="13240"/>
                  </a:lnTo>
                  <a:lnTo>
                    <a:pt x="3786" y="13488"/>
                  </a:lnTo>
                  <a:lnTo>
                    <a:pt x="4042" y="13386"/>
                  </a:lnTo>
                  <a:lnTo>
                    <a:pt x="4236" y="13341"/>
                  </a:lnTo>
                  <a:lnTo>
                    <a:pt x="4625" y="13685"/>
                  </a:lnTo>
                  <a:lnTo>
                    <a:pt x="4497" y="13984"/>
                  </a:lnTo>
                  <a:lnTo>
                    <a:pt x="4720" y="14086"/>
                  </a:lnTo>
                  <a:lnTo>
                    <a:pt x="4786" y="14334"/>
                  </a:lnTo>
                  <a:lnTo>
                    <a:pt x="4691" y="14633"/>
                  </a:lnTo>
                  <a:lnTo>
                    <a:pt x="4691" y="14881"/>
                  </a:lnTo>
                  <a:lnTo>
                    <a:pt x="4914" y="15034"/>
                  </a:lnTo>
                  <a:lnTo>
                    <a:pt x="5142" y="14881"/>
                  </a:lnTo>
                  <a:lnTo>
                    <a:pt x="5303" y="14831"/>
                  </a:lnTo>
                  <a:lnTo>
                    <a:pt x="5369" y="15130"/>
                  </a:lnTo>
                  <a:lnTo>
                    <a:pt x="5563" y="15034"/>
                  </a:lnTo>
                  <a:lnTo>
                    <a:pt x="5757" y="15282"/>
                  </a:lnTo>
                  <a:lnTo>
                    <a:pt x="5790" y="15626"/>
                  </a:lnTo>
                  <a:lnTo>
                    <a:pt x="5691" y="15976"/>
                  </a:lnTo>
                  <a:lnTo>
                    <a:pt x="5790" y="16326"/>
                  </a:lnTo>
                  <a:lnTo>
                    <a:pt x="5886" y="16574"/>
                  </a:lnTo>
                  <a:lnTo>
                    <a:pt x="6080" y="16376"/>
                  </a:lnTo>
                  <a:lnTo>
                    <a:pt x="6373" y="16624"/>
                  </a:lnTo>
                  <a:lnTo>
                    <a:pt x="6728" y="16624"/>
                  </a:lnTo>
                  <a:lnTo>
                    <a:pt x="6952" y="16726"/>
                  </a:lnTo>
                  <a:lnTo>
                    <a:pt x="7146" y="16974"/>
                  </a:lnTo>
                  <a:lnTo>
                    <a:pt x="7179" y="17369"/>
                  </a:lnTo>
                  <a:lnTo>
                    <a:pt x="7084" y="17471"/>
                  </a:lnTo>
                  <a:lnTo>
                    <a:pt x="7117" y="17770"/>
                  </a:lnTo>
                  <a:lnTo>
                    <a:pt x="7278" y="17967"/>
                  </a:lnTo>
                  <a:lnTo>
                    <a:pt x="7278" y="18266"/>
                  </a:lnTo>
                  <a:lnTo>
                    <a:pt x="7472" y="18266"/>
                  </a:lnTo>
                  <a:lnTo>
                    <a:pt x="7535" y="18565"/>
                  </a:lnTo>
                  <a:lnTo>
                    <a:pt x="7696" y="18712"/>
                  </a:lnTo>
                  <a:lnTo>
                    <a:pt x="7923" y="18514"/>
                  </a:lnTo>
                  <a:lnTo>
                    <a:pt x="8051" y="18667"/>
                  </a:lnTo>
                  <a:lnTo>
                    <a:pt x="8216" y="18418"/>
                  </a:lnTo>
                  <a:lnTo>
                    <a:pt x="8345" y="18565"/>
                  </a:lnTo>
                  <a:lnTo>
                    <a:pt x="8572" y="18514"/>
                  </a:lnTo>
                  <a:lnTo>
                    <a:pt x="8960" y="18762"/>
                  </a:lnTo>
                  <a:lnTo>
                    <a:pt x="8861" y="19011"/>
                  </a:lnTo>
                  <a:lnTo>
                    <a:pt x="9089" y="19214"/>
                  </a:lnTo>
                  <a:lnTo>
                    <a:pt x="9283" y="19163"/>
                  </a:lnTo>
                  <a:lnTo>
                    <a:pt x="9411" y="19411"/>
                  </a:lnTo>
                  <a:lnTo>
                    <a:pt x="9572" y="19214"/>
                  </a:lnTo>
                  <a:lnTo>
                    <a:pt x="9800" y="19411"/>
                  </a:lnTo>
                  <a:lnTo>
                    <a:pt x="9928" y="19558"/>
                  </a:lnTo>
                  <a:lnTo>
                    <a:pt x="10089" y="19812"/>
                  </a:lnTo>
                  <a:lnTo>
                    <a:pt x="10382" y="19958"/>
                  </a:lnTo>
                  <a:lnTo>
                    <a:pt x="10738" y="20111"/>
                  </a:lnTo>
                  <a:lnTo>
                    <a:pt x="11060" y="20207"/>
                  </a:lnTo>
                  <a:lnTo>
                    <a:pt x="11254" y="20060"/>
                  </a:lnTo>
                  <a:lnTo>
                    <a:pt x="11482" y="20156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FEFEFE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6" name="Freeform 28"/>
            <p:cNvSpPr/>
            <p:nvPr/>
          </p:nvSpPr>
          <p:spPr>
            <a:xfrm>
              <a:off x="3654228" y="5988663"/>
              <a:ext cx="2478808" cy="144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48" y="979"/>
                  </a:moveTo>
                  <a:lnTo>
                    <a:pt x="18318" y="455"/>
                  </a:lnTo>
                  <a:lnTo>
                    <a:pt x="17875" y="223"/>
                  </a:lnTo>
                  <a:lnTo>
                    <a:pt x="17649" y="601"/>
                  </a:lnTo>
                  <a:lnTo>
                    <a:pt x="17694" y="1057"/>
                  </a:lnTo>
                  <a:lnTo>
                    <a:pt x="17388" y="1512"/>
                  </a:lnTo>
                  <a:lnTo>
                    <a:pt x="17252" y="1211"/>
                  </a:lnTo>
                  <a:lnTo>
                    <a:pt x="16809" y="1435"/>
                  </a:lnTo>
                  <a:lnTo>
                    <a:pt x="16809" y="1134"/>
                  </a:lnTo>
                  <a:lnTo>
                    <a:pt x="16407" y="1211"/>
                  </a:lnTo>
                  <a:lnTo>
                    <a:pt x="16367" y="833"/>
                  </a:lnTo>
                  <a:lnTo>
                    <a:pt x="15920" y="902"/>
                  </a:lnTo>
                  <a:lnTo>
                    <a:pt x="15699" y="679"/>
                  </a:lnTo>
                  <a:lnTo>
                    <a:pt x="15301" y="833"/>
                  </a:lnTo>
                  <a:lnTo>
                    <a:pt x="15080" y="524"/>
                  </a:lnTo>
                  <a:lnTo>
                    <a:pt x="14859" y="679"/>
                  </a:lnTo>
                  <a:lnTo>
                    <a:pt x="14502" y="378"/>
                  </a:lnTo>
                  <a:lnTo>
                    <a:pt x="14281" y="601"/>
                  </a:lnTo>
                  <a:lnTo>
                    <a:pt x="13924" y="601"/>
                  </a:lnTo>
                  <a:lnTo>
                    <a:pt x="13748" y="301"/>
                  </a:lnTo>
                  <a:lnTo>
                    <a:pt x="13612" y="0"/>
                  </a:lnTo>
                  <a:lnTo>
                    <a:pt x="13391" y="601"/>
                  </a:lnTo>
                  <a:lnTo>
                    <a:pt x="13039" y="833"/>
                  </a:lnTo>
                  <a:lnTo>
                    <a:pt x="12773" y="455"/>
                  </a:lnTo>
                  <a:lnTo>
                    <a:pt x="12637" y="833"/>
                  </a:lnTo>
                  <a:lnTo>
                    <a:pt x="12416" y="679"/>
                  </a:lnTo>
                  <a:lnTo>
                    <a:pt x="12104" y="979"/>
                  </a:lnTo>
                  <a:lnTo>
                    <a:pt x="11220" y="979"/>
                  </a:lnTo>
                  <a:lnTo>
                    <a:pt x="10999" y="601"/>
                  </a:lnTo>
                  <a:lnTo>
                    <a:pt x="10687" y="1134"/>
                  </a:lnTo>
                  <a:lnTo>
                    <a:pt x="10199" y="1211"/>
                  </a:lnTo>
                  <a:lnTo>
                    <a:pt x="9666" y="1358"/>
                  </a:lnTo>
                  <a:lnTo>
                    <a:pt x="9088" y="1512"/>
                  </a:lnTo>
                  <a:lnTo>
                    <a:pt x="8822" y="902"/>
                  </a:lnTo>
                  <a:lnTo>
                    <a:pt x="8470" y="902"/>
                  </a:lnTo>
                  <a:lnTo>
                    <a:pt x="8380" y="1289"/>
                  </a:lnTo>
                  <a:lnTo>
                    <a:pt x="8425" y="1968"/>
                  </a:lnTo>
                  <a:lnTo>
                    <a:pt x="8028" y="1589"/>
                  </a:lnTo>
                  <a:lnTo>
                    <a:pt x="7761" y="1890"/>
                  </a:lnTo>
                  <a:lnTo>
                    <a:pt x="7269" y="1890"/>
                  </a:lnTo>
                  <a:lnTo>
                    <a:pt x="6872" y="2423"/>
                  </a:lnTo>
                  <a:lnTo>
                    <a:pt x="6474" y="2423"/>
                  </a:lnTo>
                  <a:lnTo>
                    <a:pt x="6515" y="2801"/>
                  </a:lnTo>
                  <a:lnTo>
                    <a:pt x="6072" y="2956"/>
                  </a:lnTo>
                  <a:lnTo>
                    <a:pt x="6072" y="3411"/>
                  </a:lnTo>
                  <a:lnTo>
                    <a:pt x="5851" y="3712"/>
                  </a:lnTo>
                  <a:lnTo>
                    <a:pt x="5454" y="3557"/>
                  </a:lnTo>
                  <a:lnTo>
                    <a:pt x="4876" y="3712"/>
                  </a:lnTo>
                  <a:lnTo>
                    <a:pt x="4564" y="3634"/>
                  </a:lnTo>
                  <a:lnTo>
                    <a:pt x="4253" y="3935"/>
                  </a:lnTo>
                  <a:lnTo>
                    <a:pt x="3986" y="4390"/>
                  </a:lnTo>
                  <a:lnTo>
                    <a:pt x="3856" y="4846"/>
                  </a:lnTo>
                  <a:lnTo>
                    <a:pt x="3765" y="5224"/>
                  </a:lnTo>
                  <a:lnTo>
                    <a:pt x="3504" y="5224"/>
                  </a:lnTo>
                  <a:lnTo>
                    <a:pt x="3237" y="5379"/>
                  </a:lnTo>
                  <a:lnTo>
                    <a:pt x="3061" y="5757"/>
                  </a:lnTo>
                  <a:lnTo>
                    <a:pt x="2528" y="5834"/>
                  </a:lnTo>
                  <a:lnTo>
                    <a:pt x="2177" y="5911"/>
                  </a:lnTo>
                  <a:lnTo>
                    <a:pt x="1865" y="6212"/>
                  </a:lnTo>
                  <a:lnTo>
                    <a:pt x="1644" y="6057"/>
                  </a:lnTo>
                  <a:lnTo>
                    <a:pt x="1287" y="6212"/>
                  </a:lnTo>
                  <a:lnTo>
                    <a:pt x="975" y="5989"/>
                  </a:lnTo>
                  <a:lnTo>
                    <a:pt x="488" y="6212"/>
                  </a:lnTo>
                  <a:lnTo>
                    <a:pt x="181" y="5911"/>
                  </a:lnTo>
                  <a:lnTo>
                    <a:pt x="0" y="6367"/>
                  </a:lnTo>
                  <a:lnTo>
                    <a:pt x="0" y="13034"/>
                  </a:lnTo>
                  <a:lnTo>
                    <a:pt x="45" y="13945"/>
                  </a:lnTo>
                  <a:lnTo>
                    <a:pt x="357" y="14177"/>
                  </a:lnTo>
                  <a:lnTo>
                    <a:pt x="533" y="14701"/>
                  </a:lnTo>
                  <a:lnTo>
                    <a:pt x="533" y="15156"/>
                  </a:lnTo>
                  <a:lnTo>
                    <a:pt x="844" y="15311"/>
                  </a:lnTo>
                  <a:lnTo>
                    <a:pt x="1066" y="15534"/>
                  </a:lnTo>
                  <a:lnTo>
                    <a:pt x="1156" y="16067"/>
                  </a:lnTo>
                  <a:lnTo>
                    <a:pt x="1377" y="16221"/>
                  </a:lnTo>
                  <a:lnTo>
                    <a:pt x="1423" y="16978"/>
                  </a:lnTo>
                  <a:lnTo>
                    <a:pt x="1644" y="17433"/>
                  </a:lnTo>
                  <a:lnTo>
                    <a:pt x="2041" y="18043"/>
                  </a:lnTo>
                  <a:lnTo>
                    <a:pt x="2307" y="18344"/>
                  </a:lnTo>
                  <a:lnTo>
                    <a:pt x="2709" y="18644"/>
                  </a:lnTo>
                  <a:lnTo>
                    <a:pt x="2971" y="19177"/>
                  </a:lnTo>
                  <a:lnTo>
                    <a:pt x="3237" y="19400"/>
                  </a:lnTo>
                  <a:lnTo>
                    <a:pt x="3634" y="19555"/>
                  </a:lnTo>
                  <a:lnTo>
                    <a:pt x="3986" y="19254"/>
                  </a:lnTo>
                  <a:lnTo>
                    <a:pt x="4031" y="18799"/>
                  </a:lnTo>
                  <a:lnTo>
                    <a:pt x="4253" y="18498"/>
                  </a:lnTo>
                  <a:lnTo>
                    <a:pt x="4519" y="18421"/>
                  </a:lnTo>
                  <a:lnTo>
                    <a:pt x="4700" y="17966"/>
                  </a:lnTo>
                  <a:lnTo>
                    <a:pt x="4655" y="17433"/>
                  </a:lnTo>
                  <a:lnTo>
                    <a:pt x="4921" y="16900"/>
                  </a:lnTo>
                  <a:lnTo>
                    <a:pt x="5142" y="16823"/>
                  </a:lnTo>
                  <a:lnTo>
                    <a:pt x="5364" y="17278"/>
                  </a:lnTo>
                  <a:lnTo>
                    <a:pt x="5585" y="16754"/>
                  </a:lnTo>
                  <a:lnTo>
                    <a:pt x="5896" y="16978"/>
                  </a:lnTo>
                  <a:lnTo>
                    <a:pt x="6253" y="17356"/>
                  </a:lnTo>
                  <a:lnTo>
                    <a:pt x="6781" y="17888"/>
                  </a:lnTo>
                  <a:lnTo>
                    <a:pt x="7048" y="17510"/>
                  </a:lnTo>
                  <a:lnTo>
                    <a:pt x="7404" y="18043"/>
                  </a:lnTo>
                  <a:lnTo>
                    <a:pt x="7535" y="18644"/>
                  </a:lnTo>
                  <a:lnTo>
                    <a:pt x="7671" y="19177"/>
                  </a:lnTo>
                  <a:lnTo>
                    <a:pt x="7937" y="19254"/>
                  </a:lnTo>
                  <a:lnTo>
                    <a:pt x="8113" y="19787"/>
                  </a:lnTo>
                  <a:lnTo>
                    <a:pt x="8113" y="20242"/>
                  </a:lnTo>
                  <a:lnTo>
                    <a:pt x="8334" y="20543"/>
                  </a:lnTo>
                  <a:lnTo>
                    <a:pt x="8515" y="20389"/>
                  </a:lnTo>
                  <a:lnTo>
                    <a:pt x="8646" y="21145"/>
                  </a:lnTo>
                  <a:lnTo>
                    <a:pt x="8867" y="20999"/>
                  </a:lnTo>
                  <a:lnTo>
                    <a:pt x="9134" y="20844"/>
                  </a:lnTo>
                  <a:lnTo>
                    <a:pt x="9445" y="21145"/>
                  </a:lnTo>
                  <a:lnTo>
                    <a:pt x="9621" y="21600"/>
                  </a:lnTo>
                  <a:lnTo>
                    <a:pt x="9933" y="21222"/>
                  </a:lnTo>
                  <a:lnTo>
                    <a:pt x="11265" y="19400"/>
                  </a:lnTo>
                  <a:lnTo>
                    <a:pt x="11220" y="18799"/>
                  </a:lnTo>
                  <a:lnTo>
                    <a:pt x="11531" y="18344"/>
                  </a:lnTo>
                  <a:lnTo>
                    <a:pt x="11798" y="18498"/>
                  </a:lnTo>
                  <a:lnTo>
                    <a:pt x="12104" y="18189"/>
                  </a:lnTo>
                  <a:lnTo>
                    <a:pt x="12285" y="17811"/>
                  </a:lnTo>
                  <a:lnTo>
                    <a:pt x="12331" y="17356"/>
                  </a:lnTo>
                  <a:lnTo>
                    <a:pt x="12461" y="16978"/>
                  </a:lnTo>
                  <a:lnTo>
                    <a:pt x="12818" y="17055"/>
                  </a:lnTo>
                  <a:lnTo>
                    <a:pt x="12683" y="16376"/>
                  </a:lnTo>
                  <a:lnTo>
                    <a:pt x="12637" y="15611"/>
                  </a:lnTo>
                  <a:lnTo>
                    <a:pt x="12818" y="14778"/>
                  </a:lnTo>
                  <a:lnTo>
                    <a:pt x="12858" y="13721"/>
                  </a:lnTo>
                  <a:lnTo>
                    <a:pt x="12858" y="12811"/>
                  </a:lnTo>
                  <a:lnTo>
                    <a:pt x="12683" y="12355"/>
                  </a:lnTo>
                  <a:lnTo>
                    <a:pt x="12592" y="11745"/>
                  </a:lnTo>
                  <a:lnTo>
                    <a:pt x="12858" y="11212"/>
                  </a:lnTo>
                  <a:lnTo>
                    <a:pt x="13261" y="11290"/>
                  </a:lnTo>
                  <a:lnTo>
                    <a:pt x="13612" y="11822"/>
                  </a:lnTo>
                  <a:lnTo>
                    <a:pt x="14105" y="12278"/>
                  </a:lnTo>
                  <a:lnTo>
                    <a:pt x="14366" y="11900"/>
                  </a:lnTo>
                  <a:lnTo>
                    <a:pt x="14502" y="11290"/>
                  </a:lnTo>
                  <a:lnTo>
                    <a:pt x="14859" y="10834"/>
                  </a:lnTo>
                  <a:lnTo>
                    <a:pt x="15301" y="10456"/>
                  </a:lnTo>
                  <a:lnTo>
                    <a:pt x="15744" y="10456"/>
                  </a:lnTo>
                  <a:lnTo>
                    <a:pt x="16010" y="10001"/>
                  </a:lnTo>
                  <a:lnTo>
                    <a:pt x="16231" y="9400"/>
                  </a:lnTo>
                  <a:lnTo>
                    <a:pt x="16719" y="9477"/>
                  </a:lnTo>
                  <a:lnTo>
                    <a:pt x="17121" y="9322"/>
                  </a:lnTo>
                  <a:lnTo>
                    <a:pt x="17428" y="9400"/>
                  </a:lnTo>
                  <a:lnTo>
                    <a:pt x="17739" y="9477"/>
                  </a:lnTo>
                  <a:lnTo>
                    <a:pt x="18142" y="9245"/>
                  </a:lnTo>
                  <a:lnTo>
                    <a:pt x="18408" y="9021"/>
                  </a:lnTo>
                  <a:lnTo>
                    <a:pt x="18805" y="9021"/>
                  </a:lnTo>
                  <a:lnTo>
                    <a:pt x="19072" y="8635"/>
                  </a:lnTo>
                  <a:lnTo>
                    <a:pt x="19383" y="8489"/>
                  </a:lnTo>
                  <a:lnTo>
                    <a:pt x="19650" y="8489"/>
                  </a:lnTo>
                  <a:lnTo>
                    <a:pt x="20182" y="8334"/>
                  </a:lnTo>
                  <a:lnTo>
                    <a:pt x="20625" y="8188"/>
                  </a:lnTo>
                  <a:lnTo>
                    <a:pt x="20756" y="7801"/>
                  </a:lnTo>
                  <a:lnTo>
                    <a:pt x="20891" y="7501"/>
                  </a:lnTo>
                  <a:lnTo>
                    <a:pt x="21067" y="7045"/>
                  </a:lnTo>
                  <a:lnTo>
                    <a:pt x="21424" y="6667"/>
                  </a:lnTo>
                  <a:lnTo>
                    <a:pt x="21600" y="6212"/>
                  </a:lnTo>
                  <a:lnTo>
                    <a:pt x="21510" y="5679"/>
                  </a:lnTo>
                  <a:lnTo>
                    <a:pt x="21288" y="5533"/>
                  </a:lnTo>
                  <a:lnTo>
                    <a:pt x="21022" y="5911"/>
                  </a:lnTo>
                  <a:lnTo>
                    <a:pt x="20756" y="5757"/>
                  </a:lnTo>
                  <a:lnTo>
                    <a:pt x="20534" y="6057"/>
                  </a:lnTo>
                  <a:lnTo>
                    <a:pt x="20092" y="5989"/>
                  </a:lnTo>
                  <a:lnTo>
                    <a:pt x="19871" y="6367"/>
                  </a:lnTo>
                  <a:lnTo>
                    <a:pt x="19117" y="5834"/>
                  </a:lnTo>
                  <a:lnTo>
                    <a:pt x="18805" y="6444"/>
                  </a:lnTo>
                  <a:lnTo>
                    <a:pt x="18584" y="5989"/>
                  </a:lnTo>
                  <a:lnTo>
                    <a:pt x="18227" y="5757"/>
                  </a:lnTo>
                  <a:lnTo>
                    <a:pt x="17915" y="5757"/>
                  </a:lnTo>
                  <a:lnTo>
                    <a:pt x="17785" y="4923"/>
                  </a:lnTo>
                  <a:lnTo>
                    <a:pt x="17609" y="4468"/>
                  </a:lnTo>
                  <a:lnTo>
                    <a:pt x="17388" y="4012"/>
                  </a:lnTo>
                  <a:lnTo>
                    <a:pt x="17121" y="3634"/>
                  </a:lnTo>
                  <a:lnTo>
                    <a:pt x="16764" y="3634"/>
                  </a:lnTo>
                  <a:lnTo>
                    <a:pt x="16498" y="3334"/>
                  </a:lnTo>
                  <a:lnTo>
                    <a:pt x="18448" y="979"/>
                  </a:lnTo>
                </a:path>
              </a:pathLst>
            </a:custGeom>
            <a:solidFill>
              <a:srgbClr val="186616"/>
            </a:solidFill>
            <a:ln w="3175" cap="flat">
              <a:solidFill>
                <a:srgbClr val="FEFEFE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7" name="Freeform 29"/>
            <p:cNvSpPr/>
            <p:nvPr/>
          </p:nvSpPr>
          <p:spPr>
            <a:xfrm>
              <a:off x="4757871" y="6492168"/>
              <a:ext cx="1980389" cy="202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76" y="13658"/>
                  </a:moveTo>
                  <a:lnTo>
                    <a:pt x="6273" y="13603"/>
                  </a:lnTo>
                  <a:lnTo>
                    <a:pt x="6663" y="13492"/>
                  </a:lnTo>
                  <a:lnTo>
                    <a:pt x="6833" y="13769"/>
                  </a:lnTo>
                  <a:lnTo>
                    <a:pt x="6883" y="14040"/>
                  </a:lnTo>
                  <a:lnTo>
                    <a:pt x="7387" y="14145"/>
                  </a:lnTo>
                  <a:lnTo>
                    <a:pt x="7664" y="14312"/>
                  </a:lnTo>
                  <a:lnTo>
                    <a:pt x="7997" y="14145"/>
                  </a:lnTo>
                  <a:lnTo>
                    <a:pt x="8664" y="14799"/>
                  </a:lnTo>
                  <a:lnTo>
                    <a:pt x="8161" y="15070"/>
                  </a:lnTo>
                  <a:lnTo>
                    <a:pt x="8607" y="15397"/>
                  </a:lnTo>
                  <a:lnTo>
                    <a:pt x="8827" y="15563"/>
                  </a:lnTo>
                  <a:lnTo>
                    <a:pt x="8884" y="15995"/>
                  </a:lnTo>
                  <a:lnTo>
                    <a:pt x="9551" y="16161"/>
                  </a:lnTo>
                  <a:lnTo>
                    <a:pt x="9828" y="15890"/>
                  </a:lnTo>
                  <a:lnTo>
                    <a:pt x="10495" y="16217"/>
                  </a:lnTo>
                  <a:lnTo>
                    <a:pt x="10772" y="16106"/>
                  </a:lnTo>
                  <a:lnTo>
                    <a:pt x="10998" y="16266"/>
                  </a:lnTo>
                  <a:lnTo>
                    <a:pt x="11715" y="16322"/>
                  </a:lnTo>
                  <a:lnTo>
                    <a:pt x="12049" y="16760"/>
                  </a:lnTo>
                  <a:lnTo>
                    <a:pt x="12496" y="16920"/>
                  </a:lnTo>
                  <a:lnTo>
                    <a:pt x="12936" y="16975"/>
                  </a:lnTo>
                  <a:lnTo>
                    <a:pt x="13163" y="16593"/>
                  </a:lnTo>
                  <a:lnTo>
                    <a:pt x="13546" y="16593"/>
                  </a:lnTo>
                  <a:lnTo>
                    <a:pt x="13880" y="16704"/>
                  </a:lnTo>
                  <a:lnTo>
                    <a:pt x="13660" y="16975"/>
                  </a:lnTo>
                  <a:lnTo>
                    <a:pt x="13270" y="17247"/>
                  </a:lnTo>
                  <a:lnTo>
                    <a:pt x="13163" y="17684"/>
                  </a:lnTo>
                  <a:lnTo>
                    <a:pt x="13603" y="17629"/>
                  </a:lnTo>
                  <a:lnTo>
                    <a:pt x="13660" y="18116"/>
                  </a:lnTo>
                  <a:lnTo>
                    <a:pt x="13603" y="18554"/>
                  </a:lnTo>
                  <a:lnTo>
                    <a:pt x="13326" y="18665"/>
                  </a:lnTo>
                  <a:lnTo>
                    <a:pt x="13270" y="18936"/>
                  </a:lnTo>
                  <a:lnTo>
                    <a:pt x="13546" y="19263"/>
                  </a:lnTo>
                  <a:lnTo>
                    <a:pt x="13880" y="19534"/>
                  </a:lnTo>
                  <a:lnTo>
                    <a:pt x="13660" y="19917"/>
                  </a:lnTo>
                  <a:lnTo>
                    <a:pt x="13270" y="20077"/>
                  </a:lnTo>
                  <a:lnTo>
                    <a:pt x="13439" y="20348"/>
                  </a:lnTo>
                  <a:lnTo>
                    <a:pt x="13936" y="20348"/>
                  </a:lnTo>
                  <a:lnTo>
                    <a:pt x="13993" y="20731"/>
                  </a:lnTo>
                  <a:lnTo>
                    <a:pt x="14383" y="21002"/>
                  </a:lnTo>
                  <a:lnTo>
                    <a:pt x="14717" y="20731"/>
                  </a:lnTo>
                  <a:lnTo>
                    <a:pt x="14880" y="20404"/>
                  </a:lnTo>
                  <a:lnTo>
                    <a:pt x="14440" y="20293"/>
                  </a:lnTo>
                  <a:lnTo>
                    <a:pt x="14717" y="20077"/>
                  </a:lnTo>
                  <a:lnTo>
                    <a:pt x="15214" y="20077"/>
                  </a:lnTo>
                  <a:lnTo>
                    <a:pt x="15547" y="20021"/>
                  </a:lnTo>
                  <a:lnTo>
                    <a:pt x="16051" y="19966"/>
                  </a:lnTo>
                  <a:lnTo>
                    <a:pt x="15824" y="20293"/>
                  </a:lnTo>
                  <a:lnTo>
                    <a:pt x="15824" y="20675"/>
                  </a:lnTo>
                  <a:lnTo>
                    <a:pt x="16214" y="20786"/>
                  </a:lnTo>
                  <a:lnTo>
                    <a:pt x="16548" y="20620"/>
                  </a:lnTo>
                  <a:lnTo>
                    <a:pt x="16711" y="20404"/>
                  </a:lnTo>
                  <a:lnTo>
                    <a:pt x="17158" y="20842"/>
                  </a:lnTo>
                  <a:lnTo>
                    <a:pt x="17215" y="20459"/>
                  </a:lnTo>
                  <a:lnTo>
                    <a:pt x="17491" y="20293"/>
                  </a:lnTo>
                  <a:lnTo>
                    <a:pt x="17825" y="20570"/>
                  </a:lnTo>
                  <a:lnTo>
                    <a:pt x="17988" y="20891"/>
                  </a:lnTo>
                  <a:lnTo>
                    <a:pt x="17768" y="21113"/>
                  </a:lnTo>
                  <a:lnTo>
                    <a:pt x="18045" y="21600"/>
                  </a:lnTo>
                  <a:lnTo>
                    <a:pt x="18492" y="21168"/>
                  </a:lnTo>
                  <a:lnTo>
                    <a:pt x="18882" y="21384"/>
                  </a:lnTo>
                  <a:lnTo>
                    <a:pt x="19266" y="21273"/>
                  </a:lnTo>
                  <a:lnTo>
                    <a:pt x="19379" y="20842"/>
                  </a:lnTo>
                  <a:lnTo>
                    <a:pt x="19379" y="20570"/>
                  </a:lnTo>
                  <a:lnTo>
                    <a:pt x="19599" y="20348"/>
                  </a:lnTo>
                  <a:lnTo>
                    <a:pt x="19656" y="20021"/>
                  </a:lnTo>
                  <a:lnTo>
                    <a:pt x="19322" y="19806"/>
                  </a:lnTo>
                  <a:lnTo>
                    <a:pt x="18825" y="19639"/>
                  </a:lnTo>
                  <a:lnTo>
                    <a:pt x="18989" y="19368"/>
                  </a:lnTo>
                  <a:lnTo>
                    <a:pt x="18605" y="19041"/>
                  </a:lnTo>
                  <a:lnTo>
                    <a:pt x="18322" y="18714"/>
                  </a:lnTo>
                  <a:lnTo>
                    <a:pt x="18102" y="18338"/>
                  </a:lnTo>
                  <a:lnTo>
                    <a:pt x="18322" y="18116"/>
                  </a:lnTo>
                  <a:lnTo>
                    <a:pt x="18548" y="17789"/>
                  </a:lnTo>
                  <a:lnTo>
                    <a:pt x="18272" y="17629"/>
                  </a:lnTo>
                  <a:lnTo>
                    <a:pt x="18272" y="17247"/>
                  </a:lnTo>
                  <a:lnTo>
                    <a:pt x="18322" y="16815"/>
                  </a:lnTo>
                  <a:lnTo>
                    <a:pt x="17882" y="16649"/>
                  </a:lnTo>
                  <a:lnTo>
                    <a:pt x="17378" y="16433"/>
                  </a:lnTo>
                  <a:lnTo>
                    <a:pt x="16938" y="16161"/>
                  </a:lnTo>
                  <a:lnTo>
                    <a:pt x="16491" y="15939"/>
                  </a:lnTo>
                  <a:lnTo>
                    <a:pt x="15994" y="15890"/>
                  </a:lnTo>
                  <a:lnTo>
                    <a:pt x="15491" y="15508"/>
                  </a:lnTo>
                  <a:lnTo>
                    <a:pt x="15214" y="15015"/>
                  </a:lnTo>
                  <a:lnTo>
                    <a:pt x="15050" y="14583"/>
                  </a:lnTo>
                  <a:lnTo>
                    <a:pt x="15050" y="10174"/>
                  </a:lnTo>
                  <a:lnTo>
                    <a:pt x="15604" y="10069"/>
                  </a:lnTo>
                  <a:lnTo>
                    <a:pt x="15881" y="9847"/>
                  </a:lnTo>
                  <a:lnTo>
                    <a:pt x="16384" y="9958"/>
                  </a:lnTo>
                  <a:lnTo>
                    <a:pt x="16881" y="9903"/>
                  </a:lnTo>
                  <a:lnTo>
                    <a:pt x="17215" y="9632"/>
                  </a:lnTo>
                  <a:lnTo>
                    <a:pt x="17605" y="9360"/>
                  </a:lnTo>
                  <a:lnTo>
                    <a:pt x="17938" y="9521"/>
                  </a:lnTo>
                  <a:lnTo>
                    <a:pt x="18548" y="9144"/>
                  </a:lnTo>
                  <a:lnTo>
                    <a:pt x="18712" y="8922"/>
                  </a:lnTo>
                  <a:lnTo>
                    <a:pt x="19102" y="8978"/>
                  </a:lnTo>
                  <a:lnTo>
                    <a:pt x="19599" y="9249"/>
                  </a:lnTo>
                  <a:lnTo>
                    <a:pt x="20209" y="9249"/>
                  </a:lnTo>
                  <a:lnTo>
                    <a:pt x="20436" y="9465"/>
                  </a:lnTo>
                  <a:lnTo>
                    <a:pt x="20769" y="9576"/>
                  </a:lnTo>
                  <a:lnTo>
                    <a:pt x="21046" y="9305"/>
                  </a:lnTo>
                  <a:lnTo>
                    <a:pt x="21600" y="9305"/>
                  </a:lnTo>
                  <a:lnTo>
                    <a:pt x="21380" y="8922"/>
                  </a:lnTo>
                  <a:lnTo>
                    <a:pt x="21103" y="8651"/>
                  </a:lnTo>
                  <a:lnTo>
                    <a:pt x="21380" y="8435"/>
                  </a:lnTo>
                  <a:lnTo>
                    <a:pt x="21267" y="8053"/>
                  </a:lnTo>
                  <a:lnTo>
                    <a:pt x="21600" y="7893"/>
                  </a:lnTo>
                  <a:lnTo>
                    <a:pt x="21153" y="7671"/>
                  </a:lnTo>
                  <a:lnTo>
                    <a:pt x="21210" y="7344"/>
                  </a:lnTo>
                  <a:lnTo>
                    <a:pt x="21046" y="7017"/>
                  </a:lnTo>
                  <a:lnTo>
                    <a:pt x="20656" y="6746"/>
                  </a:lnTo>
                  <a:lnTo>
                    <a:pt x="20209" y="6641"/>
                  </a:lnTo>
                  <a:lnTo>
                    <a:pt x="19712" y="6419"/>
                  </a:lnTo>
                  <a:lnTo>
                    <a:pt x="19436" y="6801"/>
                  </a:lnTo>
                  <a:lnTo>
                    <a:pt x="18989" y="6530"/>
                  </a:lnTo>
                  <a:lnTo>
                    <a:pt x="18769" y="6746"/>
                  </a:lnTo>
                  <a:lnTo>
                    <a:pt x="18322" y="6746"/>
                  </a:lnTo>
                  <a:lnTo>
                    <a:pt x="18215" y="6419"/>
                  </a:lnTo>
                  <a:lnTo>
                    <a:pt x="17768" y="6419"/>
                  </a:lnTo>
                  <a:lnTo>
                    <a:pt x="17435" y="6641"/>
                  </a:lnTo>
                  <a:lnTo>
                    <a:pt x="17215" y="6370"/>
                  </a:lnTo>
                  <a:lnTo>
                    <a:pt x="16938" y="6419"/>
                  </a:lnTo>
                  <a:lnTo>
                    <a:pt x="16711" y="6641"/>
                  </a:lnTo>
                  <a:lnTo>
                    <a:pt x="16327" y="6690"/>
                  </a:lnTo>
                  <a:lnTo>
                    <a:pt x="16327" y="2503"/>
                  </a:lnTo>
                  <a:lnTo>
                    <a:pt x="16051" y="2288"/>
                  </a:lnTo>
                  <a:lnTo>
                    <a:pt x="15767" y="2177"/>
                  </a:lnTo>
                  <a:lnTo>
                    <a:pt x="15157" y="2232"/>
                  </a:lnTo>
                  <a:lnTo>
                    <a:pt x="14773" y="2177"/>
                  </a:lnTo>
                  <a:lnTo>
                    <a:pt x="14440" y="1739"/>
                  </a:lnTo>
                  <a:lnTo>
                    <a:pt x="14163" y="1468"/>
                  </a:lnTo>
                  <a:lnTo>
                    <a:pt x="13773" y="1307"/>
                  </a:lnTo>
                  <a:lnTo>
                    <a:pt x="13773" y="980"/>
                  </a:lnTo>
                  <a:lnTo>
                    <a:pt x="14106" y="765"/>
                  </a:lnTo>
                  <a:lnTo>
                    <a:pt x="14163" y="438"/>
                  </a:lnTo>
                  <a:lnTo>
                    <a:pt x="14106" y="0"/>
                  </a:lnTo>
                  <a:lnTo>
                    <a:pt x="13773" y="493"/>
                  </a:lnTo>
                  <a:lnTo>
                    <a:pt x="13219" y="598"/>
                  </a:lnTo>
                  <a:lnTo>
                    <a:pt x="12552" y="709"/>
                  </a:lnTo>
                  <a:lnTo>
                    <a:pt x="12219" y="709"/>
                  </a:lnTo>
                  <a:lnTo>
                    <a:pt x="11829" y="814"/>
                  </a:lnTo>
                  <a:lnTo>
                    <a:pt x="11495" y="1091"/>
                  </a:lnTo>
                  <a:lnTo>
                    <a:pt x="10998" y="1091"/>
                  </a:lnTo>
                  <a:lnTo>
                    <a:pt x="10665" y="1252"/>
                  </a:lnTo>
                  <a:lnTo>
                    <a:pt x="10161" y="1418"/>
                  </a:lnTo>
                  <a:lnTo>
                    <a:pt x="9771" y="1363"/>
                  </a:lnTo>
                  <a:lnTo>
                    <a:pt x="9387" y="1307"/>
                  </a:lnTo>
                  <a:lnTo>
                    <a:pt x="8884" y="1418"/>
                  </a:lnTo>
                  <a:lnTo>
                    <a:pt x="8274" y="1363"/>
                  </a:lnTo>
                  <a:lnTo>
                    <a:pt x="7997" y="1794"/>
                  </a:lnTo>
                  <a:lnTo>
                    <a:pt x="7664" y="2121"/>
                  </a:lnTo>
                  <a:lnTo>
                    <a:pt x="7110" y="2121"/>
                  </a:lnTo>
                  <a:lnTo>
                    <a:pt x="6556" y="2392"/>
                  </a:lnTo>
                  <a:lnTo>
                    <a:pt x="6109" y="2719"/>
                  </a:lnTo>
                  <a:lnTo>
                    <a:pt x="5940" y="3157"/>
                  </a:lnTo>
                  <a:lnTo>
                    <a:pt x="5612" y="3428"/>
                  </a:lnTo>
                  <a:lnTo>
                    <a:pt x="4996" y="3102"/>
                  </a:lnTo>
                  <a:lnTo>
                    <a:pt x="4555" y="2719"/>
                  </a:lnTo>
                  <a:lnTo>
                    <a:pt x="4052" y="2664"/>
                  </a:lnTo>
                  <a:lnTo>
                    <a:pt x="3718" y="3046"/>
                  </a:lnTo>
                  <a:lnTo>
                    <a:pt x="3832" y="3484"/>
                  </a:lnTo>
                  <a:lnTo>
                    <a:pt x="4052" y="3811"/>
                  </a:lnTo>
                  <a:lnTo>
                    <a:pt x="4052" y="4464"/>
                  </a:lnTo>
                  <a:lnTo>
                    <a:pt x="4002" y="5223"/>
                  </a:lnTo>
                  <a:lnTo>
                    <a:pt x="3775" y="5821"/>
                  </a:lnTo>
                  <a:lnTo>
                    <a:pt x="3832" y="6370"/>
                  </a:lnTo>
                  <a:lnTo>
                    <a:pt x="4002" y="6857"/>
                  </a:lnTo>
                  <a:lnTo>
                    <a:pt x="3555" y="6801"/>
                  </a:lnTo>
                  <a:lnTo>
                    <a:pt x="3391" y="7073"/>
                  </a:lnTo>
                  <a:lnTo>
                    <a:pt x="3335" y="7399"/>
                  </a:lnTo>
                  <a:lnTo>
                    <a:pt x="3108" y="7671"/>
                  </a:lnTo>
                  <a:lnTo>
                    <a:pt x="2724" y="7893"/>
                  </a:lnTo>
                  <a:lnTo>
                    <a:pt x="2391" y="7782"/>
                  </a:lnTo>
                  <a:lnTo>
                    <a:pt x="2001" y="8108"/>
                  </a:lnTo>
                  <a:lnTo>
                    <a:pt x="2057" y="8540"/>
                  </a:lnTo>
                  <a:lnTo>
                    <a:pt x="390" y="9847"/>
                  </a:lnTo>
                  <a:lnTo>
                    <a:pt x="0" y="10119"/>
                  </a:lnTo>
                  <a:lnTo>
                    <a:pt x="333" y="10119"/>
                  </a:lnTo>
                  <a:lnTo>
                    <a:pt x="390" y="10501"/>
                  </a:lnTo>
                  <a:lnTo>
                    <a:pt x="610" y="10717"/>
                  </a:lnTo>
                  <a:lnTo>
                    <a:pt x="887" y="10612"/>
                  </a:lnTo>
                  <a:lnTo>
                    <a:pt x="1057" y="11044"/>
                  </a:lnTo>
                  <a:lnTo>
                    <a:pt x="1057" y="11370"/>
                  </a:lnTo>
                  <a:lnTo>
                    <a:pt x="1447" y="11266"/>
                  </a:lnTo>
                  <a:lnTo>
                    <a:pt x="1611" y="11642"/>
                  </a:lnTo>
                  <a:lnTo>
                    <a:pt x="1724" y="12024"/>
                  </a:lnTo>
                  <a:lnTo>
                    <a:pt x="2057" y="11968"/>
                  </a:lnTo>
                  <a:lnTo>
                    <a:pt x="2278" y="12240"/>
                  </a:lnTo>
                  <a:lnTo>
                    <a:pt x="2554" y="12295"/>
                  </a:lnTo>
                  <a:lnTo>
                    <a:pt x="2724" y="12567"/>
                  </a:lnTo>
                  <a:lnTo>
                    <a:pt x="3001" y="12844"/>
                  </a:lnTo>
                  <a:lnTo>
                    <a:pt x="3335" y="13004"/>
                  </a:lnTo>
                  <a:lnTo>
                    <a:pt x="3668" y="12949"/>
                  </a:lnTo>
                  <a:lnTo>
                    <a:pt x="3945" y="13060"/>
                  </a:lnTo>
                  <a:lnTo>
                    <a:pt x="4165" y="13220"/>
                  </a:lnTo>
                  <a:lnTo>
                    <a:pt x="4442" y="13060"/>
                  </a:lnTo>
                  <a:lnTo>
                    <a:pt x="4662" y="13220"/>
                  </a:lnTo>
                  <a:lnTo>
                    <a:pt x="4945" y="13060"/>
                  </a:lnTo>
                  <a:lnTo>
                    <a:pt x="5279" y="13115"/>
                  </a:lnTo>
                  <a:lnTo>
                    <a:pt x="5442" y="13387"/>
                  </a:lnTo>
                  <a:lnTo>
                    <a:pt x="5776" y="13658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8" name="Freeform 30"/>
            <p:cNvSpPr/>
            <p:nvPr/>
          </p:nvSpPr>
          <p:spPr>
            <a:xfrm>
              <a:off x="3201582" y="7743303"/>
              <a:ext cx="3379015" cy="2532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209"/>
                  </a:moveTo>
                  <a:lnTo>
                    <a:pt x="2212" y="3255"/>
                  </a:lnTo>
                  <a:lnTo>
                    <a:pt x="2537" y="3339"/>
                  </a:lnTo>
                  <a:lnTo>
                    <a:pt x="2732" y="3211"/>
                  </a:lnTo>
                  <a:lnTo>
                    <a:pt x="2961" y="3294"/>
                  </a:lnTo>
                  <a:lnTo>
                    <a:pt x="3189" y="3294"/>
                  </a:lnTo>
                  <a:lnTo>
                    <a:pt x="3189" y="3511"/>
                  </a:lnTo>
                  <a:lnTo>
                    <a:pt x="3514" y="3511"/>
                  </a:lnTo>
                  <a:lnTo>
                    <a:pt x="3514" y="3860"/>
                  </a:lnTo>
                  <a:lnTo>
                    <a:pt x="3743" y="3732"/>
                  </a:lnTo>
                  <a:lnTo>
                    <a:pt x="3938" y="3948"/>
                  </a:lnTo>
                  <a:lnTo>
                    <a:pt x="4163" y="3860"/>
                  </a:lnTo>
                  <a:lnTo>
                    <a:pt x="4458" y="3732"/>
                  </a:lnTo>
                  <a:lnTo>
                    <a:pt x="4653" y="3904"/>
                  </a:lnTo>
                  <a:lnTo>
                    <a:pt x="4911" y="4032"/>
                  </a:lnTo>
                  <a:lnTo>
                    <a:pt x="5240" y="4292"/>
                  </a:lnTo>
                  <a:lnTo>
                    <a:pt x="5560" y="4165"/>
                  </a:lnTo>
                  <a:lnTo>
                    <a:pt x="5723" y="3948"/>
                  </a:lnTo>
                  <a:lnTo>
                    <a:pt x="5852" y="3732"/>
                  </a:lnTo>
                  <a:lnTo>
                    <a:pt x="6113" y="3860"/>
                  </a:lnTo>
                  <a:lnTo>
                    <a:pt x="6342" y="4120"/>
                  </a:lnTo>
                  <a:lnTo>
                    <a:pt x="6600" y="4248"/>
                  </a:lnTo>
                  <a:lnTo>
                    <a:pt x="6796" y="4165"/>
                  </a:lnTo>
                  <a:lnTo>
                    <a:pt x="6958" y="3904"/>
                  </a:lnTo>
                  <a:lnTo>
                    <a:pt x="7186" y="3993"/>
                  </a:lnTo>
                  <a:lnTo>
                    <a:pt x="7481" y="4209"/>
                  </a:lnTo>
                  <a:lnTo>
                    <a:pt x="7740" y="4509"/>
                  </a:lnTo>
                  <a:lnTo>
                    <a:pt x="7968" y="4553"/>
                  </a:lnTo>
                  <a:lnTo>
                    <a:pt x="8164" y="4248"/>
                  </a:lnTo>
                  <a:lnTo>
                    <a:pt x="8326" y="3904"/>
                  </a:lnTo>
                  <a:lnTo>
                    <a:pt x="8488" y="3816"/>
                  </a:lnTo>
                  <a:lnTo>
                    <a:pt x="8684" y="4076"/>
                  </a:lnTo>
                  <a:lnTo>
                    <a:pt x="8879" y="4165"/>
                  </a:lnTo>
                  <a:lnTo>
                    <a:pt x="9141" y="4209"/>
                  </a:lnTo>
                  <a:lnTo>
                    <a:pt x="9336" y="3816"/>
                  </a:lnTo>
                  <a:lnTo>
                    <a:pt x="9498" y="3511"/>
                  </a:lnTo>
                  <a:lnTo>
                    <a:pt x="9528" y="3166"/>
                  </a:lnTo>
                  <a:lnTo>
                    <a:pt x="9627" y="2817"/>
                  </a:lnTo>
                  <a:lnTo>
                    <a:pt x="9889" y="2645"/>
                  </a:lnTo>
                  <a:lnTo>
                    <a:pt x="10114" y="2557"/>
                  </a:lnTo>
                  <a:lnTo>
                    <a:pt x="10181" y="2213"/>
                  </a:lnTo>
                  <a:lnTo>
                    <a:pt x="10310" y="1996"/>
                  </a:lnTo>
                  <a:lnTo>
                    <a:pt x="10638" y="2124"/>
                  </a:lnTo>
                  <a:lnTo>
                    <a:pt x="10929" y="2213"/>
                  </a:lnTo>
                  <a:lnTo>
                    <a:pt x="11254" y="2036"/>
                  </a:lnTo>
                  <a:lnTo>
                    <a:pt x="11353" y="1647"/>
                  </a:lnTo>
                  <a:lnTo>
                    <a:pt x="11449" y="1342"/>
                  </a:lnTo>
                  <a:lnTo>
                    <a:pt x="11611" y="1170"/>
                  </a:lnTo>
                  <a:lnTo>
                    <a:pt x="11840" y="1042"/>
                  </a:lnTo>
                  <a:lnTo>
                    <a:pt x="11939" y="738"/>
                  </a:lnTo>
                  <a:lnTo>
                    <a:pt x="12035" y="605"/>
                  </a:lnTo>
                  <a:lnTo>
                    <a:pt x="12360" y="477"/>
                  </a:lnTo>
                  <a:lnTo>
                    <a:pt x="12850" y="477"/>
                  </a:lnTo>
                  <a:lnTo>
                    <a:pt x="13108" y="344"/>
                  </a:lnTo>
                  <a:lnTo>
                    <a:pt x="13141" y="0"/>
                  </a:lnTo>
                  <a:lnTo>
                    <a:pt x="13337" y="216"/>
                  </a:lnTo>
                  <a:lnTo>
                    <a:pt x="13628" y="172"/>
                  </a:lnTo>
                  <a:lnTo>
                    <a:pt x="13857" y="84"/>
                  </a:lnTo>
                  <a:lnTo>
                    <a:pt x="13956" y="305"/>
                  </a:lnTo>
                  <a:lnTo>
                    <a:pt x="13986" y="521"/>
                  </a:lnTo>
                  <a:lnTo>
                    <a:pt x="14281" y="605"/>
                  </a:lnTo>
                  <a:lnTo>
                    <a:pt x="14443" y="738"/>
                  </a:lnTo>
                  <a:lnTo>
                    <a:pt x="14638" y="605"/>
                  </a:lnTo>
                  <a:lnTo>
                    <a:pt x="15029" y="1126"/>
                  </a:lnTo>
                  <a:lnTo>
                    <a:pt x="14734" y="1342"/>
                  </a:lnTo>
                  <a:lnTo>
                    <a:pt x="14996" y="1603"/>
                  </a:lnTo>
                  <a:lnTo>
                    <a:pt x="15125" y="1736"/>
                  </a:lnTo>
                  <a:lnTo>
                    <a:pt x="15158" y="2080"/>
                  </a:lnTo>
                  <a:lnTo>
                    <a:pt x="15549" y="2213"/>
                  </a:lnTo>
                  <a:lnTo>
                    <a:pt x="15711" y="1996"/>
                  </a:lnTo>
                  <a:lnTo>
                    <a:pt x="16102" y="2257"/>
                  </a:lnTo>
                  <a:lnTo>
                    <a:pt x="16265" y="2168"/>
                  </a:lnTo>
                  <a:lnTo>
                    <a:pt x="16397" y="2296"/>
                  </a:lnTo>
                  <a:lnTo>
                    <a:pt x="16818" y="2340"/>
                  </a:lnTo>
                  <a:lnTo>
                    <a:pt x="17013" y="2690"/>
                  </a:lnTo>
                  <a:lnTo>
                    <a:pt x="17275" y="2817"/>
                  </a:lnTo>
                  <a:lnTo>
                    <a:pt x="17533" y="2862"/>
                  </a:lnTo>
                  <a:lnTo>
                    <a:pt x="17666" y="2557"/>
                  </a:lnTo>
                  <a:lnTo>
                    <a:pt x="17891" y="2557"/>
                  </a:lnTo>
                  <a:lnTo>
                    <a:pt x="18086" y="2645"/>
                  </a:lnTo>
                  <a:lnTo>
                    <a:pt x="17957" y="2862"/>
                  </a:lnTo>
                  <a:lnTo>
                    <a:pt x="17728" y="3078"/>
                  </a:lnTo>
                  <a:lnTo>
                    <a:pt x="17666" y="3427"/>
                  </a:lnTo>
                  <a:lnTo>
                    <a:pt x="17924" y="3383"/>
                  </a:lnTo>
                  <a:lnTo>
                    <a:pt x="17957" y="3771"/>
                  </a:lnTo>
                  <a:lnTo>
                    <a:pt x="17924" y="4120"/>
                  </a:lnTo>
                  <a:lnTo>
                    <a:pt x="17762" y="4209"/>
                  </a:lnTo>
                  <a:lnTo>
                    <a:pt x="17728" y="4425"/>
                  </a:lnTo>
                  <a:lnTo>
                    <a:pt x="17891" y="4686"/>
                  </a:lnTo>
                  <a:lnTo>
                    <a:pt x="18086" y="4902"/>
                  </a:lnTo>
                  <a:lnTo>
                    <a:pt x="17957" y="5207"/>
                  </a:lnTo>
                  <a:lnTo>
                    <a:pt x="17728" y="5335"/>
                  </a:lnTo>
                  <a:lnTo>
                    <a:pt x="17828" y="5551"/>
                  </a:lnTo>
                  <a:lnTo>
                    <a:pt x="18119" y="5551"/>
                  </a:lnTo>
                  <a:lnTo>
                    <a:pt x="18152" y="5856"/>
                  </a:lnTo>
                  <a:lnTo>
                    <a:pt x="18381" y="6072"/>
                  </a:lnTo>
                  <a:lnTo>
                    <a:pt x="18576" y="5856"/>
                  </a:lnTo>
                  <a:lnTo>
                    <a:pt x="18672" y="5595"/>
                  </a:lnTo>
                  <a:lnTo>
                    <a:pt x="18414" y="5507"/>
                  </a:lnTo>
                  <a:lnTo>
                    <a:pt x="18576" y="5335"/>
                  </a:lnTo>
                  <a:lnTo>
                    <a:pt x="18868" y="5335"/>
                  </a:lnTo>
                  <a:lnTo>
                    <a:pt x="19063" y="5291"/>
                  </a:lnTo>
                  <a:lnTo>
                    <a:pt x="19358" y="5246"/>
                  </a:lnTo>
                  <a:lnTo>
                    <a:pt x="19225" y="5507"/>
                  </a:lnTo>
                  <a:lnTo>
                    <a:pt x="19225" y="5812"/>
                  </a:lnTo>
                  <a:lnTo>
                    <a:pt x="19454" y="5900"/>
                  </a:lnTo>
                  <a:lnTo>
                    <a:pt x="19649" y="5768"/>
                  </a:lnTo>
                  <a:lnTo>
                    <a:pt x="19745" y="5595"/>
                  </a:lnTo>
                  <a:lnTo>
                    <a:pt x="20007" y="5945"/>
                  </a:lnTo>
                  <a:lnTo>
                    <a:pt x="20040" y="5640"/>
                  </a:lnTo>
                  <a:lnTo>
                    <a:pt x="20203" y="5507"/>
                  </a:lnTo>
                  <a:lnTo>
                    <a:pt x="20398" y="5728"/>
                  </a:lnTo>
                  <a:lnTo>
                    <a:pt x="20494" y="5984"/>
                  </a:lnTo>
                  <a:lnTo>
                    <a:pt x="20365" y="6161"/>
                  </a:lnTo>
                  <a:lnTo>
                    <a:pt x="20527" y="6549"/>
                  </a:lnTo>
                  <a:lnTo>
                    <a:pt x="20789" y="6205"/>
                  </a:lnTo>
                  <a:lnTo>
                    <a:pt x="21017" y="6377"/>
                  </a:lnTo>
                  <a:lnTo>
                    <a:pt x="21242" y="6289"/>
                  </a:lnTo>
                  <a:lnTo>
                    <a:pt x="21309" y="5945"/>
                  </a:lnTo>
                  <a:lnTo>
                    <a:pt x="21309" y="5728"/>
                  </a:lnTo>
                  <a:lnTo>
                    <a:pt x="21438" y="5551"/>
                  </a:lnTo>
                  <a:lnTo>
                    <a:pt x="21600" y="5812"/>
                  </a:lnTo>
                  <a:lnTo>
                    <a:pt x="21471" y="6289"/>
                  </a:lnTo>
                  <a:lnTo>
                    <a:pt x="21438" y="6721"/>
                  </a:lnTo>
                  <a:lnTo>
                    <a:pt x="21537" y="7026"/>
                  </a:lnTo>
                  <a:lnTo>
                    <a:pt x="21438" y="7375"/>
                  </a:lnTo>
                  <a:lnTo>
                    <a:pt x="21342" y="7803"/>
                  </a:lnTo>
                  <a:lnTo>
                    <a:pt x="21375" y="8064"/>
                  </a:lnTo>
                  <a:lnTo>
                    <a:pt x="19358" y="21600"/>
                  </a:lnTo>
                  <a:lnTo>
                    <a:pt x="19163" y="21428"/>
                  </a:lnTo>
                  <a:lnTo>
                    <a:pt x="19063" y="21079"/>
                  </a:lnTo>
                  <a:lnTo>
                    <a:pt x="18868" y="20951"/>
                  </a:lnTo>
                  <a:lnTo>
                    <a:pt x="18805" y="20690"/>
                  </a:lnTo>
                  <a:lnTo>
                    <a:pt x="18805" y="20386"/>
                  </a:lnTo>
                  <a:lnTo>
                    <a:pt x="18672" y="20169"/>
                  </a:lnTo>
                  <a:lnTo>
                    <a:pt x="18381" y="20081"/>
                  </a:lnTo>
                  <a:lnTo>
                    <a:pt x="18219" y="19953"/>
                  </a:lnTo>
                  <a:lnTo>
                    <a:pt x="18023" y="19692"/>
                  </a:lnTo>
                  <a:lnTo>
                    <a:pt x="17924" y="19476"/>
                  </a:lnTo>
                  <a:lnTo>
                    <a:pt x="17633" y="19343"/>
                  </a:lnTo>
                  <a:lnTo>
                    <a:pt x="17242" y="19864"/>
                  </a:lnTo>
                  <a:lnTo>
                    <a:pt x="16884" y="19736"/>
                  </a:lnTo>
                  <a:lnTo>
                    <a:pt x="16622" y="19736"/>
                  </a:lnTo>
                  <a:lnTo>
                    <a:pt x="16265" y="19776"/>
                  </a:lnTo>
                  <a:lnTo>
                    <a:pt x="16006" y="19692"/>
                  </a:lnTo>
                  <a:lnTo>
                    <a:pt x="18835" y="14313"/>
                  </a:lnTo>
                  <a:lnTo>
                    <a:pt x="18739" y="13792"/>
                  </a:lnTo>
                  <a:lnTo>
                    <a:pt x="18414" y="14092"/>
                  </a:lnTo>
                  <a:lnTo>
                    <a:pt x="18414" y="13748"/>
                  </a:lnTo>
                  <a:lnTo>
                    <a:pt x="18186" y="13792"/>
                  </a:lnTo>
                  <a:lnTo>
                    <a:pt x="18152" y="13531"/>
                  </a:lnTo>
                  <a:lnTo>
                    <a:pt x="18086" y="13271"/>
                  </a:lnTo>
                  <a:lnTo>
                    <a:pt x="17762" y="13487"/>
                  </a:lnTo>
                  <a:lnTo>
                    <a:pt x="17566" y="13399"/>
                  </a:lnTo>
                  <a:lnTo>
                    <a:pt x="17762" y="13182"/>
                  </a:lnTo>
                  <a:lnTo>
                    <a:pt x="17566" y="13099"/>
                  </a:lnTo>
                  <a:lnTo>
                    <a:pt x="17338" y="13226"/>
                  </a:lnTo>
                  <a:lnTo>
                    <a:pt x="17175" y="12877"/>
                  </a:lnTo>
                  <a:lnTo>
                    <a:pt x="17013" y="13010"/>
                  </a:lnTo>
                  <a:lnTo>
                    <a:pt x="16784" y="12794"/>
                  </a:lnTo>
                  <a:lnTo>
                    <a:pt x="16722" y="13099"/>
                  </a:lnTo>
                  <a:lnTo>
                    <a:pt x="16460" y="13054"/>
                  </a:lnTo>
                  <a:lnTo>
                    <a:pt x="16427" y="12750"/>
                  </a:lnTo>
                  <a:lnTo>
                    <a:pt x="16331" y="12489"/>
                  </a:lnTo>
                  <a:lnTo>
                    <a:pt x="16036" y="12445"/>
                  </a:lnTo>
                  <a:lnTo>
                    <a:pt x="15840" y="12228"/>
                  </a:lnTo>
                  <a:lnTo>
                    <a:pt x="15616" y="12273"/>
                  </a:lnTo>
                  <a:lnTo>
                    <a:pt x="15582" y="12056"/>
                  </a:lnTo>
                  <a:lnTo>
                    <a:pt x="15354" y="11840"/>
                  </a:lnTo>
                  <a:lnTo>
                    <a:pt x="15125" y="11968"/>
                  </a:lnTo>
                  <a:lnTo>
                    <a:pt x="14867" y="11796"/>
                  </a:lnTo>
                  <a:lnTo>
                    <a:pt x="14900" y="12228"/>
                  </a:lnTo>
                  <a:lnTo>
                    <a:pt x="14572" y="12140"/>
                  </a:lnTo>
                  <a:lnTo>
                    <a:pt x="14314" y="12101"/>
                  </a:lnTo>
                  <a:lnTo>
                    <a:pt x="14281" y="12361"/>
                  </a:lnTo>
                  <a:lnTo>
                    <a:pt x="14181" y="12661"/>
                  </a:lnTo>
                  <a:lnTo>
                    <a:pt x="13923" y="12750"/>
                  </a:lnTo>
                  <a:lnTo>
                    <a:pt x="13761" y="12661"/>
                  </a:lnTo>
                  <a:lnTo>
                    <a:pt x="13466" y="12794"/>
                  </a:lnTo>
                  <a:lnTo>
                    <a:pt x="13270" y="12838"/>
                  </a:lnTo>
                  <a:lnTo>
                    <a:pt x="13046" y="12577"/>
                  </a:lnTo>
                  <a:lnTo>
                    <a:pt x="12913" y="12228"/>
                  </a:lnTo>
                  <a:lnTo>
                    <a:pt x="12784" y="12750"/>
                  </a:lnTo>
                  <a:lnTo>
                    <a:pt x="12684" y="12184"/>
                  </a:lnTo>
                  <a:lnTo>
                    <a:pt x="12360" y="12101"/>
                  </a:lnTo>
                  <a:lnTo>
                    <a:pt x="12197" y="11968"/>
                  </a:lnTo>
                  <a:lnTo>
                    <a:pt x="11807" y="12056"/>
                  </a:lnTo>
                  <a:lnTo>
                    <a:pt x="11773" y="11707"/>
                  </a:lnTo>
                  <a:lnTo>
                    <a:pt x="11549" y="11840"/>
                  </a:lnTo>
                  <a:lnTo>
                    <a:pt x="11320" y="11924"/>
                  </a:lnTo>
                  <a:lnTo>
                    <a:pt x="11220" y="12273"/>
                  </a:lnTo>
                  <a:lnTo>
                    <a:pt x="11191" y="12533"/>
                  </a:lnTo>
                  <a:lnTo>
                    <a:pt x="10995" y="12617"/>
                  </a:lnTo>
                  <a:lnTo>
                    <a:pt x="10962" y="12838"/>
                  </a:lnTo>
                  <a:lnTo>
                    <a:pt x="10700" y="12838"/>
                  </a:lnTo>
                  <a:lnTo>
                    <a:pt x="10376" y="12750"/>
                  </a:lnTo>
                  <a:lnTo>
                    <a:pt x="10147" y="13010"/>
                  </a:lnTo>
                  <a:lnTo>
                    <a:pt x="9919" y="13354"/>
                  </a:lnTo>
                  <a:lnTo>
                    <a:pt x="9723" y="13315"/>
                  </a:lnTo>
                  <a:lnTo>
                    <a:pt x="9465" y="13443"/>
                  </a:lnTo>
                  <a:lnTo>
                    <a:pt x="9203" y="13531"/>
                  </a:lnTo>
                  <a:lnTo>
                    <a:pt x="8975" y="13354"/>
                  </a:lnTo>
                  <a:lnTo>
                    <a:pt x="8650" y="13315"/>
                  </a:lnTo>
                  <a:lnTo>
                    <a:pt x="8359" y="13399"/>
                  </a:lnTo>
                  <a:lnTo>
                    <a:pt x="8130" y="13271"/>
                  </a:lnTo>
                  <a:lnTo>
                    <a:pt x="7935" y="13138"/>
                  </a:lnTo>
                  <a:lnTo>
                    <a:pt x="7806" y="13399"/>
                  </a:lnTo>
                  <a:lnTo>
                    <a:pt x="7644" y="13615"/>
                  </a:lnTo>
                  <a:lnTo>
                    <a:pt x="7511" y="13271"/>
                  </a:lnTo>
                  <a:lnTo>
                    <a:pt x="7415" y="13531"/>
                  </a:lnTo>
                  <a:lnTo>
                    <a:pt x="6991" y="13576"/>
                  </a:lnTo>
                  <a:lnTo>
                    <a:pt x="6633" y="13659"/>
                  </a:lnTo>
                  <a:lnTo>
                    <a:pt x="6504" y="13399"/>
                  </a:lnTo>
                  <a:lnTo>
                    <a:pt x="6504" y="13226"/>
                  </a:lnTo>
                  <a:lnTo>
                    <a:pt x="6309" y="13138"/>
                  </a:lnTo>
                  <a:lnTo>
                    <a:pt x="6014" y="13138"/>
                  </a:lnTo>
                  <a:lnTo>
                    <a:pt x="5723" y="13010"/>
                  </a:lnTo>
                  <a:lnTo>
                    <a:pt x="5627" y="12838"/>
                  </a:lnTo>
                  <a:lnTo>
                    <a:pt x="5498" y="12489"/>
                  </a:lnTo>
                  <a:lnTo>
                    <a:pt x="5689" y="12400"/>
                  </a:lnTo>
                  <a:lnTo>
                    <a:pt x="5789" y="12184"/>
                  </a:lnTo>
                  <a:lnTo>
                    <a:pt x="5984" y="12012"/>
                  </a:lnTo>
                  <a:lnTo>
                    <a:pt x="5819" y="11796"/>
                  </a:lnTo>
                  <a:lnTo>
                    <a:pt x="5951" y="11663"/>
                  </a:lnTo>
                  <a:lnTo>
                    <a:pt x="5756" y="11402"/>
                  </a:lnTo>
                  <a:lnTo>
                    <a:pt x="5789" y="11102"/>
                  </a:lnTo>
                  <a:lnTo>
                    <a:pt x="5789" y="10842"/>
                  </a:lnTo>
                  <a:lnTo>
                    <a:pt x="5594" y="10753"/>
                  </a:lnTo>
                  <a:lnTo>
                    <a:pt x="5594" y="10493"/>
                  </a:lnTo>
                  <a:lnTo>
                    <a:pt x="5369" y="10537"/>
                  </a:lnTo>
                  <a:lnTo>
                    <a:pt x="5335" y="10232"/>
                  </a:lnTo>
                  <a:lnTo>
                    <a:pt x="5240" y="10493"/>
                  </a:lnTo>
                  <a:lnTo>
                    <a:pt x="5044" y="10365"/>
                  </a:lnTo>
                  <a:lnTo>
                    <a:pt x="4882" y="10537"/>
                  </a:lnTo>
                  <a:lnTo>
                    <a:pt x="4587" y="10537"/>
                  </a:lnTo>
                  <a:lnTo>
                    <a:pt x="4392" y="10448"/>
                  </a:lnTo>
                  <a:lnTo>
                    <a:pt x="4229" y="10188"/>
                  </a:lnTo>
                  <a:lnTo>
                    <a:pt x="4034" y="10188"/>
                  </a:lnTo>
                  <a:lnTo>
                    <a:pt x="3872" y="9927"/>
                  </a:lnTo>
                  <a:lnTo>
                    <a:pt x="3938" y="9627"/>
                  </a:lnTo>
                  <a:lnTo>
                    <a:pt x="4196" y="9411"/>
                  </a:lnTo>
                  <a:lnTo>
                    <a:pt x="3967" y="9322"/>
                  </a:lnTo>
                  <a:lnTo>
                    <a:pt x="4133" y="9062"/>
                  </a:lnTo>
                  <a:lnTo>
                    <a:pt x="3905" y="8890"/>
                  </a:lnTo>
                  <a:lnTo>
                    <a:pt x="3743" y="8713"/>
                  </a:lnTo>
                  <a:lnTo>
                    <a:pt x="3805" y="8541"/>
                  </a:lnTo>
                  <a:lnTo>
                    <a:pt x="3610" y="8369"/>
                  </a:lnTo>
                  <a:lnTo>
                    <a:pt x="3580" y="8108"/>
                  </a:lnTo>
                  <a:lnTo>
                    <a:pt x="3352" y="7892"/>
                  </a:lnTo>
                  <a:lnTo>
                    <a:pt x="3219" y="7759"/>
                  </a:lnTo>
                  <a:lnTo>
                    <a:pt x="2441" y="7680"/>
                  </a:lnTo>
                  <a:lnTo>
                    <a:pt x="2279" y="7547"/>
                  </a:lnTo>
                  <a:lnTo>
                    <a:pt x="2146" y="7243"/>
                  </a:lnTo>
                  <a:lnTo>
                    <a:pt x="2050" y="6982"/>
                  </a:lnTo>
                  <a:lnTo>
                    <a:pt x="1855" y="7159"/>
                  </a:lnTo>
                  <a:lnTo>
                    <a:pt x="1659" y="7071"/>
                  </a:lnTo>
                  <a:lnTo>
                    <a:pt x="1560" y="6810"/>
                  </a:lnTo>
                  <a:lnTo>
                    <a:pt x="1202" y="6638"/>
                  </a:lnTo>
                  <a:lnTo>
                    <a:pt x="944" y="6549"/>
                  </a:lnTo>
                  <a:lnTo>
                    <a:pt x="715" y="6638"/>
                  </a:lnTo>
                  <a:lnTo>
                    <a:pt x="520" y="6421"/>
                  </a:lnTo>
                  <a:lnTo>
                    <a:pt x="553" y="6161"/>
                  </a:lnTo>
                  <a:lnTo>
                    <a:pt x="454" y="5945"/>
                  </a:lnTo>
                  <a:lnTo>
                    <a:pt x="586" y="5728"/>
                  </a:lnTo>
                  <a:lnTo>
                    <a:pt x="454" y="5468"/>
                  </a:lnTo>
                  <a:lnTo>
                    <a:pt x="291" y="5335"/>
                  </a:lnTo>
                  <a:lnTo>
                    <a:pt x="0" y="5119"/>
                  </a:lnTo>
                  <a:lnTo>
                    <a:pt x="229" y="4902"/>
                  </a:lnTo>
                  <a:lnTo>
                    <a:pt x="195" y="4642"/>
                  </a:lnTo>
                  <a:lnTo>
                    <a:pt x="0" y="4209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9" name="Freeform 31"/>
            <p:cNvSpPr/>
            <p:nvPr/>
          </p:nvSpPr>
          <p:spPr>
            <a:xfrm>
              <a:off x="2331890" y="956151"/>
              <a:ext cx="370697" cy="46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9" y="0"/>
                  </a:moveTo>
                  <a:lnTo>
                    <a:pt x="16267" y="0"/>
                  </a:lnTo>
                  <a:lnTo>
                    <a:pt x="12712" y="484"/>
                  </a:lnTo>
                  <a:lnTo>
                    <a:pt x="10632" y="1883"/>
                  </a:lnTo>
                  <a:lnTo>
                    <a:pt x="8888" y="3309"/>
                  </a:lnTo>
                  <a:lnTo>
                    <a:pt x="7111" y="3793"/>
                  </a:lnTo>
                  <a:lnTo>
                    <a:pt x="6507" y="4734"/>
                  </a:lnTo>
                  <a:lnTo>
                    <a:pt x="4125" y="5461"/>
                  </a:lnTo>
                  <a:lnTo>
                    <a:pt x="1476" y="5703"/>
                  </a:lnTo>
                  <a:lnTo>
                    <a:pt x="302" y="7128"/>
                  </a:lnTo>
                  <a:lnTo>
                    <a:pt x="0" y="8769"/>
                  </a:lnTo>
                  <a:lnTo>
                    <a:pt x="302" y="10437"/>
                  </a:lnTo>
                  <a:lnTo>
                    <a:pt x="570" y="12105"/>
                  </a:lnTo>
                  <a:lnTo>
                    <a:pt x="302" y="13772"/>
                  </a:lnTo>
                  <a:lnTo>
                    <a:pt x="1778" y="14714"/>
                  </a:lnTo>
                  <a:lnTo>
                    <a:pt x="2080" y="16139"/>
                  </a:lnTo>
                  <a:lnTo>
                    <a:pt x="4125" y="16139"/>
                  </a:lnTo>
                  <a:lnTo>
                    <a:pt x="5903" y="17081"/>
                  </a:lnTo>
                  <a:lnTo>
                    <a:pt x="6205" y="18507"/>
                  </a:lnTo>
                  <a:lnTo>
                    <a:pt x="8586" y="18265"/>
                  </a:lnTo>
                  <a:lnTo>
                    <a:pt x="11236" y="18749"/>
                  </a:lnTo>
                  <a:lnTo>
                    <a:pt x="12712" y="19233"/>
                  </a:lnTo>
                  <a:lnTo>
                    <a:pt x="14489" y="21600"/>
                  </a:lnTo>
                  <a:lnTo>
                    <a:pt x="15965" y="20659"/>
                  </a:lnTo>
                  <a:lnTo>
                    <a:pt x="16871" y="18991"/>
                  </a:lnTo>
                  <a:lnTo>
                    <a:pt x="17441" y="17807"/>
                  </a:lnTo>
                  <a:lnTo>
                    <a:pt x="18347" y="15897"/>
                  </a:lnTo>
                  <a:lnTo>
                    <a:pt x="18648" y="14472"/>
                  </a:lnTo>
                  <a:lnTo>
                    <a:pt x="20124" y="12804"/>
                  </a:lnTo>
                  <a:lnTo>
                    <a:pt x="20996" y="11378"/>
                  </a:lnTo>
                  <a:lnTo>
                    <a:pt x="20996" y="9495"/>
                  </a:lnTo>
                  <a:lnTo>
                    <a:pt x="20426" y="8070"/>
                  </a:lnTo>
                  <a:lnTo>
                    <a:pt x="21600" y="6402"/>
                  </a:lnTo>
                  <a:lnTo>
                    <a:pt x="20728" y="4734"/>
                  </a:lnTo>
                  <a:lnTo>
                    <a:pt x="20728" y="1883"/>
                  </a:lnTo>
                  <a:lnTo>
                    <a:pt x="19219" y="0"/>
                  </a:ln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987" tIns="82987" rIns="82987" bIns="82987" numCol="1" anchor="ctr">
              <a:noAutofit/>
            </a:bodyPr>
            <a:lstStyle/>
            <a:p>
              <a:pPr defTabSz="815468">
                <a:lnSpc>
                  <a:spcPct val="93000"/>
                </a:lnSpc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2" name="Picture 2" descr="Picture 2"/>
          <p:cNvPicPr>
            <a:picLocks noChangeAspect="1"/>
          </p:cNvPicPr>
          <p:nvPr/>
        </p:nvPicPr>
        <p:blipFill>
          <a:blip r:embed="rId2">
            <a:alphaModFix amt="26815"/>
          </a:blip>
          <a:srcRect b="13842"/>
          <a:stretch>
            <a:fillRect/>
          </a:stretch>
        </p:blipFill>
        <p:spPr>
          <a:xfrm>
            <a:off x="2817934" y="-103188"/>
            <a:ext cx="21599528" cy="13922377"/>
          </a:xfrm>
          <a:prstGeom prst="rect">
            <a:avLst/>
          </a:prstGeom>
          <a:ln w="12700">
            <a:miter lim="400000"/>
          </a:ln>
        </p:spPr>
      </p:pic>
      <p:sp>
        <p:nvSpPr>
          <p:cNvPr id="1503" name="Rectángulo 1"/>
          <p:cNvSpPr/>
          <p:nvPr/>
        </p:nvSpPr>
        <p:spPr>
          <a:xfrm>
            <a:off x="2859083" y="488948"/>
            <a:ext cx="8678868" cy="170021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4" name="CuadroTexto 2"/>
          <p:cNvSpPr txBox="1"/>
          <p:nvPr/>
        </p:nvSpPr>
        <p:spPr>
          <a:xfrm>
            <a:off x="11948111" y="401800"/>
            <a:ext cx="11796346" cy="1828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r" defTabSz="1828800">
              <a:lnSpc>
                <a:spcPct val="80000"/>
              </a:lnSpc>
              <a:defRPr sz="6000" b="1">
                <a:solidFill>
                  <a:srgbClr val="2D6F9C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PNIS</a:t>
            </a:r>
            <a:r>
              <a:rPr>
                <a:solidFill>
                  <a:srgbClr val="3381C7"/>
                </a:solidFill>
              </a:rPr>
              <a:t> </a:t>
            </a:r>
            <a:br>
              <a:rPr>
                <a:solidFill>
                  <a:srgbClr val="3381C7"/>
                </a:solidFill>
              </a:rPr>
            </a:br>
            <a:r>
              <a:rPr>
                <a:solidFill>
                  <a:srgbClr val="3381C7"/>
                </a:solidFill>
              </a:rPr>
              <a:t>Cifras Nacionales</a:t>
            </a:r>
          </a:p>
        </p:txBody>
      </p:sp>
      <p:sp>
        <p:nvSpPr>
          <p:cNvPr id="1505" name="30 Elipse"/>
          <p:cNvSpPr/>
          <p:nvPr/>
        </p:nvSpPr>
        <p:spPr>
          <a:xfrm>
            <a:off x="11995374" y="8387747"/>
            <a:ext cx="1247785" cy="1274773"/>
          </a:xfrm>
          <a:prstGeom prst="ellipse">
            <a:avLst/>
          </a:prstGeom>
          <a:solidFill>
            <a:srgbClr val="1F4E79"/>
          </a:solidFill>
          <a:ln w="12700">
            <a:miter lim="400000"/>
          </a:ln>
          <a:effectLst>
            <a:outerShdw blurRad="127000" rotWithShape="0">
              <a:srgbClr val="000000">
                <a:alpha val="39999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6" name="40 CuadroTexto"/>
          <p:cNvSpPr txBox="1"/>
          <p:nvPr/>
        </p:nvSpPr>
        <p:spPr>
          <a:xfrm>
            <a:off x="12006484" y="8570311"/>
            <a:ext cx="1247781" cy="728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lnSpc>
                <a:spcPct val="90000"/>
              </a:lnSpc>
              <a:defRPr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97%</a:t>
            </a:r>
          </a:p>
        </p:txBody>
      </p:sp>
      <p:sp>
        <p:nvSpPr>
          <p:cNvPr id="1507" name="CuadroTexto 13"/>
          <p:cNvSpPr txBox="1"/>
          <p:nvPr/>
        </p:nvSpPr>
        <p:spPr>
          <a:xfrm>
            <a:off x="13296447" y="8564436"/>
            <a:ext cx="10400748" cy="1003293"/>
          </a:xfrm>
          <a:prstGeom prst="rect">
            <a:avLst/>
          </a:prstGeom>
          <a:solidFill>
            <a:srgbClr val="A8D6FF">
              <a:alpha val="3745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lnSpc>
                <a:spcPct val="70000"/>
              </a:lnSpc>
              <a:defRPr sz="3200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 De las familias beneficiadas cumplieron con el levantamiento de los cultivos de coca.</a:t>
            </a:r>
          </a:p>
        </p:txBody>
      </p:sp>
      <p:sp>
        <p:nvSpPr>
          <p:cNvPr id="1508" name="30 Elipse"/>
          <p:cNvSpPr/>
          <p:nvPr/>
        </p:nvSpPr>
        <p:spPr>
          <a:xfrm>
            <a:off x="11996959" y="9914922"/>
            <a:ext cx="1247785" cy="1274773"/>
          </a:xfrm>
          <a:prstGeom prst="ellipse">
            <a:avLst/>
          </a:prstGeom>
          <a:solidFill>
            <a:srgbClr val="1F4E79"/>
          </a:solidFill>
          <a:ln w="12700">
            <a:miter lim="400000"/>
          </a:ln>
          <a:effectLst>
            <a:outerShdw blurRad="127000" rotWithShape="0">
              <a:srgbClr val="000000">
                <a:alpha val="39999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9" name="40 CuadroTexto"/>
          <p:cNvSpPr txBox="1"/>
          <p:nvPr/>
        </p:nvSpPr>
        <p:spPr>
          <a:xfrm>
            <a:off x="11995374" y="10148286"/>
            <a:ext cx="1247781" cy="728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lnSpc>
                <a:spcPct val="90000"/>
              </a:lnSpc>
              <a:defRPr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0,2%</a:t>
            </a:r>
          </a:p>
        </p:txBody>
      </p:sp>
      <p:sp>
        <p:nvSpPr>
          <p:cNvPr id="1510" name="CuadroTexto 13"/>
          <p:cNvSpPr txBox="1"/>
          <p:nvPr/>
        </p:nvSpPr>
        <p:spPr>
          <a:xfrm>
            <a:off x="13309187" y="10059544"/>
            <a:ext cx="10375272" cy="937253"/>
          </a:xfrm>
          <a:prstGeom prst="rect">
            <a:avLst/>
          </a:prstGeom>
          <a:solidFill>
            <a:srgbClr val="A8D6FF">
              <a:alpha val="37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ctr" defTabSz="1828800">
              <a:lnSpc>
                <a:spcPct val="80000"/>
              </a:lnSpc>
              <a:defRPr sz="3200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De las familias ha resembrado cultivos Ilícitos.</a:t>
            </a:r>
          </a:p>
          <a:p>
            <a:pPr algn="ctr" defTabSz="1828800">
              <a:lnSpc>
                <a:spcPct val="70000"/>
              </a:lnSpc>
              <a:defRPr sz="2400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*(De acuerdo a Informe Nº 22 de UNODC)</a:t>
            </a:r>
          </a:p>
        </p:txBody>
      </p:sp>
      <p:sp>
        <p:nvSpPr>
          <p:cNvPr id="1511" name="(MinAgricultura 2019)"/>
          <p:cNvSpPr txBox="1"/>
          <p:nvPr/>
        </p:nvSpPr>
        <p:spPr>
          <a:xfrm>
            <a:off x="9069743" y="8862882"/>
            <a:ext cx="254243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sz="20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(MinAgricultura 2019)</a:t>
            </a:r>
          </a:p>
        </p:txBody>
      </p:sp>
      <p:sp>
        <p:nvSpPr>
          <p:cNvPr id="1512" name="CuadroTexto 3"/>
          <p:cNvSpPr txBox="1"/>
          <p:nvPr/>
        </p:nvSpPr>
        <p:spPr>
          <a:xfrm>
            <a:off x="3489090" y="12116113"/>
            <a:ext cx="20257217" cy="754373"/>
          </a:xfrm>
          <a:prstGeom prst="rect">
            <a:avLst/>
          </a:prstGeom>
          <a:solidFill>
            <a:srgbClr val="2D6F9C"/>
          </a:solidFill>
          <a:ln w="25400">
            <a:solidFill>
              <a:srgbClr val="FFFFFF"/>
            </a:solidFill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defRPr sz="36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400 mil personas en zona rural están cambiando y mejorando su forma de vida.</a:t>
            </a:r>
          </a:p>
        </p:txBody>
      </p:sp>
      <p:sp>
        <p:nvSpPr>
          <p:cNvPr id="1513" name="42.339…"/>
          <p:cNvSpPr txBox="1"/>
          <p:nvPr/>
        </p:nvSpPr>
        <p:spPr>
          <a:xfrm>
            <a:off x="11954461" y="2755491"/>
            <a:ext cx="11783646" cy="3244214"/>
          </a:xfrm>
          <a:prstGeom prst="rect">
            <a:avLst/>
          </a:prstGeom>
          <a:solidFill>
            <a:srgbClr val="2D6F9C"/>
          </a:solidFill>
          <a:ln w="3175">
            <a:solidFill>
              <a:srgbClr val="2D6F9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1828800">
              <a:defRPr sz="32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/>
          </a:p>
          <a:p>
            <a:pPr algn="ctr" defTabSz="1828800">
              <a:defRPr sz="32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sz="4800"/>
              <a:t>42.339</a:t>
            </a:r>
          </a:p>
          <a:p>
            <a:pPr algn="ctr" defTabSz="1828800">
              <a:defRPr sz="32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b="0"/>
              <a:t>Hectáreas de cultivos ilícitos se levantaron de forma voluntaria y asistida por la Fuerza Pública.</a:t>
            </a:r>
            <a:r>
              <a:rPr b="0">
                <a:solidFill>
                  <a:srgbClr val="CED0A7"/>
                </a:solidFill>
              </a:rPr>
              <a:t> </a:t>
            </a:r>
            <a:r>
              <a:rPr>
                <a:solidFill>
                  <a:srgbClr val="E8EBBE"/>
                </a:solidFill>
              </a:rPr>
              <a:t>Equivale al área necesaria para producir el 20% de cacao al año en Colombia. (Fedecacao)</a:t>
            </a:r>
          </a:p>
        </p:txBody>
      </p:sp>
      <p:sp>
        <p:nvSpPr>
          <p:cNvPr id="1514" name="16.121…"/>
          <p:cNvSpPr txBox="1"/>
          <p:nvPr/>
        </p:nvSpPr>
        <p:spPr>
          <a:xfrm>
            <a:off x="12012834" y="6389976"/>
            <a:ext cx="11788777" cy="1796414"/>
          </a:xfrm>
          <a:prstGeom prst="rect">
            <a:avLst/>
          </a:prstGeom>
          <a:solidFill>
            <a:srgbClr val="4484C5"/>
          </a:solidFill>
          <a:ln w="3175">
            <a:solidFill>
              <a:srgbClr val="2D6F9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1828800">
              <a:defRPr sz="32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sz="4800"/>
              <a:t>16.121</a:t>
            </a:r>
          </a:p>
          <a:p>
            <a:pPr algn="ctr" defTabSz="1828800">
              <a:defRPr sz="32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b="0"/>
              <a:t>Hectáreas se han sustituido durante este Gobierno.</a:t>
            </a:r>
          </a:p>
        </p:txBody>
      </p:sp>
      <p:sp>
        <p:nvSpPr>
          <p:cNvPr id="1515" name="CuadroTexto 4"/>
          <p:cNvSpPr txBox="1"/>
          <p:nvPr/>
        </p:nvSpPr>
        <p:spPr>
          <a:xfrm>
            <a:off x="3243875" y="2717723"/>
            <a:ext cx="8368299" cy="3916673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lvl="1" indent="304800" algn="ctr" defTabSz="1828800">
              <a:tabLst>
                <a:tab pos="1295400" algn="l"/>
              </a:tabLst>
              <a:defRPr sz="52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/>
          </a:p>
          <a:p>
            <a:pPr lvl="1" indent="304800" algn="ctr" defTabSz="1828800">
              <a:tabLst>
                <a:tab pos="1295400" algn="l"/>
              </a:tabLst>
              <a:defRPr sz="52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 $ 890.997 Millones </a:t>
            </a:r>
            <a:r>
              <a:rPr sz="2800" b="0"/>
              <a:t>ha invertido el  gobierno actual en las familias PNIS.</a:t>
            </a:r>
            <a:r>
              <a:rPr sz="2800">
                <a:solidFill>
                  <a:srgbClr val="A8D6FF"/>
                </a:solidFill>
              </a:rPr>
              <a:t> </a:t>
            </a:r>
            <a:r>
              <a:rPr sz="2800">
                <a:solidFill>
                  <a:srgbClr val="E7EBBD"/>
                </a:solidFill>
              </a:rPr>
              <a:t>Equivale al 83% del presupuesto nacional asignado al Ministerio de Agricultura y Desarrollo Rural en 2019.</a:t>
            </a:r>
          </a:p>
        </p:txBody>
      </p:sp>
      <p:pic>
        <p:nvPicPr>
          <p:cNvPr id="1516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13" y="513556"/>
            <a:ext cx="83820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7" name="WhatsApp Image 2020-08-20 at 09.18.33.jpeg" descr="WhatsApp Image 2020-08-20 at 09.18.33.jpeg"/>
          <p:cNvPicPr>
            <a:picLocks noChangeAspect="1"/>
          </p:cNvPicPr>
          <p:nvPr/>
        </p:nvPicPr>
        <p:blipFill>
          <a:blip r:embed="rId4"/>
          <a:srcRect l="3930" t="2314" r="18389" b="20920"/>
          <a:stretch>
            <a:fillRect/>
          </a:stretch>
        </p:blipFill>
        <p:spPr>
          <a:xfrm>
            <a:off x="3183695" y="7108980"/>
            <a:ext cx="8428485" cy="4685120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9" name="Captura de Pantalla 2020-11-29 a la(s) 7.45.08 p. m..png" descr="Captura de Pantalla 2020-11-29 a la(s) 7.45.08 p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502" y="-172404"/>
            <a:ext cx="24577004" cy="13883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1" name="Picture 2" descr="Picture 2"/>
          <p:cNvPicPr>
            <a:picLocks noChangeAspect="1"/>
          </p:cNvPicPr>
          <p:nvPr/>
        </p:nvPicPr>
        <p:blipFill>
          <a:blip r:embed="rId2">
            <a:alphaModFix amt="28200"/>
          </a:blip>
          <a:srcRect b="13840"/>
          <a:stretch>
            <a:fillRect/>
          </a:stretch>
        </p:blipFill>
        <p:spPr>
          <a:xfrm>
            <a:off x="2895600" y="-103189"/>
            <a:ext cx="21599527" cy="13922381"/>
          </a:xfrm>
          <a:prstGeom prst="rect">
            <a:avLst/>
          </a:prstGeom>
          <a:ln w="12700">
            <a:miter lim="400000"/>
          </a:ln>
        </p:spPr>
      </p:pic>
      <p:sp>
        <p:nvSpPr>
          <p:cNvPr id="1522" name="Marcador de texto 3"/>
          <p:cNvSpPr txBox="1"/>
          <p:nvPr/>
        </p:nvSpPr>
        <p:spPr>
          <a:xfrm>
            <a:off x="12523145" y="6399531"/>
            <a:ext cx="11737286" cy="2231387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1828800">
              <a:lnSpc>
                <a:spcPct val="90000"/>
              </a:lnSpc>
              <a:spcBef>
                <a:spcPts val="2000"/>
              </a:spcBef>
              <a:defRPr sz="54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sz="4200"/>
              <a:t>Planes Integrales Comunitarios y Municipales de Sustitución y Desarrollo Alternativo</a:t>
            </a:r>
            <a:br/>
            <a:r>
              <a:t>PISDA</a:t>
            </a:r>
          </a:p>
        </p:txBody>
      </p:sp>
      <p:pic>
        <p:nvPicPr>
          <p:cNvPr id="1523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0" y="11396660"/>
            <a:ext cx="2068517" cy="206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4" name="WhatsApp Image 2020-09-17 at 12.44.04.jpeg" descr="WhatsApp Image 2020-09-17 at 12.44.04.jpeg"/>
          <p:cNvPicPr>
            <a:picLocks noChangeAspect="1"/>
          </p:cNvPicPr>
          <p:nvPr/>
        </p:nvPicPr>
        <p:blipFill>
          <a:blip r:embed="rId4"/>
          <a:srcRect l="33166" r="5171"/>
          <a:stretch>
            <a:fillRect/>
          </a:stretch>
        </p:blipFill>
        <p:spPr>
          <a:xfrm>
            <a:off x="-432238" y="-128658"/>
            <a:ext cx="12833243" cy="13869550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152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976" y="10999786"/>
            <a:ext cx="2860678" cy="2860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6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0787" y="749092"/>
            <a:ext cx="83820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8" name="Picture 2" descr="Picture 2"/>
          <p:cNvPicPr>
            <a:picLocks noChangeAspect="1"/>
          </p:cNvPicPr>
          <p:nvPr/>
        </p:nvPicPr>
        <p:blipFill>
          <a:blip r:embed="rId2">
            <a:alphaModFix amt="34377"/>
          </a:blip>
          <a:srcRect b="13842"/>
          <a:stretch>
            <a:fillRect/>
          </a:stretch>
        </p:blipFill>
        <p:spPr>
          <a:xfrm>
            <a:off x="2895600" y="-103188"/>
            <a:ext cx="21599525" cy="13922377"/>
          </a:xfrm>
          <a:prstGeom prst="rect">
            <a:avLst/>
          </a:prstGeom>
          <a:ln w="12700">
            <a:miter lim="400000"/>
          </a:ln>
        </p:spPr>
      </p:pic>
      <p:sp>
        <p:nvSpPr>
          <p:cNvPr id="1529" name="Rectángulo 1"/>
          <p:cNvSpPr/>
          <p:nvPr/>
        </p:nvSpPr>
        <p:spPr>
          <a:xfrm>
            <a:off x="2859083" y="488948"/>
            <a:ext cx="8678868" cy="170021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30" name="Text Box 8"/>
          <p:cNvSpPr txBox="1"/>
          <p:nvPr/>
        </p:nvSpPr>
        <p:spPr>
          <a:xfrm>
            <a:off x="13600470" y="2169721"/>
            <a:ext cx="9406987" cy="485137"/>
          </a:xfrm>
          <a:prstGeom prst="rect">
            <a:avLst/>
          </a:prstGeom>
          <a:solidFill>
            <a:srgbClr val="A8D6FF">
              <a:alpha val="37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228600" algn="ctr" defTabSz="2667000">
              <a:spcBef>
                <a:spcPts val="1000"/>
              </a:spcBef>
              <a:defRPr sz="26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Avance en la Implementación municipios PNIS - PDET </a:t>
            </a:r>
          </a:p>
        </p:txBody>
      </p:sp>
      <p:sp>
        <p:nvSpPr>
          <p:cNvPr id="1531" name="CuadroTexto 24"/>
          <p:cNvSpPr txBox="1"/>
          <p:nvPr/>
        </p:nvSpPr>
        <p:spPr>
          <a:xfrm>
            <a:off x="3846126" y="11394761"/>
            <a:ext cx="8339295" cy="1577337"/>
          </a:xfrm>
          <a:prstGeom prst="rect">
            <a:avLst/>
          </a:prstGeom>
          <a:solidFill>
            <a:srgbClr val="A8D6FF">
              <a:alpha val="50000"/>
            </a:srgbClr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24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La ruta metodológica para la construcción de los PDET incluyo la identificación de</a:t>
            </a:r>
            <a:r>
              <a:rPr b="1"/>
              <a:t> 812 iniciativas </a:t>
            </a:r>
            <a:r>
              <a:t>marcadas con etiqueta sustitución de cultivos de uso ilícito como parte integral del PISDA, en los</a:t>
            </a:r>
            <a:r>
              <a:rPr b="1"/>
              <a:t> 48 municipios de coincidencia.</a:t>
            </a:r>
          </a:p>
        </p:txBody>
      </p:sp>
      <p:graphicFrame>
        <p:nvGraphicFramePr>
          <p:cNvPr id="1532" name="Tabla 4"/>
          <p:cNvGraphicFramePr/>
          <p:nvPr/>
        </p:nvGraphicFramePr>
        <p:xfrm>
          <a:off x="3948693" y="2904413"/>
          <a:ext cx="8250703" cy="8308472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444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5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SUBREGION PDET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554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Iniciativas PISDA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55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ALTO PATÍA Y NORTE DEL CAUCA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ARAUCA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BAJO CAUCA Y NORDESTE ANTIOQUEÑO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CATATUMBO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74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CUENCA DEL CAGUÁN Y PIEDEMONTE CAQUETEÑO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177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MACARENA GUAVIARE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PACÍFICO Y FRONTERA NARIÑENSE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6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PUTUMAYO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2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SUR DE BOLÍVAR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80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SUR DE CÓRDOBA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80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general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554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55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33" name="CuadroTexto 28"/>
          <p:cNvSpPr txBox="1"/>
          <p:nvPr/>
        </p:nvSpPr>
        <p:spPr>
          <a:xfrm>
            <a:off x="13589972" y="11578912"/>
            <a:ext cx="9427982" cy="1209037"/>
          </a:xfrm>
          <a:prstGeom prst="rect">
            <a:avLst/>
          </a:prstGeom>
          <a:solidFill>
            <a:srgbClr val="A8D6FF">
              <a:alpha val="50000"/>
            </a:srgbClr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24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126 iniciativas PDET - PISDA </a:t>
            </a:r>
            <a:r>
              <a:rPr b="0"/>
              <a:t>con ruta de implementación activada a través de la asociación de un proyecto, contrato, convenio o gestión. Validadas en el Sistema de Gestión de Oferta de la ART.</a:t>
            </a:r>
          </a:p>
        </p:txBody>
      </p:sp>
      <p:graphicFrame>
        <p:nvGraphicFramePr>
          <p:cNvPr id="1534" name="Tabla 7"/>
          <p:cNvGraphicFramePr/>
          <p:nvPr/>
        </p:nvGraphicFramePr>
        <p:xfrm>
          <a:off x="13606820" y="2907374"/>
          <a:ext cx="9394286" cy="8302553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4430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6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Subregion PDET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554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Iniciativas PISDA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554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Total, Iniciativas PISDA con Ruta de Implementación Activada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55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ALTO PATÍA Y NORTE DEL CAUCA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ARAUCA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BAJO CAUCA Y NORDESTE ANTIOQUEÑO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CATATUMBO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CUENCA DEL CAGUÁN Y PIEDEMONTE CAQUETEÑO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177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MACARENA GUAVIARE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5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PACÍFICO Y FRONTERA NARIÑENSE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PUTUMAYO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SUR DE BOLÍVAR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SUR DE CÓRDOBA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0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general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554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554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55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35" name="PLANES INTEGRALES COMUNITARIOS Y MUNICIPALES DE SUSTITUCIÓN Y DESARROLLO ALTERNATIVO “PISDA”"/>
          <p:cNvSpPr txBox="1"/>
          <p:nvPr/>
        </p:nvSpPr>
        <p:spPr>
          <a:xfrm>
            <a:off x="11341905" y="196777"/>
            <a:ext cx="12163748" cy="190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1828800">
              <a:defRPr sz="36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sz="4200"/>
              <a:t>Planes Integrales Comunitarios y Municipales de Sustitución y Desarrollo Alternativo</a:t>
            </a:r>
            <a:br/>
            <a:r>
              <a:t>PISDA</a:t>
            </a:r>
          </a:p>
        </p:txBody>
      </p:sp>
      <p:pic>
        <p:nvPicPr>
          <p:cNvPr id="1536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40" y="513556"/>
            <a:ext cx="83820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" name="Picture 2" descr="Picture 2"/>
          <p:cNvPicPr>
            <a:picLocks noChangeAspect="1"/>
          </p:cNvPicPr>
          <p:nvPr/>
        </p:nvPicPr>
        <p:blipFill>
          <a:blip r:embed="rId2">
            <a:alphaModFix amt="43981"/>
          </a:blip>
          <a:srcRect b="13846"/>
          <a:stretch>
            <a:fillRect/>
          </a:stretch>
        </p:blipFill>
        <p:spPr>
          <a:xfrm>
            <a:off x="2882900" y="-82550"/>
            <a:ext cx="21431252" cy="13811252"/>
          </a:xfrm>
          <a:prstGeom prst="rect">
            <a:avLst/>
          </a:prstGeom>
          <a:ln w="12700">
            <a:miter lim="400000"/>
          </a:ln>
        </p:spPr>
      </p:pic>
      <p:sp>
        <p:nvSpPr>
          <p:cNvPr id="1539" name="Rectángulo 1"/>
          <p:cNvSpPr/>
          <p:nvPr/>
        </p:nvSpPr>
        <p:spPr>
          <a:xfrm>
            <a:off x="2859085" y="488948"/>
            <a:ext cx="8678868" cy="1700217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</a:ln>
        </p:spPr>
        <p:txBody>
          <a:bodyPr lIns="91436" tIns="91436" rIns="91436" bIns="91436" anchor="ctr"/>
          <a:lstStyle/>
          <a:p>
            <a:pPr defTabSz="1828800">
              <a:defRPr sz="7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0" name="Straight Connector 14"/>
          <p:cNvSpPr/>
          <p:nvPr/>
        </p:nvSpPr>
        <p:spPr>
          <a:xfrm flipH="1" flipV="1">
            <a:off x="14515139" y="6972899"/>
            <a:ext cx="141675" cy="77743"/>
          </a:xfrm>
          <a:prstGeom prst="line">
            <a:avLst/>
          </a:prstGeom>
          <a:ln w="63500">
            <a:solidFill>
              <a:srgbClr val="002060"/>
            </a:solidFill>
            <a:miter lim="400000"/>
          </a:ln>
        </p:spPr>
        <p:txBody>
          <a:bodyPr lIns="91437" tIns="91437" rIns="91437" bIns="91437"/>
          <a:lstStyle/>
          <a:p>
            <a:pPr defTabSz="1828800">
              <a:defRPr sz="3600"/>
            </a:pPr>
            <a:endParaRPr/>
          </a:p>
        </p:txBody>
      </p:sp>
      <p:sp>
        <p:nvSpPr>
          <p:cNvPr id="1541" name="TextBox 12"/>
          <p:cNvSpPr txBox="1"/>
          <p:nvPr/>
        </p:nvSpPr>
        <p:spPr>
          <a:xfrm>
            <a:off x="20954852" y="9174137"/>
            <a:ext cx="2816733" cy="1056641"/>
          </a:xfrm>
          <a:prstGeom prst="rect">
            <a:avLst/>
          </a:prstGeom>
          <a:solidFill>
            <a:srgbClr val="C55A1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Jornadas de Socialización</a:t>
            </a:r>
          </a:p>
        </p:txBody>
      </p:sp>
      <p:sp>
        <p:nvSpPr>
          <p:cNvPr id="1542" name="TextBox 12"/>
          <p:cNvSpPr txBox="1"/>
          <p:nvPr/>
        </p:nvSpPr>
        <p:spPr>
          <a:xfrm>
            <a:off x="20956818" y="10429703"/>
            <a:ext cx="2816733" cy="1056641"/>
          </a:xfrm>
          <a:prstGeom prst="rect">
            <a:avLst/>
          </a:prstGeom>
          <a:solidFill>
            <a:srgbClr val="6761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Asambleas Comunitarias</a:t>
            </a:r>
          </a:p>
        </p:txBody>
      </p:sp>
      <p:sp>
        <p:nvSpPr>
          <p:cNvPr id="1543" name="TextBox 12"/>
          <p:cNvSpPr txBox="1"/>
          <p:nvPr/>
        </p:nvSpPr>
        <p:spPr>
          <a:xfrm>
            <a:off x="20956818" y="11626273"/>
            <a:ext cx="2816733" cy="1539241"/>
          </a:xfrm>
          <a:prstGeom prst="rect">
            <a:avLst/>
          </a:prstGeom>
          <a:solidFill>
            <a:srgbClr val="3381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Firma Documento PISDA</a:t>
            </a:r>
          </a:p>
        </p:txBody>
      </p:sp>
      <p:sp>
        <p:nvSpPr>
          <p:cNvPr id="1544" name="Text Box 8"/>
          <p:cNvSpPr txBox="1"/>
          <p:nvPr/>
        </p:nvSpPr>
        <p:spPr>
          <a:xfrm>
            <a:off x="3683550" y="2761115"/>
            <a:ext cx="18135399" cy="828037"/>
          </a:xfrm>
          <a:prstGeom prst="rect">
            <a:avLst/>
          </a:prstGeom>
          <a:solidFill>
            <a:srgbClr val="A8D6FF">
              <a:alpha val="37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3657600">
              <a:defRPr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Cronograma de Ejecución</a:t>
            </a:r>
          </a:p>
        </p:txBody>
      </p:sp>
      <p:sp>
        <p:nvSpPr>
          <p:cNvPr id="1545" name="TextBox 12"/>
          <p:cNvSpPr txBox="1"/>
          <p:nvPr/>
        </p:nvSpPr>
        <p:spPr>
          <a:xfrm>
            <a:off x="4430062" y="5211733"/>
            <a:ext cx="3756929" cy="1120141"/>
          </a:xfrm>
          <a:prstGeom prst="rect">
            <a:avLst/>
          </a:prstGeom>
          <a:solidFill>
            <a:srgbClr val="C55A11"/>
          </a:solidFill>
          <a:ln w="63500">
            <a:solidFill>
              <a:srgbClr val="32EE3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Barrancominas</a:t>
            </a:r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Cumaribo</a:t>
            </a:r>
          </a:p>
        </p:txBody>
      </p:sp>
      <p:sp>
        <p:nvSpPr>
          <p:cNvPr id="1546" name="TextBox 12"/>
          <p:cNvSpPr txBox="1"/>
          <p:nvPr/>
        </p:nvSpPr>
        <p:spPr>
          <a:xfrm>
            <a:off x="4427385" y="6451700"/>
            <a:ext cx="3762285" cy="1120141"/>
          </a:xfrm>
          <a:prstGeom prst="rect">
            <a:avLst/>
          </a:prstGeom>
          <a:solidFill>
            <a:srgbClr val="676112"/>
          </a:solidFill>
          <a:ln w="63500">
            <a:solidFill>
              <a:srgbClr val="32EE3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Barrancominas</a:t>
            </a:r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Cumaribo</a:t>
            </a:r>
          </a:p>
        </p:txBody>
      </p:sp>
      <p:sp>
        <p:nvSpPr>
          <p:cNvPr id="1547" name="TextBox 12"/>
          <p:cNvSpPr txBox="1"/>
          <p:nvPr/>
        </p:nvSpPr>
        <p:spPr>
          <a:xfrm>
            <a:off x="8703163" y="6451700"/>
            <a:ext cx="3198793" cy="1120141"/>
          </a:xfrm>
          <a:prstGeom prst="rect">
            <a:avLst/>
          </a:prstGeom>
          <a:solidFill>
            <a:srgbClr val="C55A11"/>
          </a:solidFill>
          <a:ln w="63500">
            <a:solidFill>
              <a:srgbClr val="32EE3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Dagua</a:t>
            </a:r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Rosas</a:t>
            </a:r>
          </a:p>
        </p:txBody>
      </p:sp>
      <p:sp>
        <p:nvSpPr>
          <p:cNvPr id="1548" name="TextBox 12"/>
          <p:cNvSpPr txBox="1"/>
          <p:nvPr/>
        </p:nvSpPr>
        <p:spPr>
          <a:xfrm>
            <a:off x="8688043" y="11061681"/>
            <a:ext cx="3229033" cy="1602741"/>
          </a:xfrm>
          <a:prstGeom prst="rect">
            <a:avLst/>
          </a:prstGeom>
          <a:solidFill>
            <a:srgbClr val="676112"/>
          </a:solidFill>
          <a:ln w="63500">
            <a:solidFill>
              <a:srgbClr val="32EE3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El Dovio</a:t>
            </a:r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Bolívar</a:t>
            </a:r>
            <a:endParaRPr sz="6400"/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Dagua</a:t>
            </a:r>
          </a:p>
        </p:txBody>
      </p:sp>
      <p:sp>
        <p:nvSpPr>
          <p:cNvPr id="1549" name="TextBox 12"/>
          <p:cNvSpPr txBox="1"/>
          <p:nvPr/>
        </p:nvSpPr>
        <p:spPr>
          <a:xfrm>
            <a:off x="12779068" y="6471766"/>
            <a:ext cx="3244059" cy="2085341"/>
          </a:xfrm>
          <a:prstGeom prst="rect">
            <a:avLst/>
          </a:prstGeom>
          <a:solidFill>
            <a:srgbClr val="676112"/>
          </a:solidFill>
          <a:ln w="63500">
            <a:solidFill>
              <a:srgbClr val="36EC3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Dagua</a:t>
            </a:r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Bolívar </a:t>
            </a:r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Dovio</a:t>
            </a:r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Ipiales </a:t>
            </a:r>
          </a:p>
        </p:txBody>
      </p:sp>
      <p:sp>
        <p:nvSpPr>
          <p:cNvPr id="1550" name="TextBox 12"/>
          <p:cNvSpPr txBox="1"/>
          <p:nvPr/>
        </p:nvSpPr>
        <p:spPr>
          <a:xfrm>
            <a:off x="12846012" y="8869853"/>
            <a:ext cx="3198792" cy="1120141"/>
          </a:xfrm>
          <a:prstGeom prst="rect">
            <a:avLst/>
          </a:prstGeom>
          <a:solidFill>
            <a:srgbClr val="3381C7"/>
          </a:solidFill>
          <a:ln w="63500">
            <a:solidFill>
              <a:srgbClr val="36EC3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Cumaribo 20 octubre</a:t>
            </a:r>
          </a:p>
        </p:txBody>
      </p:sp>
      <p:sp>
        <p:nvSpPr>
          <p:cNvPr id="1551" name="TextBox 12"/>
          <p:cNvSpPr txBox="1"/>
          <p:nvPr/>
        </p:nvSpPr>
        <p:spPr>
          <a:xfrm>
            <a:off x="4398389" y="4135703"/>
            <a:ext cx="3756929" cy="637541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6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AGOSTO</a:t>
            </a:r>
          </a:p>
        </p:txBody>
      </p:sp>
      <p:sp>
        <p:nvSpPr>
          <p:cNvPr id="1552" name="TextBox 12"/>
          <p:cNvSpPr txBox="1"/>
          <p:nvPr/>
        </p:nvSpPr>
        <p:spPr>
          <a:xfrm>
            <a:off x="8526277" y="4135703"/>
            <a:ext cx="3756929" cy="637541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6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SEPTIEMBRE</a:t>
            </a:r>
          </a:p>
        </p:txBody>
      </p:sp>
      <p:sp>
        <p:nvSpPr>
          <p:cNvPr id="1553" name="TextBox 12"/>
          <p:cNvSpPr txBox="1"/>
          <p:nvPr/>
        </p:nvSpPr>
        <p:spPr>
          <a:xfrm>
            <a:off x="12594204" y="4133087"/>
            <a:ext cx="3756929" cy="637541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6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OCTUBRE</a:t>
            </a:r>
          </a:p>
        </p:txBody>
      </p:sp>
      <p:sp>
        <p:nvSpPr>
          <p:cNvPr id="1554" name="TextBox 12"/>
          <p:cNvSpPr txBox="1"/>
          <p:nvPr/>
        </p:nvSpPr>
        <p:spPr>
          <a:xfrm>
            <a:off x="16983324" y="4133587"/>
            <a:ext cx="3756929" cy="637541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6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NOVIEMBRE</a:t>
            </a:r>
          </a:p>
        </p:txBody>
      </p:sp>
      <p:sp>
        <p:nvSpPr>
          <p:cNvPr id="1555" name="TextBox 12"/>
          <p:cNvSpPr txBox="1"/>
          <p:nvPr/>
        </p:nvSpPr>
        <p:spPr>
          <a:xfrm>
            <a:off x="16557604" y="5221543"/>
            <a:ext cx="4706187" cy="3050541"/>
          </a:xfrm>
          <a:prstGeom prst="rect">
            <a:avLst/>
          </a:prstGeom>
          <a:solidFill>
            <a:srgbClr val="3381C7"/>
          </a:solidFill>
          <a:ln w="63500">
            <a:solidFill>
              <a:srgbClr val="36EC35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Barrancominas</a:t>
            </a:r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Bolívar </a:t>
            </a:r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El Dovio </a:t>
            </a:r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Dagua </a:t>
            </a:r>
          </a:p>
          <a:p>
            <a:pPr algn="ctr" defTabSz="914400">
              <a:defRPr sz="32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Piamonte </a:t>
            </a:r>
            <a:endParaRPr>
              <a:solidFill>
                <a:srgbClr val="FEFEFE"/>
              </a:solidFill>
            </a:endParaRPr>
          </a:p>
          <a:p>
            <a:pPr algn="ctr" defTabSz="914400">
              <a:defRPr sz="32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Ipiales 28</a:t>
            </a:r>
          </a:p>
        </p:txBody>
      </p:sp>
      <p:sp>
        <p:nvSpPr>
          <p:cNvPr id="1556" name="TextBox 12"/>
          <p:cNvSpPr txBox="1"/>
          <p:nvPr/>
        </p:nvSpPr>
        <p:spPr>
          <a:xfrm>
            <a:off x="8703163" y="5136593"/>
            <a:ext cx="3198793" cy="1120141"/>
          </a:xfrm>
          <a:prstGeom prst="rect">
            <a:avLst/>
          </a:prstGeom>
          <a:solidFill>
            <a:srgbClr val="C55A11"/>
          </a:solidFill>
          <a:ln w="63500">
            <a:solidFill>
              <a:srgbClr val="32EE3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Bolívar</a:t>
            </a:r>
            <a:endParaRPr sz="6400"/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El Dovio</a:t>
            </a:r>
          </a:p>
        </p:txBody>
      </p:sp>
      <p:sp>
        <p:nvSpPr>
          <p:cNvPr id="1557" name="TextBox 12"/>
          <p:cNvSpPr txBox="1"/>
          <p:nvPr/>
        </p:nvSpPr>
        <p:spPr>
          <a:xfrm>
            <a:off x="8733643" y="9205887"/>
            <a:ext cx="3198793" cy="1602741"/>
          </a:xfrm>
          <a:prstGeom prst="rect">
            <a:avLst/>
          </a:prstGeom>
          <a:solidFill>
            <a:srgbClr val="676112"/>
          </a:solidFill>
          <a:ln w="63500">
            <a:solidFill>
              <a:srgbClr val="32EE3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Cumaribo</a:t>
            </a:r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Rosas </a:t>
            </a:r>
            <a:endParaRPr sz="7200"/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Piamonte</a:t>
            </a:r>
          </a:p>
        </p:txBody>
      </p:sp>
      <p:sp>
        <p:nvSpPr>
          <p:cNvPr id="1558" name="CuadroTexto 30"/>
          <p:cNvSpPr txBox="1"/>
          <p:nvPr/>
        </p:nvSpPr>
        <p:spPr>
          <a:xfrm>
            <a:off x="8718523" y="7832693"/>
            <a:ext cx="3229033" cy="1120141"/>
          </a:xfrm>
          <a:prstGeom prst="rect">
            <a:avLst/>
          </a:prstGeom>
          <a:solidFill>
            <a:srgbClr val="C55A11"/>
          </a:solidFill>
          <a:ln w="63500">
            <a:solidFill>
              <a:srgbClr val="32EE3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Piamonte  </a:t>
            </a:r>
            <a:endParaRPr sz="6400"/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Ipiales </a:t>
            </a:r>
          </a:p>
        </p:txBody>
      </p:sp>
      <p:sp>
        <p:nvSpPr>
          <p:cNvPr id="1559" name="TextBox 12"/>
          <p:cNvSpPr txBox="1"/>
          <p:nvPr/>
        </p:nvSpPr>
        <p:spPr>
          <a:xfrm>
            <a:off x="12786581" y="5237525"/>
            <a:ext cx="3229033" cy="1120141"/>
          </a:xfrm>
          <a:prstGeom prst="rect">
            <a:avLst/>
          </a:prstGeom>
          <a:solidFill>
            <a:srgbClr val="676112"/>
          </a:solidFill>
          <a:ln w="63500">
            <a:solidFill>
              <a:srgbClr val="32EE3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Piamonte</a:t>
            </a:r>
            <a:endParaRPr sz="6400"/>
          </a:p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Cumaribo</a:t>
            </a:r>
          </a:p>
        </p:txBody>
      </p:sp>
      <p:sp>
        <p:nvSpPr>
          <p:cNvPr id="1560" name="TextBox 12"/>
          <p:cNvSpPr txBox="1"/>
          <p:nvPr/>
        </p:nvSpPr>
        <p:spPr>
          <a:xfrm>
            <a:off x="12858153" y="10289995"/>
            <a:ext cx="3229033" cy="1120141"/>
          </a:xfrm>
          <a:prstGeom prst="rect">
            <a:avLst/>
          </a:prstGeom>
          <a:solidFill>
            <a:srgbClr val="3381C7"/>
          </a:solidFill>
          <a:ln w="63500">
            <a:solidFill>
              <a:srgbClr val="36EC3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Rosas       29 octubre</a:t>
            </a:r>
          </a:p>
        </p:txBody>
      </p:sp>
      <p:sp>
        <p:nvSpPr>
          <p:cNvPr id="1561" name="Marcador de texto 3"/>
          <p:cNvSpPr txBox="1"/>
          <p:nvPr/>
        </p:nvSpPr>
        <p:spPr>
          <a:xfrm>
            <a:off x="11235214" y="88133"/>
            <a:ext cx="13147098" cy="2131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1828800">
              <a:lnSpc>
                <a:spcPct val="90000"/>
              </a:lnSpc>
              <a:spcBef>
                <a:spcPts val="2000"/>
              </a:spcBef>
              <a:defRPr sz="62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Avance PISDA 8 municipios </a:t>
            </a:r>
          </a:p>
          <a:p>
            <a:pPr algn="ctr" defTabSz="1828800">
              <a:lnSpc>
                <a:spcPct val="90000"/>
              </a:lnSpc>
              <a:spcBef>
                <a:spcPts val="2000"/>
              </a:spcBef>
              <a:defRPr sz="62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PNIS –  No PDET</a:t>
            </a:r>
          </a:p>
        </p:txBody>
      </p:sp>
      <p:sp>
        <p:nvSpPr>
          <p:cNvPr id="1562" name="CuadroTexto 10"/>
          <p:cNvSpPr txBox="1"/>
          <p:nvPr/>
        </p:nvSpPr>
        <p:spPr>
          <a:xfrm>
            <a:off x="3612418" y="11597945"/>
            <a:ext cx="2220299" cy="527403"/>
          </a:xfrm>
          <a:prstGeom prst="rect">
            <a:avLst/>
          </a:prstGeom>
          <a:ln w="76200">
            <a:solidFill>
              <a:srgbClr val="36EC3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Hecho</a:t>
            </a:r>
          </a:p>
        </p:txBody>
      </p:sp>
      <p:sp>
        <p:nvSpPr>
          <p:cNvPr id="1563" name="CuadroTexto 11"/>
          <p:cNvSpPr txBox="1"/>
          <p:nvPr/>
        </p:nvSpPr>
        <p:spPr>
          <a:xfrm>
            <a:off x="3612418" y="12525145"/>
            <a:ext cx="2220299" cy="527403"/>
          </a:xfrm>
          <a:prstGeom prst="rect">
            <a:avLst/>
          </a:prstGeom>
          <a:ln w="76200">
            <a:solidFill>
              <a:srgbClr val="FEF00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Proyectado</a:t>
            </a:r>
          </a:p>
        </p:txBody>
      </p:sp>
      <p:sp>
        <p:nvSpPr>
          <p:cNvPr id="1564" name="Rectángulo"/>
          <p:cNvSpPr/>
          <p:nvPr/>
        </p:nvSpPr>
        <p:spPr>
          <a:xfrm>
            <a:off x="0" y="-184149"/>
            <a:ext cx="2860676" cy="13900151"/>
          </a:xfrm>
          <a:prstGeom prst="rect">
            <a:avLst/>
          </a:prstGeom>
          <a:solidFill>
            <a:srgbClr val="96BDE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657600">
              <a:defRPr sz="1800" b="1">
                <a:solidFill>
                  <a:srgbClr val="F8CBAD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pic>
        <p:nvPicPr>
          <p:cNvPr id="1565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398250"/>
            <a:ext cx="2066927" cy="206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6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79" y="557783"/>
            <a:ext cx="7752051" cy="1526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8" name="WhatsApp Image 2020-09-17 at 12.44.04.jpeg" descr="WhatsApp Image 2020-09-17 at 12.44.04.jpeg"/>
          <p:cNvPicPr>
            <a:picLocks noChangeAspect="1"/>
          </p:cNvPicPr>
          <p:nvPr/>
        </p:nvPicPr>
        <p:blipFill>
          <a:blip r:embed="rId2"/>
          <a:srcRect l="332" t="16931" r="13940" b="9353"/>
          <a:stretch>
            <a:fillRect/>
          </a:stretch>
        </p:blipFill>
        <p:spPr>
          <a:xfrm>
            <a:off x="45241" y="-106580"/>
            <a:ext cx="24307181" cy="13929027"/>
          </a:xfrm>
          <a:prstGeom prst="rect">
            <a:avLst/>
          </a:prstGeom>
          <a:ln w="12700">
            <a:miter lim="400000"/>
          </a:ln>
          <a:effectLst>
            <a:outerShdw blurRad="508000" dist="254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569" name="Rectángulo"/>
          <p:cNvSpPr/>
          <p:nvPr/>
        </p:nvSpPr>
        <p:spPr>
          <a:xfrm>
            <a:off x="-143167" y="-47497"/>
            <a:ext cx="12845051" cy="13929123"/>
          </a:xfrm>
          <a:prstGeom prst="rect">
            <a:avLst/>
          </a:prstGeom>
          <a:solidFill>
            <a:srgbClr val="676112">
              <a:alpha val="5065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defTabSz="2436811"/>
            <a:endParaRPr/>
          </a:p>
        </p:txBody>
      </p:sp>
      <p:pic>
        <p:nvPicPr>
          <p:cNvPr id="1570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815" y="293990"/>
            <a:ext cx="6599869" cy="1299976"/>
          </a:xfrm>
          <a:prstGeom prst="rect">
            <a:avLst/>
          </a:prstGeom>
          <a:ln w="12700">
            <a:miter lim="400000"/>
          </a:ln>
        </p:spPr>
      </p:pic>
      <p:sp>
        <p:nvSpPr>
          <p:cNvPr id="1571" name="CuadroTexto 2"/>
          <p:cNvSpPr txBox="1"/>
          <p:nvPr/>
        </p:nvSpPr>
        <p:spPr>
          <a:xfrm>
            <a:off x="934894" y="5892803"/>
            <a:ext cx="11399711" cy="1828793"/>
          </a:xfrm>
          <a:prstGeom prst="rect">
            <a:avLst/>
          </a:prstGeom>
          <a:ln w="12700">
            <a:miter lim="400000"/>
          </a:ln>
          <a:effectLst>
            <a:outerShdw blurRad="1270000" dist="254000" dir="16200000" rotWithShape="0">
              <a:srgbClr val="FEFEFE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lnSpc>
                <a:spcPct val="80000"/>
              </a:lnSpc>
              <a:defRPr sz="6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NUEVAS ESTRATEGIAS DE SUSTITUCIÓN</a:t>
            </a:r>
          </a:p>
        </p:txBody>
      </p:sp>
      <p:sp>
        <p:nvSpPr>
          <p:cNvPr id="1572" name="Línea"/>
          <p:cNvSpPr/>
          <p:nvPr/>
        </p:nvSpPr>
        <p:spPr>
          <a:xfrm>
            <a:off x="1274695" y="7913742"/>
            <a:ext cx="10720110" cy="1"/>
          </a:xfrm>
          <a:prstGeom prst="line">
            <a:avLst/>
          </a:prstGeom>
          <a:ln w="25400">
            <a:solidFill>
              <a:srgbClr val="FEFEFE"/>
            </a:solidFill>
          </a:ln>
        </p:spPr>
        <p:txBody>
          <a:bodyPr lIns="91437" tIns="91437" rIns="91437" bIns="91437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73" name="Imagen 6" descr="Imagen 6"/>
          <p:cNvPicPr>
            <a:picLocks noChangeAspect="1"/>
          </p:cNvPicPr>
          <p:nvPr/>
        </p:nvPicPr>
        <p:blipFill>
          <a:blip r:embed="rId4">
            <a:alphaModFix amt="55448"/>
          </a:blip>
          <a:stretch>
            <a:fillRect/>
          </a:stretch>
        </p:blipFill>
        <p:spPr>
          <a:xfrm>
            <a:off x="21630763" y="11252483"/>
            <a:ext cx="2339353" cy="2337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4" name="Imagen 9" descr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1766" y="12298604"/>
            <a:ext cx="2664005" cy="664643"/>
          </a:xfrm>
          <a:prstGeom prst="rect">
            <a:avLst/>
          </a:prstGeom>
          <a:ln w="12700">
            <a:miter lim="400000"/>
          </a:ln>
        </p:spPr>
      </p:pic>
      <p:sp>
        <p:nvSpPr>
          <p:cNvPr id="1575" name="DIRECCIÓN DE SUSTITUCIÓN DE CULTIVOS ILÍCITOS"/>
          <p:cNvSpPr txBox="1"/>
          <p:nvPr/>
        </p:nvSpPr>
        <p:spPr>
          <a:xfrm>
            <a:off x="1351670" y="8319059"/>
            <a:ext cx="10566159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200" b="1">
                <a:solidFill>
                  <a:srgbClr val="FEFEFE"/>
                </a:solidFill>
              </a:defRPr>
            </a:lvl1pPr>
          </a:lstStyle>
          <a:p>
            <a:r>
              <a:t>DIRECCIÓN DE SUSTITUCIÓN DE CULTIVOS ILÍCITOS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" name="Captura de Pantalla 2020-11-30 a la(s) 8.11.16 p. m..png" descr="Captura de Pantalla 2020-11-30 a la(s) 8.11.16 p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000" y="-129837"/>
            <a:ext cx="24768001" cy="13975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2" name="Picture 2" descr="Picture 2"/>
          <p:cNvPicPr>
            <a:picLocks noChangeAspect="1"/>
          </p:cNvPicPr>
          <p:nvPr/>
        </p:nvPicPr>
        <p:blipFill>
          <a:blip r:embed="rId2">
            <a:alphaModFix amt="37621"/>
          </a:blip>
          <a:srcRect b="13840"/>
          <a:stretch>
            <a:fillRect/>
          </a:stretch>
        </p:blipFill>
        <p:spPr>
          <a:xfrm>
            <a:off x="2667786" y="-288746"/>
            <a:ext cx="21887407" cy="14107939"/>
          </a:xfrm>
          <a:prstGeom prst="rect">
            <a:avLst/>
          </a:prstGeom>
          <a:ln w="12700">
            <a:miter lim="400000"/>
          </a:ln>
        </p:spPr>
      </p:pic>
      <p:sp>
        <p:nvSpPr>
          <p:cNvPr id="1263" name="Rectángulo 1"/>
          <p:cNvSpPr/>
          <p:nvPr/>
        </p:nvSpPr>
        <p:spPr>
          <a:xfrm>
            <a:off x="2859083" y="488948"/>
            <a:ext cx="8678868" cy="170021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64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62" y="442912"/>
            <a:ext cx="83820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5" name="AreaAfectadaCocaDepto.png" descr="AreaAfectadaCocaDep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5774" y="-92870"/>
            <a:ext cx="969498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6" name="ÁREA AFECTADA POR CULTIVOS DE COCA EN COLOMBIA"/>
          <p:cNvSpPr txBox="1"/>
          <p:nvPr/>
        </p:nvSpPr>
        <p:spPr>
          <a:xfrm>
            <a:off x="3435519" y="5014485"/>
            <a:ext cx="11402025" cy="143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ÁREA AFECTADA POR CULTIVOS DE COCA EN COLOMBIA</a:t>
            </a:r>
          </a:p>
        </p:txBody>
      </p:sp>
      <p:sp>
        <p:nvSpPr>
          <p:cNvPr id="1267" name="Fuente: Observatorio de Drogas de Colombia"/>
          <p:cNvSpPr txBox="1"/>
          <p:nvPr/>
        </p:nvSpPr>
        <p:spPr>
          <a:xfrm>
            <a:off x="17968343" y="12886841"/>
            <a:ext cx="625416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5548B"/>
                </a:solidFill>
              </a:defRPr>
            </a:lvl1pPr>
          </a:lstStyle>
          <a:p>
            <a:r>
              <a:t>Fuente: Observatorio de Drogas de Colombia</a:t>
            </a:r>
          </a:p>
        </p:txBody>
      </p:sp>
      <p:sp>
        <p:nvSpPr>
          <p:cNvPr id="1268" name="154.476…"/>
          <p:cNvSpPr txBox="1"/>
          <p:nvPr/>
        </p:nvSpPr>
        <p:spPr>
          <a:xfrm>
            <a:off x="6487930" y="6494917"/>
            <a:ext cx="4650588" cy="283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sz="4000" b="1">
                <a:solidFill>
                  <a:srgbClr val="05548B"/>
                </a:solidFill>
              </a:defRPr>
            </a:pPr>
            <a:endParaRPr/>
          </a:p>
          <a:p>
            <a:pPr algn="ctr" defTabSz="457200">
              <a:defRPr sz="4000" b="1">
                <a:solidFill>
                  <a:srgbClr val="05548B"/>
                </a:solidFill>
              </a:defRPr>
            </a:pPr>
            <a:r>
              <a:rPr sz="6000"/>
              <a:t>154.476</a:t>
            </a:r>
            <a:r>
              <a:t> </a:t>
            </a:r>
          </a:p>
          <a:p>
            <a:pPr algn="ctr" defTabSz="457200">
              <a:defRPr sz="4000" b="1">
                <a:solidFill>
                  <a:srgbClr val="05548B"/>
                </a:solidFill>
              </a:defRPr>
            </a:pPr>
            <a:r>
              <a:t>hectáreas de coca </a:t>
            </a:r>
          </a:p>
          <a:p>
            <a:pPr algn="ctr" defTabSz="457200">
              <a:defRPr sz="4000" b="1">
                <a:solidFill>
                  <a:srgbClr val="05548B"/>
                </a:solidFill>
              </a:defRPr>
            </a:pPr>
            <a:r>
              <a:t>(SIMCI 2020)</a:t>
            </a:r>
          </a:p>
        </p:txBody>
      </p:sp>
      <p:sp>
        <p:nvSpPr>
          <p:cNvPr id="1269" name="Línea"/>
          <p:cNvSpPr/>
          <p:nvPr/>
        </p:nvSpPr>
        <p:spPr>
          <a:xfrm>
            <a:off x="3483091" y="6579074"/>
            <a:ext cx="10782803" cy="1"/>
          </a:xfrm>
          <a:prstGeom prst="line">
            <a:avLst/>
          </a:prstGeom>
          <a:ln w="25400">
            <a:solidFill>
              <a:srgbClr val="05548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Rectángulo"/>
          <p:cNvSpPr/>
          <p:nvPr/>
        </p:nvSpPr>
        <p:spPr>
          <a:xfrm>
            <a:off x="-1520" y="2365373"/>
            <a:ext cx="23207596" cy="11445879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defTabSz="914400">
              <a:lnSpc>
                <a:spcPct val="90000"/>
              </a:lnSpc>
              <a:spcBef>
                <a:spcPts val="2400"/>
              </a:spcBef>
              <a:defRPr sz="18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endParaRPr/>
          </a:p>
        </p:txBody>
      </p:sp>
      <p:sp>
        <p:nvSpPr>
          <p:cNvPr id="1580" name="Rectangle 1"/>
          <p:cNvSpPr/>
          <p:nvPr/>
        </p:nvSpPr>
        <p:spPr>
          <a:xfrm rot="5400000">
            <a:off x="10271124" y="-463550"/>
            <a:ext cx="13716002" cy="14624052"/>
          </a:xfrm>
          <a:prstGeom prst="rect">
            <a:avLst/>
          </a:prstGeom>
          <a:solidFill>
            <a:srgbClr val="3483C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3657600">
              <a:defRPr sz="3600"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pic>
        <p:nvPicPr>
          <p:cNvPr id="1581" name="Picture 2" descr="Picture 2"/>
          <p:cNvPicPr>
            <a:picLocks noChangeAspect="1"/>
          </p:cNvPicPr>
          <p:nvPr/>
        </p:nvPicPr>
        <p:blipFill>
          <a:blip r:embed="rId2">
            <a:alphaModFix amt="18122"/>
          </a:blip>
          <a:srcRect t="6345" r="1938" b="26280"/>
          <a:stretch>
            <a:fillRect/>
          </a:stretch>
        </p:blipFill>
        <p:spPr>
          <a:xfrm>
            <a:off x="2522846" y="2431256"/>
            <a:ext cx="22011797" cy="11314343"/>
          </a:xfrm>
          <a:prstGeom prst="rect">
            <a:avLst/>
          </a:prstGeom>
          <a:ln w="12700">
            <a:miter lim="400000"/>
          </a:ln>
        </p:spPr>
      </p:pic>
      <p:sp>
        <p:nvSpPr>
          <p:cNvPr id="1582" name="Text Box 3"/>
          <p:cNvSpPr txBox="1"/>
          <p:nvPr/>
        </p:nvSpPr>
        <p:spPr>
          <a:xfrm>
            <a:off x="10196714" y="1929925"/>
            <a:ext cx="13439715" cy="2367273"/>
          </a:xfrm>
          <a:prstGeom prst="rect">
            <a:avLst/>
          </a:prstGeom>
          <a:solidFill>
            <a:srgbClr val="FEFEFE">
              <a:alpha val="7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3657600">
              <a:defRPr sz="36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Modelo dirigido a áreas ambientalmente estratégicas mediante la entrega de incentivos a la conservación, enfocados en prevenir la degradación de los ecosistemas así como el impulso a Proyectos de Uso Sostenible.</a:t>
            </a:r>
          </a:p>
        </p:txBody>
      </p:sp>
      <p:sp>
        <p:nvSpPr>
          <p:cNvPr id="1583" name="Text Box 7"/>
          <p:cNvSpPr txBox="1"/>
          <p:nvPr/>
        </p:nvSpPr>
        <p:spPr>
          <a:xfrm>
            <a:off x="18126978" y="5836999"/>
            <a:ext cx="19177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just" defTabSz="3657600">
              <a:defRPr sz="4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1.411</a:t>
            </a:r>
          </a:p>
        </p:txBody>
      </p:sp>
      <p:sp>
        <p:nvSpPr>
          <p:cNvPr id="1584" name="Marcador de texto 3"/>
          <p:cNvSpPr txBox="1"/>
          <p:nvPr/>
        </p:nvSpPr>
        <p:spPr>
          <a:xfrm>
            <a:off x="10195380" y="-8018"/>
            <a:ext cx="14293854" cy="1097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09750">
              <a:lnSpc>
                <a:spcPct val="90000"/>
              </a:lnSpc>
              <a:spcBef>
                <a:spcPts val="1800"/>
              </a:spcBef>
              <a:defRPr sz="6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Territorios para la Conservación (PSA)</a:t>
            </a:r>
          </a:p>
        </p:txBody>
      </p:sp>
      <p:sp>
        <p:nvSpPr>
          <p:cNvPr id="1585" name="Marcador de texto 3"/>
          <p:cNvSpPr txBox="1"/>
          <p:nvPr/>
        </p:nvSpPr>
        <p:spPr>
          <a:xfrm>
            <a:off x="11792294" y="767874"/>
            <a:ext cx="11100025" cy="85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lnSpc>
                <a:spcPct val="90000"/>
              </a:lnSpc>
              <a:spcBef>
                <a:spcPts val="2000"/>
              </a:spcBef>
              <a:defRPr sz="44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Convenio Parques Nacionales Naturales</a:t>
            </a:r>
          </a:p>
        </p:txBody>
      </p:sp>
      <p:sp>
        <p:nvSpPr>
          <p:cNvPr id="1586" name="Text Box 7"/>
          <p:cNvSpPr txBox="1"/>
          <p:nvPr/>
        </p:nvSpPr>
        <p:spPr>
          <a:xfrm>
            <a:off x="17538017" y="6792993"/>
            <a:ext cx="4854252" cy="1402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algn="just" defTabSz="3657600">
              <a:defRPr sz="4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$20.600.000</a:t>
            </a:r>
            <a:br/>
            <a:r>
              <a:rPr b="0"/>
              <a:t>USD $ $ 5,704.10</a:t>
            </a:r>
          </a:p>
        </p:txBody>
      </p:sp>
      <p:sp>
        <p:nvSpPr>
          <p:cNvPr id="1587" name="Text Box 7"/>
          <p:cNvSpPr txBox="1"/>
          <p:nvPr/>
        </p:nvSpPr>
        <p:spPr>
          <a:xfrm>
            <a:off x="10364217" y="9800557"/>
            <a:ext cx="9785355" cy="2113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marL="685800" indent="-685800" defTabSz="3657600">
              <a:buSzPct val="100000"/>
              <a:buChar char="-"/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Macarena</a:t>
            </a:r>
          </a:p>
          <a:p>
            <a:pPr marL="685800" indent="-685800" defTabSz="3657600">
              <a:buSzPct val="100000"/>
              <a:buChar char="-"/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Puerto Rico (456 familias)</a:t>
            </a:r>
          </a:p>
          <a:p>
            <a:pPr marL="685800" indent="-685800" defTabSz="3657600">
              <a:buSzPct val="100000"/>
              <a:buChar char="-"/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La Macarena (424 familias)</a:t>
            </a:r>
          </a:p>
          <a:p>
            <a:pPr marL="685800" indent="-685800" defTabSz="3657600">
              <a:buSzPct val="100000"/>
              <a:buChar char="-"/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Vista Hermosa (260 familias)</a:t>
            </a:r>
          </a:p>
        </p:txBody>
      </p:sp>
      <p:sp>
        <p:nvSpPr>
          <p:cNvPr id="1588" name="Text Box 7"/>
          <p:cNvSpPr txBox="1"/>
          <p:nvPr/>
        </p:nvSpPr>
        <p:spPr>
          <a:xfrm>
            <a:off x="10319815" y="8818444"/>
            <a:ext cx="13193516" cy="665473"/>
          </a:xfrm>
          <a:prstGeom prst="rect">
            <a:avLst/>
          </a:prstGeom>
          <a:solidFill>
            <a:srgbClr val="FEFEF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 algn="ctr" defTabSz="3657600">
              <a:defRPr sz="32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Parques Nacionales Naturales donde se ubican las familias:</a:t>
            </a:r>
          </a:p>
        </p:txBody>
      </p:sp>
      <p:sp>
        <p:nvSpPr>
          <p:cNvPr id="1589" name="Text Box 7"/>
          <p:cNvSpPr txBox="1"/>
          <p:nvPr/>
        </p:nvSpPr>
        <p:spPr>
          <a:xfrm>
            <a:off x="13536910" y="5858748"/>
            <a:ext cx="3439970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just" defTabSz="3657600">
              <a:defRPr sz="40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Familias PNIS</a:t>
            </a:r>
          </a:p>
        </p:txBody>
      </p:sp>
      <p:sp>
        <p:nvSpPr>
          <p:cNvPr id="1590" name="Text Box 7"/>
          <p:cNvSpPr txBox="1"/>
          <p:nvPr/>
        </p:nvSpPr>
        <p:spPr>
          <a:xfrm>
            <a:off x="13199495" y="7128273"/>
            <a:ext cx="4114806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 algn="just" defTabSz="3657600">
              <a:defRPr sz="40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Valor por familia</a:t>
            </a:r>
          </a:p>
        </p:txBody>
      </p:sp>
      <p:sp>
        <p:nvSpPr>
          <p:cNvPr id="1591" name="Uribe (140 familias)…"/>
          <p:cNvSpPr txBox="1"/>
          <p:nvPr/>
        </p:nvSpPr>
        <p:spPr>
          <a:xfrm>
            <a:off x="16043059" y="9800557"/>
            <a:ext cx="8421766" cy="2113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marL="1270000" lvl="1" indent="-685800" defTabSz="1828800">
              <a:buSzPct val="100000"/>
              <a:buChar char="-"/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Uribe (140 familias)</a:t>
            </a:r>
          </a:p>
          <a:p>
            <a:pPr marL="1270000" lvl="1" indent="-685800" defTabSz="1828800">
              <a:buSzPct val="100000"/>
              <a:buChar char="-"/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Mesetas (125 familias)</a:t>
            </a:r>
          </a:p>
          <a:p>
            <a:pPr marL="1270000" lvl="1" indent="-685800" defTabSz="1828800">
              <a:buSzPct val="100000"/>
              <a:buChar char="-"/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Puerto Concordia (1 familia)</a:t>
            </a:r>
          </a:p>
          <a:p>
            <a:pPr marL="1270000" lvl="1" indent="-685800" defTabSz="1828800">
              <a:buSzPct val="100000"/>
              <a:buChar char="-"/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San José del Guaviare (5 familias)</a:t>
            </a:r>
          </a:p>
        </p:txBody>
      </p:sp>
      <p:sp>
        <p:nvSpPr>
          <p:cNvPr id="1592" name="Componentes: Acuerdo de Conservación + Pago por Servicios Ambientales+ Asistencia Técnica + Proyectos de Uso Sostenible + acceso a mercados.  Duración: 2 años"/>
          <p:cNvSpPr txBox="1"/>
          <p:nvPr/>
        </p:nvSpPr>
        <p:spPr>
          <a:xfrm>
            <a:off x="-168021" y="2483085"/>
            <a:ext cx="9785355" cy="754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1828800">
              <a:defRPr sz="36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COMPONENTES:</a:t>
            </a:r>
          </a:p>
          <a:p>
            <a:pPr algn="ctr" defTabSz="1828800">
              <a:defRPr sz="36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 b="0"/>
          </a:p>
          <a:p>
            <a:pPr algn="ctr" defTabSz="1828800">
              <a:defRPr sz="36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b="0"/>
              <a:t>Acuerdo de Conservación </a:t>
            </a:r>
            <a:br>
              <a:rPr b="0"/>
            </a:br>
            <a:endParaRPr b="0"/>
          </a:p>
          <a:p>
            <a:pPr algn="ctr" defTabSz="1828800">
              <a:defRPr sz="36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b="0"/>
              <a:t>Pago por Servicios Ambientales</a:t>
            </a:r>
            <a:br>
              <a:rPr b="0"/>
            </a:br>
            <a:endParaRPr b="0"/>
          </a:p>
          <a:p>
            <a:pPr algn="ctr" defTabSz="1828800">
              <a:defRPr sz="36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b="0"/>
              <a:t>Asistencia Técnica </a:t>
            </a:r>
            <a:br>
              <a:rPr b="0"/>
            </a:br>
            <a:endParaRPr b="0"/>
          </a:p>
          <a:p>
            <a:pPr algn="ctr" defTabSz="1828800">
              <a:defRPr sz="36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b="0"/>
              <a:t>Proyectos de Uso Sostenible </a:t>
            </a:r>
            <a:br>
              <a:rPr b="0"/>
            </a:br>
            <a:endParaRPr b="0"/>
          </a:p>
          <a:p>
            <a:pPr algn="ctr" defTabSz="182880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sz="3600" b="0"/>
              <a:t>Acceso a mercados. </a:t>
            </a:r>
            <a:br>
              <a:rPr b="0"/>
            </a:br>
            <a:br>
              <a:rPr b="0"/>
            </a:br>
            <a:r>
              <a:rPr sz="5000"/>
              <a:t>Duración: 2 años</a:t>
            </a:r>
          </a:p>
        </p:txBody>
      </p:sp>
      <p:pic>
        <p:nvPicPr>
          <p:cNvPr id="1593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075" y="12411909"/>
            <a:ext cx="1261348" cy="1260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4" name="logo ART-2019.ai" descr="logo ART-2019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207" y="342824"/>
            <a:ext cx="7664117" cy="1541663"/>
          </a:xfrm>
          <a:prstGeom prst="rect">
            <a:avLst/>
          </a:prstGeom>
          <a:ln w="12700">
            <a:miter lim="400000"/>
          </a:ln>
        </p:spPr>
      </p:pic>
      <p:sp>
        <p:nvSpPr>
          <p:cNvPr id="1595" name="CuadroTexto 8"/>
          <p:cNvSpPr txBox="1"/>
          <p:nvPr/>
        </p:nvSpPr>
        <p:spPr>
          <a:xfrm>
            <a:off x="2115523" y="10630246"/>
            <a:ext cx="5218266" cy="1106800"/>
          </a:xfrm>
          <a:prstGeom prst="rect">
            <a:avLst/>
          </a:prstGeom>
          <a:solidFill>
            <a:srgbClr val="A8D6FF">
              <a:alpha val="29123"/>
            </a:srgbClr>
          </a:solidFill>
          <a:ln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ctr" defTabSz="1828800">
              <a:defRPr sz="3000" b="1">
                <a:solidFill>
                  <a:srgbClr val="376092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3.819 Familias PNIS</a:t>
            </a:r>
          </a:p>
          <a:p>
            <a:pPr algn="ctr" defTabSz="1828800">
              <a:defRPr sz="3000">
                <a:solidFill>
                  <a:srgbClr val="376092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Se ubican en PNN</a:t>
            </a:r>
          </a:p>
        </p:txBody>
      </p:sp>
      <p:sp>
        <p:nvSpPr>
          <p:cNvPr id="1596" name="CuadroTexto 8"/>
          <p:cNvSpPr txBox="1"/>
          <p:nvPr/>
        </p:nvSpPr>
        <p:spPr>
          <a:xfrm>
            <a:off x="697384" y="11687502"/>
            <a:ext cx="8054544" cy="640075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defRPr sz="3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2.243 Familias inician  atención en el 2020</a:t>
            </a:r>
          </a:p>
        </p:txBody>
      </p:sp>
      <p:sp>
        <p:nvSpPr>
          <p:cNvPr id="1597" name="*Tasa de cambio representativa del mercado (TRM COP $3.611)"/>
          <p:cNvSpPr txBox="1"/>
          <p:nvPr/>
        </p:nvSpPr>
        <p:spPr>
          <a:xfrm>
            <a:off x="12932283" y="8092935"/>
            <a:ext cx="10673762" cy="52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indent="304800" algn="ctr" defTabSz="1828800">
              <a:tabLst>
                <a:tab pos="1295400" algn="l"/>
              </a:tabLst>
              <a:defRPr sz="28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*Tasa de cambio representativa del mercado (TRM COP $3.611)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" grpId="1" animBg="1" advAuto="0"/>
      <p:bldP spid="1596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Rectángulo"/>
          <p:cNvSpPr/>
          <p:nvPr/>
        </p:nvSpPr>
        <p:spPr>
          <a:xfrm>
            <a:off x="742950" y="2450705"/>
            <a:ext cx="23133050" cy="1123989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defTabSz="914400">
              <a:lnSpc>
                <a:spcPct val="90000"/>
              </a:lnSpc>
              <a:spcBef>
                <a:spcPts val="2400"/>
              </a:spcBef>
              <a:defRPr sz="18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endParaRPr/>
          </a:p>
        </p:txBody>
      </p:sp>
      <p:sp>
        <p:nvSpPr>
          <p:cNvPr id="1600" name="Rectangle 1"/>
          <p:cNvSpPr/>
          <p:nvPr/>
        </p:nvSpPr>
        <p:spPr>
          <a:xfrm rot="5400000">
            <a:off x="10372725" y="-463550"/>
            <a:ext cx="13716000" cy="14624050"/>
          </a:xfrm>
          <a:prstGeom prst="rect">
            <a:avLst/>
          </a:prstGeom>
          <a:solidFill>
            <a:srgbClr val="3483C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3657600">
              <a:defRPr sz="3600">
                <a:solidFill>
                  <a:srgbClr val="FFFFFF"/>
                </a:solidFill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pic>
        <p:nvPicPr>
          <p:cNvPr id="1601" name="Picture 2" descr="Picture 2"/>
          <p:cNvPicPr>
            <a:picLocks noChangeAspect="1"/>
          </p:cNvPicPr>
          <p:nvPr/>
        </p:nvPicPr>
        <p:blipFill>
          <a:blip r:embed="rId2">
            <a:alphaModFix amt="18122"/>
          </a:blip>
          <a:srcRect t="6345" r="1939" b="26280"/>
          <a:stretch>
            <a:fillRect/>
          </a:stretch>
        </p:blipFill>
        <p:spPr>
          <a:xfrm>
            <a:off x="2557649" y="2511107"/>
            <a:ext cx="21916175" cy="11265191"/>
          </a:xfrm>
          <a:prstGeom prst="rect">
            <a:avLst/>
          </a:prstGeom>
          <a:ln w="12700">
            <a:miter lim="400000"/>
          </a:ln>
        </p:spPr>
      </p:pic>
      <p:sp>
        <p:nvSpPr>
          <p:cNvPr id="1602" name="Text Box 7"/>
          <p:cNvSpPr txBox="1"/>
          <p:nvPr/>
        </p:nvSpPr>
        <p:spPr>
          <a:xfrm>
            <a:off x="18313206" y="4616132"/>
            <a:ext cx="1708152" cy="792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just" defTabSz="3657600">
              <a:defRPr sz="4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1.500</a:t>
            </a:r>
            <a:r>
              <a:rPr b="0"/>
              <a:t> </a:t>
            </a:r>
          </a:p>
        </p:txBody>
      </p:sp>
      <p:sp>
        <p:nvSpPr>
          <p:cNvPr id="1603" name="Text Box 8"/>
          <p:cNvSpPr txBox="1"/>
          <p:nvPr/>
        </p:nvSpPr>
        <p:spPr>
          <a:xfrm>
            <a:off x="12763500" y="10239375"/>
            <a:ext cx="3819524" cy="1402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3657600">
              <a:defRPr sz="40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- Tumaco (463)</a:t>
            </a:r>
          </a:p>
          <a:p>
            <a:pPr defTabSz="3657600">
              <a:defRPr sz="40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- Tierralta (400)</a:t>
            </a:r>
          </a:p>
        </p:txBody>
      </p:sp>
      <p:sp>
        <p:nvSpPr>
          <p:cNvPr id="1604" name="Marcador de texto 3"/>
          <p:cNvSpPr txBox="1"/>
          <p:nvPr/>
        </p:nvSpPr>
        <p:spPr>
          <a:xfrm>
            <a:off x="11465390" y="39215"/>
            <a:ext cx="12553952" cy="1097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r" defTabSz="1828800">
              <a:lnSpc>
                <a:spcPct val="90000"/>
              </a:lnSpc>
              <a:spcBef>
                <a:spcPts val="2000"/>
              </a:spcBef>
              <a:defRPr sz="6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Formalizar para Sustituir</a:t>
            </a:r>
          </a:p>
        </p:txBody>
      </p:sp>
      <p:sp>
        <p:nvSpPr>
          <p:cNvPr id="1605" name="Marcador de texto 3"/>
          <p:cNvSpPr txBox="1"/>
          <p:nvPr/>
        </p:nvSpPr>
        <p:spPr>
          <a:xfrm>
            <a:off x="11897190" y="988541"/>
            <a:ext cx="12163427" cy="855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r" defTabSz="1828800">
              <a:lnSpc>
                <a:spcPct val="90000"/>
              </a:lnSpc>
              <a:spcBef>
                <a:spcPts val="2000"/>
              </a:spcBef>
              <a:defRPr sz="44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Convenio con la Agencia Nacional de Tierras</a:t>
            </a:r>
          </a:p>
        </p:txBody>
      </p:sp>
      <p:sp>
        <p:nvSpPr>
          <p:cNvPr id="1606" name="Text Box 3"/>
          <p:cNvSpPr txBox="1"/>
          <p:nvPr/>
        </p:nvSpPr>
        <p:spPr>
          <a:xfrm>
            <a:off x="10263009" y="2535078"/>
            <a:ext cx="13193513" cy="1275075"/>
          </a:xfrm>
          <a:prstGeom prst="rect">
            <a:avLst/>
          </a:prstGeom>
          <a:solidFill>
            <a:srgbClr val="FEFEFE">
              <a:alpha val="92492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3657600">
              <a:defRPr sz="36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Promueve el acceso a tierras con seguridad jurídica a las familias y dota los predios con una iniciativa productiva viable.</a:t>
            </a:r>
          </a:p>
        </p:txBody>
      </p:sp>
      <p:sp>
        <p:nvSpPr>
          <p:cNvPr id="1607" name="Text Box 7"/>
          <p:cNvSpPr txBox="1"/>
          <p:nvPr/>
        </p:nvSpPr>
        <p:spPr>
          <a:xfrm>
            <a:off x="18329081" y="5764530"/>
            <a:ext cx="5729510" cy="1402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algn="just" defTabSz="3657600">
              <a:defRPr sz="4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$17.012.000</a:t>
            </a:r>
            <a:br/>
            <a:r>
              <a:rPr b="0"/>
              <a:t>USD$ 4,710.59 </a:t>
            </a:r>
          </a:p>
        </p:txBody>
      </p:sp>
      <p:sp>
        <p:nvSpPr>
          <p:cNvPr id="1608" name="Text Box 8"/>
          <p:cNvSpPr txBox="1"/>
          <p:nvPr/>
        </p:nvSpPr>
        <p:spPr>
          <a:xfrm>
            <a:off x="16995776" y="10239375"/>
            <a:ext cx="5041902" cy="1402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marL="457200" indent="-457200" defTabSz="3657600">
              <a:buSzPct val="100000"/>
              <a:buChar char="-"/>
              <a:defRPr sz="40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Puerto Asís (337) </a:t>
            </a:r>
          </a:p>
          <a:p>
            <a:pPr marL="457200" indent="-457200" defTabSz="3657600">
              <a:buSzPct val="100000"/>
              <a:buChar char="-"/>
              <a:defRPr sz="40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Tibú (300)</a:t>
            </a:r>
          </a:p>
        </p:txBody>
      </p:sp>
      <p:sp>
        <p:nvSpPr>
          <p:cNvPr id="1609" name="Text Box 7"/>
          <p:cNvSpPr txBox="1"/>
          <p:nvPr/>
        </p:nvSpPr>
        <p:spPr>
          <a:xfrm>
            <a:off x="14042831" y="4616132"/>
            <a:ext cx="4114802" cy="792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just" defTabSz="3657600">
              <a:defRPr sz="40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Familias PNIS</a:t>
            </a:r>
          </a:p>
        </p:txBody>
      </p:sp>
      <p:sp>
        <p:nvSpPr>
          <p:cNvPr id="1610" name="Text Box 7"/>
          <p:cNvSpPr txBox="1"/>
          <p:nvPr/>
        </p:nvSpPr>
        <p:spPr>
          <a:xfrm>
            <a:off x="14042831" y="6069329"/>
            <a:ext cx="4114802" cy="792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 algn="just" defTabSz="3657600">
              <a:defRPr sz="40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Valor por familia:</a:t>
            </a:r>
          </a:p>
        </p:txBody>
      </p:sp>
      <p:sp>
        <p:nvSpPr>
          <p:cNvPr id="1611" name="Text Box 7"/>
          <p:cNvSpPr txBox="1"/>
          <p:nvPr/>
        </p:nvSpPr>
        <p:spPr>
          <a:xfrm>
            <a:off x="10319815" y="8760458"/>
            <a:ext cx="13193513" cy="665475"/>
          </a:xfrm>
          <a:prstGeom prst="rect">
            <a:avLst/>
          </a:prstGeom>
          <a:solidFill>
            <a:srgbClr val="FEFEFE">
              <a:alpha val="795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 algn="ctr" defTabSz="3657600">
              <a:defRPr sz="32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Municipios donde se hará la formalización:</a:t>
            </a:r>
          </a:p>
        </p:txBody>
      </p:sp>
      <p:sp>
        <p:nvSpPr>
          <p:cNvPr id="1612" name="Componentes: Formalización del predio + Proyecto productivo + Comercialización…"/>
          <p:cNvSpPr txBox="1"/>
          <p:nvPr/>
        </p:nvSpPr>
        <p:spPr>
          <a:xfrm>
            <a:off x="329942" y="4254179"/>
            <a:ext cx="9335257" cy="574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914400">
              <a:defRPr sz="4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COMPONENTES:</a:t>
            </a:r>
          </a:p>
          <a:p>
            <a:pPr algn="ctr" defTabSz="914400">
              <a:defRPr sz="4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/>
          </a:p>
          <a:p>
            <a:pPr algn="ctr" defTabSz="914400">
              <a:defRPr sz="4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b="0"/>
              <a:t>Formalización del predio </a:t>
            </a:r>
          </a:p>
          <a:p>
            <a:pPr algn="ctr" defTabSz="914400">
              <a:defRPr sz="4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 b="0"/>
          </a:p>
          <a:p>
            <a:pPr algn="ctr" defTabSz="914400">
              <a:defRPr sz="4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b="0"/>
              <a:t>Proyecto productivo </a:t>
            </a:r>
          </a:p>
          <a:p>
            <a:pPr algn="ctr" defTabSz="914400">
              <a:defRPr sz="4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 b="0"/>
          </a:p>
          <a:p>
            <a:pPr algn="ctr" defTabSz="914400">
              <a:defRPr sz="4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rPr b="0"/>
              <a:t>Comercialización</a:t>
            </a:r>
          </a:p>
          <a:p>
            <a:pPr algn="ctr" defTabSz="914400">
              <a:defRPr sz="4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 b="0"/>
          </a:p>
          <a:p>
            <a:pPr algn="ctr" defTabSz="914400">
              <a:defRPr sz="5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Duración: 2 años</a:t>
            </a:r>
          </a:p>
        </p:txBody>
      </p:sp>
      <p:pic>
        <p:nvPicPr>
          <p:cNvPr id="1613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916" y="11709703"/>
            <a:ext cx="2068522" cy="2066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4" name="logo ART-2019.ai" descr="logo ART-2019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276" y="792720"/>
            <a:ext cx="7664118" cy="1541663"/>
          </a:xfrm>
          <a:prstGeom prst="rect">
            <a:avLst/>
          </a:prstGeom>
          <a:ln w="12700">
            <a:miter lim="400000"/>
          </a:ln>
        </p:spPr>
      </p:pic>
      <p:sp>
        <p:nvSpPr>
          <p:cNvPr id="1615" name="CuadroTexto 5"/>
          <p:cNvSpPr txBox="1"/>
          <p:nvPr/>
        </p:nvSpPr>
        <p:spPr>
          <a:xfrm>
            <a:off x="575832" y="10140461"/>
            <a:ext cx="8843476" cy="1097275"/>
          </a:xfrm>
          <a:prstGeom prst="rect">
            <a:avLst/>
          </a:prstGeom>
          <a:solidFill>
            <a:srgbClr val="A8D6FF">
              <a:alpha val="2869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defRPr sz="3000" b="1">
                <a:solidFill>
                  <a:srgbClr val="37609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53.521 Familias PNIS se atenderán con este Modelo formalización y contratos</a:t>
            </a:r>
          </a:p>
        </p:txBody>
      </p:sp>
      <p:sp>
        <p:nvSpPr>
          <p:cNvPr id="1616" name="CuadroTexto 5"/>
          <p:cNvSpPr txBox="1"/>
          <p:nvPr/>
        </p:nvSpPr>
        <p:spPr>
          <a:xfrm>
            <a:off x="568440" y="11383617"/>
            <a:ext cx="8858261" cy="1097275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defRPr sz="3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1.500 Familias inician atención en la vigencia 2020</a:t>
            </a:r>
          </a:p>
        </p:txBody>
      </p:sp>
      <p:sp>
        <p:nvSpPr>
          <p:cNvPr id="1617" name="*Tasa de cambio representativa del mercado (TRM COP $3.611)"/>
          <p:cNvSpPr txBox="1"/>
          <p:nvPr/>
        </p:nvSpPr>
        <p:spPr>
          <a:xfrm>
            <a:off x="13008725" y="7093256"/>
            <a:ext cx="10673761" cy="52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indent="304800" algn="ctr" defTabSz="1828800">
              <a:tabLst>
                <a:tab pos="1295400" algn="l"/>
              </a:tabLst>
              <a:defRPr sz="28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*Tasa de cambio representativa del mercado (TRM COP $3.611)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" grpId="1" animBg="1" advAuto="0"/>
      <p:bldP spid="1616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9" name="Picture 2" descr="Picture 2"/>
          <p:cNvPicPr>
            <a:picLocks noChangeAspect="1"/>
          </p:cNvPicPr>
          <p:nvPr/>
        </p:nvPicPr>
        <p:blipFill>
          <a:blip r:embed="rId2">
            <a:alphaModFix amt="13946"/>
          </a:blip>
          <a:srcRect t="6345" r="1938" b="26280"/>
          <a:stretch>
            <a:fillRect/>
          </a:stretch>
        </p:blipFill>
        <p:spPr>
          <a:xfrm>
            <a:off x="1483931" y="2515004"/>
            <a:ext cx="22011797" cy="11314341"/>
          </a:xfrm>
          <a:prstGeom prst="rect">
            <a:avLst/>
          </a:prstGeom>
          <a:ln w="12700">
            <a:miter lim="400000"/>
          </a:ln>
        </p:spPr>
      </p:pic>
      <p:sp>
        <p:nvSpPr>
          <p:cNvPr id="1620" name="Marcador de texto 3"/>
          <p:cNvSpPr txBox="1"/>
          <p:nvPr/>
        </p:nvSpPr>
        <p:spPr>
          <a:xfrm>
            <a:off x="8475919" y="205739"/>
            <a:ext cx="15031782" cy="1968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r" defTabSz="1828800">
              <a:lnSpc>
                <a:spcPct val="90000"/>
              </a:lnSpc>
              <a:spcBef>
                <a:spcPts val="2000"/>
              </a:spcBef>
              <a:defRPr sz="6200" b="1">
                <a:solidFill>
                  <a:srgbClr val="1F4E79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Sustitución con Legalidad</a:t>
            </a:r>
            <a:br/>
            <a:r>
              <a:t>Enfoque Diferencial</a:t>
            </a:r>
          </a:p>
        </p:txBody>
      </p:sp>
      <p:sp>
        <p:nvSpPr>
          <p:cNvPr id="1621" name="6 Rectángulo"/>
          <p:cNvSpPr txBox="1"/>
          <p:nvPr/>
        </p:nvSpPr>
        <p:spPr>
          <a:xfrm>
            <a:off x="2264436" y="6566661"/>
            <a:ext cx="19966228" cy="114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Proyecto Productivo Comunitario + Asistencia Técnica Integral + Comercialización </a:t>
            </a:r>
          </a:p>
          <a:p>
            <a:pPr algn="ctr" defTabSz="914400">
              <a:defRPr sz="32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Duración</a:t>
            </a:r>
            <a:r>
              <a:rPr b="0"/>
              <a:t>: 2 años</a:t>
            </a:r>
          </a:p>
        </p:txBody>
      </p:sp>
      <p:sp>
        <p:nvSpPr>
          <p:cNvPr id="1622" name="14 Rectángulo"/>
          <p:cNvSpPr txBox="1"/>
          <p:nvPr/>
        </p:nvSpPr>
        <p:spPr>
          <a:xfrm>
            <a:off x="2240818" y="4046323"/>
            <a:ext cx="20025363" cy="114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914400">
              <a:defRPr sz="32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Atiende familias ubicadas en áreas formalizadas bajo un enfoque colectivo y diferencial en lo étnico, ambiental, de mujer, género familia y generación, implementando iniciativas productivas.</a:t>
            </a:r>
          </a:p>
        </p:txBody>
      </p:sp>
      <p:sp>
        <p:nvSpPr>
          <p:cNvPr id="1623" name="5 Rectángulo"/>
          <p:cNvSpPr/>
          <p:nvPr/>
        </p:nvSpPr>
        <p:spPr>
          <a:xfrm>
            <a:off x="2222943" y="8236797"/>
            <a:ext cx="20007726" cy="728975"/>
          </a:xfrm>
          <a:prstGeom prst="rect">
            <a:avLst/>
          </a:prstGeom>
          <a:solidFill>
            <a:srgbClr val="FEFEF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defRPr sz="36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Supuestos</a:t>
            </a:r>
          </a:p>
        </p:txBody>
      </p:sp>
      <p:sp>
        <p:nvSpPr>
          <p:cNvPr id="1624" name="5 Rectángulo"/>
          <p:cNvSpPr/>
          <p:nvPr/>
        </p:nvSpPr>
        <p:spPr>
          <a:xfrm>
            <a:off x="2264435" y="5668805"/>
            <a:ext cx="20007721" cy="728975"/>
          </a:xfrm>
          <a:prstGeom prst="rect">
            <a:avLst/>
          </a:prstGeom>
          <a:solidFill>
            <a:srgbClr val="FEFEF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defRPr sz="36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Componentes</a:t>
            </a:r>
          </a:p>
        </p:txBody>
      </p:sp>
      <p:sp>
        <p:nvSpPr>
          <p:cNvPr id="1625" name="5 Rectángulo"/>
          <p:cNvSpPr/>
          <p:nvPr/>
        </p:nvSpPr>
        <p:spPr>
          <a:xfrm>
            <a:off x="2370576" y="3040315"/>
            <a:ext cx="20007720" cy="728975"/>
          </a:xfrm>
          <a:prstGeom prst="rect">
            <a:avLst/>
          </a:prstGeom>
          <a:solidFill>
            <a:srgbClr val="FEFEF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defRPr sz="36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Sustitución con Legalidad – Enfoque Diferencial</a:t>
            </a:r>
          </a:p>
        </p:txBody>
      </p:sp>
      <p:sp>
        <p:nvSpPr>
          <p:cNvPr id="1626" name="11 Rectángulo"/>
          <p:cNvSpPr txBox="1"/>
          <p:nvPr/>
        </p:nvSpPr>
        <p:spPr>
          <a:xfrm>
            <a:off x="2111844" y="9330607"/>
            <a:ext cx="20019364" cy="3078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marL="342900" indent="-342900" algn="just" defTabSz="1828800">
              <a:buSzPct val="100000"/>
              <a:buFont typeface="Helvetica"/>
              <a:buChar char="✓"/>
              <a:defRPr sz="32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Por tratarse de Territorios y comunidades que se rigen bajo principios de colectividad la intervención productiva a implementar está validada por el 100% de los integrantes de la comunidad lo que permite consolidar un Modelo con economías de escala.</a:t>
            </a:r>
            <a:endParaRPr>
              <a:solidFill>
                <a:srgbClr val="203864"/>
              </a:solidFill>
            </a:endParaRPr>
          </a:p>
          <a:p>
            <a:pPr algn="just" defTabSz="1828800">
              <a:defRPr sz="32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>
              <a:solidFill>
                <a:srgbClr val="203864"/>
              </a:solidFill>
            </a:endParaRPr>
          </a:p>
          <a:p>
            <a:pPr marL="342900" indent="-342900" algn="just" defTabSz="1828800">
              <a:buSzPct val="100000"/>
              <a:buFont typeface="Helvetica"/>
              <a:buChar char="✓"/>
              <a:defRPr sz="32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Las autoridades indígenas, afrodescendientes o de organizaciones campesinas vincularán al Programa de sustitución voluntaria al 100% de las familias de los territorios que representan.</a:t>
            </a:r>
          </a:p>
        </p:txBody>
      </p:sp>
      <p:pic>
        <p:nvPicPr>
          <p:cNvPr id="1627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0904" y="12135687"/>
            <a:ext cx="1486563" cy="1485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8" name="logo ART-2019.ai" descr="logo ART-2019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41" y="419157"/>
            <a:ext cx="7664118" cy="1541663"/>
          </a:xfrm>
          <a:prstGeom prst="rect">
            <a:avLst/>
          </a:prstGeom>
          <a:ln w="12700">
            <a:miter lim="400000"/>
          </a:ln>
        </p:spPr>
      </p:pic>
      <p:sp>
        <p:nvSpPr>
          <p:cNvPr id="1629" name="CuadroTexto 6"/>
          <p:cNvSpPr txBox="1"/>
          <p:nvPr/>
        </p:nvSpPr>
        <p:spPr>
          <a:xfrm>
            <a:off x="2011484" y="12533231"/>
            <a:ext cx="19743907" cy="1097275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ctr" defTabSz="1828800">
              <a:defRPr sz="3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24.761 Familias PNIS</a:t>
            </a:r>
          </a:p>
          <a:p>
            <a:pPr algn="ctr" defTabSz="1828800">
              <a:defRPr sz="30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Se atenderán con este Modelo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1" name="WhatsApp Image 2020-08-20 at 09.18.33.jpeg" descr="WhatsApp Image 2020-08-20 at 09.18.33.jpeg"/>
          <p:cNvPicPr>
            <a:picLocks noChangeAspect="1"/>
          </p:cNvPicPr>
          <p:nvPr/>
        </p:nvPicPr>
        <p:blipFill>
          <a:blip r:embed="rId2"/>
          <a:srcRect l="241" t="9240" r="9887"/>
          <a:stretch>
            <a:fillRect/>
          </a:stretch>
        </p:blipFill>
        <p:spPr>
          <a:xfrm>
            <a:off x="33947" y="-48567"/>
            <a:ext cx="24316108" cy="13813133"/>
          </a:xfrm>
          <a:prstGeom prst="rect">
            <a:avLst/>
          </a:prstGeom>
          <a:ln w="12700">
            <a:miter lim="400000"/>
          </a:ln>
          <a:effectLst>
            <a:outerShdw blurRad="508000" dist="254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632" name="Rectángulo"/>
          <p:cNvSpPr/>
          <p:nvPr/>
        </p:nvSpPr>
        <p:spPr>
          <a:xfrm>
            <a:off x="-113211" y="3303"/>
            <a:ext cx="12845052" cy="13607794"/>
          </a:xfrm>
          <a:prstGeom prst="rect">
            <a:avLst/>
          </a:prstGeom>
          <a:solidFill>
            <a:srgbClr val="676112">
              <a:alpha val="5065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defTabSz="2436811"/>
            <a:endParaRPr/>
          </a:p>
        </p:txBody>
      </p:sp>
      <p:pic>
        <p:nvPicPr>
          <p:cNvPr id="1633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815" y="293990"/>
            <a:ext cx="6599869" cy="1299976"/>
          </a:xfrm>
          <a:prstGeom prst="rect">
            <a:avLst/>
          </a:prstGeom>
          <a:ln w="12700">
            <a:miter lim="400000"/>
          </a:ln>
        </p:spPr>
      </p:pic>
      <p:sp>
        <p:nvSpPr>
          <p:cNvPr id="1634" name="CuadroTexto 2"/>
          <p:cNvSpPr txBox="1"/>
          <p:nvPr/>
        </p:nvSpPr>
        <p:spPr>
          <a:xfrm>
            <a:off x="609459" y="6929472"/>
            <a:ext cx="11399712" cy="1097273"/>
          </a:xfrm>
          <a:prstGeom prst="rect">
            <a:avLst/>
          </a:prstGeom>
          <a:ln w="12700">
            <a:miter lim="400000"/>
          </a:ln>
          <a:effectLst>
            <a:outerShdw blurRad="1270000" dist="254000" dir="16200000" rotWithShape="0">
              <a:srgbClr val="FEFEFE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lnSpc>
                <a:spcPct val="80000"/>
              </a:lnSpc>
              <a:defRPr sz="6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HECHO A LA MEDIDA</a:t>
            </a:r>
          </a:p>
        </p:txBody>
      </p:sp>
      <p:sp>
        <p:nvSpPr>
          <p:cNvPr id="1635" name="DIRECCIÓN DE SUSTITUCIÓN DE CULTIVOS ILÍCITOS"/>
          <p:cNvSpPr txBox="1"/>
          <p:nvPr/>
        </p:nvSpPr>
        <p:spPr>
          <a:xfrm>
            <a:off x="1999195" y="1817811"/>
            <a:ext cx="9258406" cy="5232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2436811">
              <a:defRPr sz="2800" b="1">
                <a:solidFill>
                  <a:srgbClr val="2262AF"/>
                </a:solidFill>
              </a:defRPr>
            </a:lvl1pPr>
          </a:lstStyle>
          <a:p>
            <a:r>
              <a:t>DIRECCIÓN DE SUSTITUCIÓN DE CULTIVOS ILÍCITOS</a:t>
            </a:r>
          </a:p>
        </p:txBody>
      </p:sp>
      <p:sp>
        <p:nvSpPr>
          <p:cNvPr id="1636" name="Línea"/>
          <p:cNvSpPr/>
          <p:nvPr/>
        </p:nvSpPr>
        <p:spPr>
          <a:xfrm>
            <a:off x="1274695" y="6736081"/>
            <a:ext cx="10720110" cy="1"/>
          </a:xfrm>
          <a:prstGeom prst="line">
            <a:avLst/>
          </a:prstGeom>
          <a:ln w="25400">
            <a:solidFill>
              <a:srgbClr val="FEFEFE"/>
            </a:solidFill>
          </a:ln>
        </p:spPr>
        <p:txBody>
          <a:bodyPr lIns="91437" tIns="91437" rIns="91437" bIns="91437"/>
          <a:lstStyle/>
          <a:p>
            <a:pPr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37" name="Imagen 6" descr="Imagen 6"/>
          <p:cNvPicPr>
            <a:picLocks noChangeAspect="1"/>
          </p:cNvPicPr>
          <p:nvPr/>
        </p:nvPicPr>
        <p:blipFill>
          <a:blip r:embed="rId4">
            <a:alphaModFix amt="55448"/>
          </a:blip>
          <a:stretch>
            <a:fillRect/>
          </a:stretch>
        </p:blipFill>
        <p:spPr>
          <a:xfrm>
            <a:off x="21630763" y="11252483"/>
            <a:ext cx="2339353" cy="2337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8" name="Imagen 9" descr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1766" y="12298604"/>
            <a:ext cx="2664005" cy="664643"/>
          </a:xfrm>
          <a:prstGeom prst="rect">
            <a:avLst/>
          </a:prstGeom>
          <a:ln w="12700">
            <a:miter lim="400000"/>
          </a:ln>
        </p:spPr>
      </p:pic>
      <p:sp>
        <p:nvSpPr>
          <p:cNvPr id="1639" name="ESTRATEGIA"/>
          <p:cNvSpPr txBox="1"/>
          <p:nvPr/>
        </p:nvSpPr>
        <p:spPr>
          <a:xfrm>
            <a:off x="4310769" y="5587653"/>
            <a:ext cx="4635259" cy="942337"/>
          </a:xfrm>
          <a:prstGeom prst="rect">
            <a:avLst/>
          </a:prstGeom>
          <a:ln w="12700">
            <a:miter lim="400000"/>
          </a:ln>
          <a:effectLst>
            <a:outerShdw blurRad="1270000" dist="254000" dir="16200000" rotWithShape="0">
              <a:srgbClr val="FEFEFE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2436811">
              <a:defRPr sz="5600" b="1">
                <a:solidFill>
                  <a:srgbClr val="FEFEFE"/>
                </a:solidFill>
              </a:defRPr>
            </a:lvl1pPr>
          </a:lstStyle>
          <a:p>
            <a:r>
              <a:t>ESTRATEGIA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" name="Picture 2" descr="Picture 2"/>
          <p:cNvPicPr>
            <a:picLocks noChangeAspect="1"/>
          </p:cNvPicPr>
          <p:nvPr/>
        </p:nvPicPr>
        <p:blipFill>
          <a:blip r:embed="rId2">
            <a:alphaModFix amt="41637"/>
          </a:blip>
          <a:srcRect b="13828"/>
          <a:stretch>
            <a:fillRect/>
          </a:stretch>
        </p:blipFill>
        <p:spPr>
          <a:xfrm>
            <a:off x="2895600" y="-53976"/>
            <a:ext cx="21599530" cy="139255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2" name="Rectángulo 1"/>
          <p:cNvSpPr/>
          <p:nvPr/>
        </p:nvSpPr>
        <p:spPr>
          <a:xfrm>
            <a:off x="2860674" y="488950"/>
            <a:ext cx="8677276" cy="1701800"/>
          </a:xfrm>
          <a:prstGeom prst="rect">
            <a:avLst/>
          </a:prstGeom>
          <a:solidFill>
            <a:srgbClr val="FFFFFF"/>
          </a:solidFill>
          <a:ln w="50800">
            <a:solidFill>
              <a:srgbClr val="FFFFFF"/>
            </a:solidFill>
            <a:miter/>
          </a:ln>
        </p:spPr>
        <p:txBody>
          <a:bodyPr lIns="91436" tIns="91436" rIns="91436" bIns="91436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643" name="Avance de la Sustitución"/>
          <p:cNvSpPr txBox="1"/>
          <p:nvPr/>
        </p:nvSpPr>
        <p:spPr>
          <a:xfrm>
            <a:off x="9619988" y="822962"/>
            <a:ext cx="13520606" cy="1033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 indent="177800" algn="ctr" defTabSz="1828800">
              <a:lnSpc>
                <a:spcPct val="90000"/>
              </a:lnSpc>
              <a:defRPr sz="5600" b="1">
                <a:solidFill>
                  <a:srgbClr val="1F4E7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Estrategia Hecho A la Medida – HAM </a:t>
            </a:r>
          </a:p>
        </p:txBody>
      </p:sp>
      <p:pic>
        <p:nvPicPr>
          <p:cNvPr id="1644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6" y="557781"/>
            <a:ext cx="7752054" cy="1526924"/>
          </a:xfrm>
          <a:prstGeom prst="rect">
            <a:avLst/>
          </a:prstGeom>
          <a:ln w="12700">
            <a:miter lim="400000"/>
          </a:ln>
        </p:spPr>
      </p:pic>
      <p:sp>
        <p:nvSpPr>
          <p:cNvPr id="1645" name="Rectángulo 3"/>
          <p:cNvSpPr txBox="1"/>
          <p:nvPr/>
        </p:nvSpPr>
        <p:spPr>
          <a:xfrm>
            <a:off x="5977890" y="4408470"/>
            <a:ext cx="15742920" cy="5339077"/>
          </a:xfrm>
          <a:prstGeom prst="rect">
            <a:avLst/>
          </a:prstGeom>
          <a:solidFill>
            <a:srgbClr val="A8D6FF">
              <a:alpha val="2210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/>
          <a:p>
            <a:pPr algn="ctr" defTabSz="1828800">
              <a:defRPr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Es una </a:t>
            </a:r>
            <a:r>
              <a:rPr b="1"/>
              <a:t>intervención colaborativa</a:t>
            </a:r>
            <a:r>
              <a:t> donde se aúnan esfuerzos de actores públicos o privados, nacionales o internacionales, para el diseño, gestión, financiación y ejecución de </a:t>
            </a:r>
            <a:r>
              <a:rPr b="1"/>
              <a:t>iniciativas sostenibles que aporten a la transformación social y productiva en territorios con presencia de cultivos ilícitos</a:t>
            </a:r>
            <a:r>
              <a:t>,  promoviendo la sustitución voluntaria, la prevención y la no resiembra</a:t>
            </a:r>
            <a:r>
              <a:rPr sz="4000">
                <a:solidFill>
                  <a:srgbClr val="000000"/>
                </a:solidFill>
              </a:rPr>
              <a:t>. 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7" name="Picture 2" descr="Picture 2"/>
          <p:cNvPicPr>
            <a:picLocks noChangeAspect="1"/>
          </p:cNvPicPr>
          <p:nvPr/>
        </p:nvPicPr>
        <p:blipFill>
          <a:blip r:embed="rId2">
            <a:alphaModFix amt="41637"/>
          </a:blip>
          <a:srcRect b="13828"/>
          <a:stretch>
            <a:fillRect/>
          </a:stretch>
        </p:blipFill>
        <p:spPr>
          <a:xfrm>
            <a:off x="2895600" y="-53976"/>
            <a:ext cx="21599530" cy="13925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8" name="Picture 2" descr="Picture 2"/>
          <p:cNvPicPr>
            <a:picLocks noChangeAspect="1"/>
          </p:cNvPicPr>
          <p:nvPr/>
        </p:nvPicPr>
        <p:blipFill>
          <a:blip r:embed="rId2">
            <a:alphaModFix amt="18122"/>
          </a:blip>
          <a:srcRect t="6345" r="1938" b="26280"/>
          <a:stretch>
            <a:fillRect/>
          </a:stretch>
        </p:blipFill>
        <p:spPr>
          <a:xfrm>
            <a:off x="1386874" y="2509170"/>
            <a:ext cx="22011802" cy="11314342"/>
          </a:xfrm>
          <a:prstGeom prst="rect">
            <a:avLst/>
          </a:prstGeom>
          <a:ln w="12700">
            <a:miter lim="400000"/>
          </a:ln>
        </p:spPr>
      </p:pic>
      <p:sp>
        <p:nvSpPr>
          <p:cNvPr id="1649" name="Chevron"/>
          <p:cNvSpPr/>
          <p:nvPr/>
        </p:nvSpPr>
        <p:spPr>
          <a:xfrm rot="5400000">
            <a:off x="957000" y="3230031"/>
            <a:ext cx="3842762" cy="2689935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 w="25400">
            <a:solidFill>
              <a:srgbClr val="4472C4"/>
            </a:solidFill>
            <a:miter/>
          </a:ln>
        </p:spPr>
        <p:txBody>
          <a:bodyPr lIns="91436" tIns="91436" rIns="91436" bIns="91436" anchor="ctr"/>
          <a:lstStyle/>
          <a:p>
            <a:pPr algn="ctr" defTabSz="2489200">
              <a:lnSpc>
                <a:spcPct val="90000"/>
              </a:lnSpc>
              <a:spcBef>
                <a:spcPts val="140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0" name="Definición"/>
          <p:cNvSpPr txBox="1"/>
          <p:nvPr/>
        </p:nvSpPr>
        <p:spPr>
          <a:xfrm>
            <a:off x="1533409" y="4228291"/>
            <a:ext cx="2689937" cy="680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558" tIns="35558" rIns="35558" bIns="35558" anchor="ctr">
            <a:spAutoFit/>
          </a:bodyPr>
          <a:lstStyle>
            <a:lvl1pPr algn="ctr" defTabSz="2489200">
              <a:lnSpc>
                <a:spcPct val="90000"/>
              </a:lnSpc>
              <a:spcBef>
                <a:spcPts val="2200"/>
              </a:spcBef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Definición </a:t>
            </a:r>
          </a:p>
        </p:txBody>
      </p:sp>
      <p:sp>
        <p:nvSpPr>
          <p:cNvPr id="1651" name="Figura"/>
          <p:cNvSpPr/>
          <p:nvPr/>
        </p:nvSpPr>
        <p:spPr>
          <a:xfrm rot="5400000">
            <a:off x="12309927" y="-5342859"/>
            <a:ext cx="2497797" cy="18675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218"/>
                  <a:pt x="21600" y="48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488"/>
                </a:lnTo>
                <a:cubicBezTo>
                  <a:pt x="0" y="218"/>
                  <a:pt x="1612" y="0"/>
                  <a:pt x="3600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25400">
            <a:solidFill>
              <a:srgbClr val="4472C4"/>
            </a:solidFill>
            <a:miter/>
          </a:ln>
        </p:spPr>
        <p:txBody>
          <a:bodyPr lIns="91436" tIns="91436" rIns="91436" bIns="91436" anchor="ctr"/>
          <a:lstStyle/>
          <a:p>
            <a:pPr defTabSz="1778000">
              <a:lnSpc>
                <a:spcPct val="90000"/>
              </a:lnSpc>
              <a:spcBef>
                <a:spcPts val="6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2" name="Grupo"/>
          <p:cNvSpPr txBox="1"/>
          <p:nvPr/>
        </p:nvSpPr>
        <p:spPr>
          <a:xfrm>
            <a:off x="4542758" y="2899515"/>
            <a:ext cx="16393530" cy="229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430304" lvl="1" indent="-430304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Suma de esfuerzos institucionales</a:t>
            </a:r>
          </a:p>
          <a:p>
            <a:pPr marL="430304" lvl="1" indent="-430304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Fomenta la sustitución voluntaria de Cultivos Ilícitos</a:t>
            </a:r>
          </a:p>
          <a:p>
            <a:pPr marL="430304" lvl="1" indent="-430304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Aporta a la transformación social y productiva del territorio</a:t>
            </a:r>
          </a:p>
          <a:p>
            <a:pPr marL="430304" lvl="1" indent="-430304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Territorios libres de Cultivos Ilícitos</a:t>
            </a:r>
          </a:p>
        </p:txBody>
      </p:sp>
      <p:sp>
        <p:nvSpPr>
          <p:cNvPr id="1653" name="Chevron"/>
          <p:cNvSpPr/>
          <p:nvPr/>
        </p:nvSpPr>
        <p:spPr>
          <a:xfrm rot="5400000">
            <a:off x="957000" y="6751281"/>
            <a:ext cx="3842762" cy="2689935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 w="25400">
            <a:solidFill>
              <a:srgbClr val="4472C4"/>
            </a:solidFill>
            <a:miter/>
          </a:ln>
        </p:spPr>
        <p:txBody>
          <a:bodyPr lIns="91436" tIns="91436" rIns="91436" bIns="91436" anchor="ctr"/>
          <a:lstStyle/>
          <a:p>
            <a:pPr algn="ctr" defTabSz="2489200">
              <a:lnSpc>
                <a:spcPct val="90000"/>
              </a:lnSpc>
              <a:spcBef>
                <a:spcPts val="140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4" name="Figura"/>
          <p:cNvSpPr/>
          <p:nvPr/>
        </p:nvSpPr>
        <p:spPr>
          <a:xfrm rot="5400000">
            <a:off x="11306905" y="-1392907"/>
            <a:ext cx="4503840" cy="18675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218"/>
                  <a:pt x="21600" y="48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488"/>
                </a:lnTo>
                <a:cubicBezTo>
                  <a:pt x="0" y="218"/>
                  <a:pt x="1612" y="0"/>
                  <a:pt x="3600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25400">
            <a:solidFill>
              <a:srgbClr val="4472C4"/>
            </a:solidFill>
            <a:miter/>
          </a:ln>
        </p:spPr>
        <p:txBody>
          <a:bodyPr lIns="91436" tIns="91436" rIns="91436" bIns="91436" anchor="ctr"/>
          <a:lstStyle/>
          <a:p>
            <a:pPr defTabSz="1778000">
              <a:lnSpc>
                <a:spcPct val="90000"/>
              </a:lnSpc>
              <a:spcBef>
                <a:spcPts val="6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5" name="Premisas"/>
          <p:cNvSpPr txBox="1"/>
          <p:nvPr/>
        </p:nvSpPr>
        <p:spPr>
          <a:xfrm>
            <a:off x="1533409" y="7774941"/>
            <a:ext cx="2689937" cy="680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558" tIns="35558" rIns="35558" bIns="35558" anchor="ctr">
            <a:spAutoFit/>
          </a:bodyPr>
          <a:lstStyle>
            <a:lvl1pPr algn="ctr" defTabSz="2489200">
              <a:lnSpc>
                <a:spcPct val="90000"/>
              </a:lnSpc>
              <a:spcBef>
                <a:spcPts val="2200"/>
              </a:spcBef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Premisas</a:t>
            </a:r>
          </a:p>
        </p:txBody>
      </p:sp>
      <p:sp>
        <p:nvSpPr>
          <p:cNvPr id="1656" name="Manifestación expresa y voluntaria de la comunidad para sustituir cultivos ilícitos.…"/>
          <p:cNvSpPr txBox="1"/>
          <p:nvPr/>
        </p:nvSpPr>
        <p:spPr>
          <a:xfrm>
            <a:off x="4449500" y="5717906"/>
            <a:ext cx="18218648" cy="441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457198" lvl="1" indent="-457198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Interés de la comunidad en la sustitución de los cultivos ilícitos</a:t>
            </a:r>
          </a:p>
          <a:p>
            <a:pPr marL="457198" lvl="1" indent="-457198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Diseño participativo y concertado de la intervención (Comunidad y actores institucionales)</a:t>
            </a:r>
          </a:p>
          <a:p>
            <a:pPr marL="457198" lvl="1" indent="-457198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Generación de cambios culturales de no permisividad frente a los cultivos ilícitos </a:t>
            </a:r>
          </a:p>
          <a:p>
            <a:pPr marL="457198" lvl="1" indent="-457198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Planteamiento de no negociables </a:t>
            </a:r>
          </a:p>
          <a:p>
            <a:pPr marL="457198" lvl="1" indent="-457198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Integración con los Planes de Desarrollo con Enfoque Territorial (PDET) y los Planes Integrales de Sustitución y Desarrollo Alternativo (PISDA)</a:t>
            </a:r>
          </a:p>
          <a:p>
            <a:pPr marL="457198" lvl="1" indent="-457198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Búsqueda de fuentes de cofinanciación / Acompañamiento del sector privado - crédito</a:t>
            </a:r>
          </a:p>
        </p:txBody>
      </p:sp>
      <p:grpSp>
        <p:nvGrpSpPr>
          <p:cNvPr id="1659" name="Grupo"/>
          <p:cNvGrpSpPr/>
          <p:nvPr/>
        </p:nvGrpSpPr>
        <p:grpSpPr>
          <a:xfrm>
            <a:off x="1533405" y="9864903"/>
            <a:ext cx="2689949" cy="3842768"/>
            <a:chOff x="-2" y="0"/>
            <a:chExt cx="2689948" cy="3842767"/>
          </a:xfrm>
        </p:grpSpPr>
        <p:sp>
          <p:nvSpPr>
            <p:cNvPr id="1657" name="Chevron"/>
            <p:cNvSpPr/>
            <p:nvPr/>
          </p:nvSpPr>
          <p:spPr>
            <a:xfrm rot="5400000">
              <a:off x="-576411" y="576410"/>
              <a:ext cx="3842768" cy="2689945"/>
            </a:xfrm>
            <a:prstGeom prst="chevron">
              <a:avLst>
                <a:gd name="adj" fmla="val 50000"/>
              </a:avLst>
            </a:prstGeom>
            <a:solidFill>
              <a:srgbClr val="FEFEFE"/>
            </a:solidFill>
            <a:ln w="25400" cap="flat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algn="ctr" defTabSz="2489200">
                <a:lnSpc>
                  <a:spcPct val="90000"/>
                </a:lnSpc>
                <a:spcBef>
                  <a:spcPts val="140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8" name="Alcances"/>
            <p:cNvSpPr txBox="1"/>
            <p:nvPr/>
          </p:nvSpPr>
          <p:spPr>
            <a:xfrm>
              <a:off x="-3" y="1581021"/>
              <a:ext cx="2689949" cy="680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558" tIns="35558" rIns="35558" bIns="35558" numCol="1" anchor="ctr">
              <a:spAutoFit/>
            </a:bodyPr>
            <a:lstStyle>
              <a:lvl1pPr algn="ctr" defTabSz="2489200">
                <a:lnSpc>
                  <a:spcPct val="90000"/>
                </a:lnSpc>
                <a:spcBef>
                  <a:spcPts val="2200"/>
                </a:spcBef>
                <a:defRPr sz="4000" b="1">
                  <a:solidFill>
                    <a:srgbClr val="002060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</a:lstStyle>
            <a:p>
              <a:r>
                <a:t>Alcances</a:t>
              </a:r>
            </a:p>
          </p:txBody>
        </p:sp>
      </p:grpSp>
      <p:sp>
        <p:nvSpPr>
          <p:cNvPr id="1660" name="Figura"/>
          <p:cNvSpPr/>
          <p:nvPr/>
        </p:nvSpPr>
        <p:spPr>
          <a:xfrm rot="5400000">
            <a:off x="12309927" y="2448604"/>
            <a:ext cx="2497797" cy="18675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218"/>
                  <a:pt x="21600" y="48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488"/>
                </a:lnTo>
                <a:cubicBezTo>
                  <a:pt x="0" y="218"/>
                  <a:pt x="1612" y="0"/>
                  <a:pt x="3600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25400">
            <a:solidFill>
              <a:srgbClr val="4472C4"/>
            </a:solidFill>
            <a:miter/>
          </a:ln>
        </p:spPr>
        <p:txBody>
          <a:bodyPr lIns="91436" tIns="91436" rIns="91436" bIns="91436" anchor="ctr"/>
          <a:lstStyle/>
          <a:p>
            <a:pPr defTabSz="1778000">
              <a:lnSpc>
                <a:spcPct val="90000"/>
              </a:lnSpc>
              <a:spcBef>
                <a:spcPts val="6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1" name="Estrategia de intervención por cadena productiva.…"/>
          <p:cNvSpPr txBox="1"/>
          <p:nvPr/>
        </p:nvSpPr>
        <p:spPr>
          <a:xfrm>
            <a:off x="4531115" y="10656619"/>
            <a:ext cx="18218652" cy="229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457198" lvl="1" indent="-457198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Intervención con enfoque de Encadenamiento Productivo</a:t>
            </a:r>
          </a:p>
          <a:p>
            <a:pPr marL="457198" lvl="1" indent="-457198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Fortalecimiento organizacional para la producción y comercialización territorial</a:t>
            </a:r>
          </a:p>
          <a:p>
            <a:pPr marL="457198" lvl="1" indent="-457198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Liderazgo y participación de los entes territoriales</a:t>
            </a:r>
          </a:p>
          <a:p>
            <a:pPr marL="457198" lvl="1" indent="-457198" defTabSz="17780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3600">
                <a:solidFill>
                  <a:srgbClr val="203864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Formalización de la propiedad</a:t>
            </a:r>
          </a:p>
        </p:txBody>
      </p:sp>
      <p:sp>
        <p:nvSpPr>
          <p:cNvPr id="1662" name="Marcador de texto 3"/>
          <p:cNvSpPr txBox="1"/>
          <p:nvPr/>
        </p:nvSpPr>
        <p:spPr>
          <a:xfrm>
            <a:off x="9585929" y="160796"/>
            <a:ext cx="13885470" cy="2258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r" defTabSz="1828800">
              <a:lnSpc>
                <a:spcPct val="90000"/>
              </a:lnSpc>
              <a:spcBef>
                <a:spcPts val="2000"/>
              </a:spcBef>
              <a:defRPr sz="7200" b="1">
                <a:solidFill>
                  <a:srgbClr val="1F4E7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Naturaleza y Alcance de la Estrategia HAM</a:t>
            </a:r>
          </a:p>
        </p:txBody>
      </p:sp>
      <p:pic>
        <p:nvPicPr>
          <p:cNvPr id="1663" name="image8.png" descr="imag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27" y="385122"/>
            <a:ext cx="8382004" cy="1651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" name="Picture 2" descr="Picture 2"/>
          <p:cNvPicPr>
            <a:picLocks noChangeAspect="1"/>
          </p:cNvPicPr>
          <p:nvPr/>
        </p:nvPicPr>
        <p:blipFill>
          <a:blip r:embed="rId2">
            <a:alphaModFix amt="41637"/>
          </a:blip>
          <a:srcRect b="13828"/>
          <a:stretch>
            <a:fillRect/>
          </a:stretch>
        </p:blipFill>
        <p:spPr>
          <a:xfrm>
            <a:off x="2895600" y="-53976"/>
            <a:ext cx="21599530" cy="13925552"/>
          </a:xfrm>
          <a:prstGeom prst="rect">
            <a:avLst/>
          </a:prstGeom>
          <a:ln w="12700">
            <a:miter lim="400000"/>
          </a:ln>
        </p:spPr>
      </p:pic>
      <p:sp>
        <p:nvSpPr>
          <p:cNvPr id="1666" name="Componentes de la Estrategia"/>
          <p:cNvSpPr txBox="1"/>
          <p:nvPr/>
        </p:nvSpPr>
        <p:spPr>
          <a:xfrm>
            <a:off x="11272600" y="383894"/>
            <a:ext cx="12818753" cy="204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 indent="359998" algn="ctr" defTabSz="1828800">
              <a:lnSpc>
                <a:spcPct val="90000"/>
              </a:lnSpc>
              <a:defRPr sz="6400" b="1">
                <a:solidFill>
                  <a:srgbClr val="1F4E7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Posibles componentes de la Estrategia</a:t>
            </a:r>
          </a:p>
        </p:txBody>
      </p:sp>
      <p:grpSp>
        <p:nvGrpSpPr>
          <p:cNvPr id="1691" name="Diagrama 20"/>
          <p:cNvGrpSpPr/>
          <p:nvPr/>
        </p:nvGrpSpPr>
        <p:grpSpPr>
          <a:xfrm>
            <a:off x="4625897" y="2606549"/>
            <a:ext cx="18748429" cy="10460818"/>
            <a:chOff x="0" y="-6165"/>
            <a:chExt cx="18748427" cy="10460817"/>
          </a:xfrm>
        </p:grpSpPr>
        <p:sp>
          <p:nvSpPr>
            <p:cNvPr id="1667" name="Grupo"/>
            <p:cNvSpPr/>
            <p:nvPr/>
          </p:nvSpPr>
          <p:spPr>
            <a:xfrm rot="10800000">
              <a:off x="532963" y="2935140"/>
              <a:ext cx="18056743" cy="136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771" y="0"/>
                  </a:lnTo>
                  <a:lnTo>
                    <a:pt x="21600" y="10800"/>
                  </a:lnTo>
                  <a:lnTo>
                    <a:pt x="2077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3D67B1"/>
              </a:solidFill>
              <a:prstDash val="solid"/>
              <a:miter lim="8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177800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70" name="Grupo"/>
            <p:cNvGrpSpPr/>
            <p:nvPr/>
          </p:nvGrpSpPr>
          <p:grpSpPr>
            <a:xfrm>
              <a:off x="475347" y="-6166"/>
              <a:ext cx="18082213" cy="1381242"/>
              <a:chOff x="0" y="-6164"/>
              <a:chExt cx="18082211" cy="1381241"/>
            </a:xfrm>
          </p:grpSpPr>
          <p:sp>
            <p:nvSpPr>
              <p:cNvPr id="1668" name="Figura"/>
              <p:cNvSpPr/>
              <p:nvPr/>
            </p:nvSpPr>
            <p:spPr>
              <a:xfrm rot="10800000">
                <a:off x="-1" y="118092"/>
                <a:ext cx="18082212" cy="1256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721" y="0"/>
                    </a:lnTo>
                    <a:lnTo>
                      <a:pt x="21600" y="10800"/>
                    </a:lnTo>
                    <a:lnTo>
                      <a:pt x="2072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3D67B1"/>
                </a:solidFill>
                <a:prstDash val="solid"/>
                <a:miter lim="8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defTabSz="17780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9" name="Levantamiento de Cultivos Ilícitos…"/>
              <p:cNvSpPr txBox="1"/>
              <p:nvPr/>
            </p:nvSpPr>
            <p:spPr>
              <a:xfrm>
                <a:off x="20571" y="-6165"/>
                <a:ext cx="14761193" cy="1282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2400" tIns="152400" rIns="152400" bIns="152400" numCol="1" anchor="ctr">
                <a:spAutoFit/>
              </a:bodyPr>
              <a:lstStyle/>
              <a:p>
                <a:pPr indent="898524" defTabSz="1778000">
                  <a:defRPr sz="4000" b="1">
                    <a:solidFill>
                      <a:srgbClr val="2F5597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pPr>
                <a:r>
                  <a:t>Erradicación de Cultivos Ilícitos </a:t>
                </a:r>
                <a:endParaRPr>
                  <a:solidFill>
                    <a:srgbClr val="FFFFFF"/>
                  </a:solidFill>
                </a:endParaRPr>
              </a:p>
              <a:p>
                <a:pPr indent="898524" defTabSz="1778000">
                  <a:defRPr sz="2400">
                    <a:solidFill>
                      <a:srgbClr val="002060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pPr>
                <a:r>
                  <a:t>Manual  y Voluntaria </a:t>
                </a:r>
              </a:p>
            </p:txBody>
          </p:sp>
        </p:grpSp>
        <p:sp>
          <p:nvSpPr>
            <p:cNvPr id="1671" name="Círculo"/>
            <p:cNvSpPr/>
            <p:nvPr/>
          </p:nvSpPr>
          <p:spPr>
            <a:xfrm>
              <a:off x="-1" y="18320"/>
              <a:ext cx="1284049" cy="1261913"/>
            </a:xfrm>
            <a:prstGeom prst="ellipse">
              <a:avLst/>
            </a:prstGeom>
            <a:solidFill>
              <a:srgbClr val="CDD4EA"/>
            </a:solidFill>
            <a:ln w="38100" cap="flat">
              <a:solidFill>
                <a:srgbClr val="3D67B1"/>
              </a:solidFill>
              <a:prstDash val="solid"/>
              <a:miter lim="800000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defTabSz="182880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74" name="Grupo"/>
            <p:cNvGrpSpPr/>
            <p:nvPr/>
          </p:nvGrpSpPr>
          <p:grpSpPr>
            <a:xfrm>
              <a:off x="467307" y="1484901"/>
              <a:ext cx="18122405" cy="1215669"/>
              <a:chOff x="0" y="6350"/>
              <a:chExt cx="18122403" cy="1215668"/>
            </a:xfrm>
          </p:grpSpPr>
          <p:sp>
            <p:nvSpPr>
              <p:cNvPr id="1672" name="Figura"/>
              <p:cNvSpPr/>
              <p:nvPr/>
            </p:nvSpPr>
            <p:spPr>
              <a:xfrm rot="10800000">
                <a:off x="65651" y="70821"/>
                <a:ext cx="18056754" cy="1151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771" y="0"/>
                    </a:lnTo>
                    <a:lnTo>
                      <a:pt x="21600" y="10800"/>
                    </a:lnTo>
                    <a:lnTo>
                      <a:pt x="20771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3D67B1"/>
                </a:solidFill>
                <a:prstDash val="solid"/>
                <a:miter lim="8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defTabSz="17780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3" name="Respuesta en Corto Plazo"/>
              <p:cNvSpPr txBox="1"/>
              <p:nvPr/>
            </p:nvSpPr>
            <p:spPr>
              <a:xfrm>
                <a:off x="0" y="6350"/>
                <a:ext cx="17264627" cy="850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2400" tIns="152400" rIns="152400" bIns="152400" numCol="1" anchor="ctr">
                <a:spAutoFit/>
              </a:bodyPr>
              <a:lstStyle>
                <a:lvl1pPr indent="898524" defTabSz="1778000">
                  <a:defRPr sz="3600" b="1">
                    <a:solidFill>
                      <a:srgbClr val="2F5597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Actividades de Respuesta Rápida</a:t>
                </a:r>
              </a:p>
            </p:txBody>
          </p:sp>
        </p:grpSp>
        <p:sp>
          <p:nvSpPr>
            <p:cNvPr id="1675" name="Círculo"/>
            <p:cNvSpPr/>
            <p:nvPr/>
          </p:nvSpPr>
          <p:spPr>
            <a:xfrm>
              <a:off x="-1" y="1486165"/>
              <a:ext cx="1284049" cy="1261917"/>
            </a:xfrm>
            <a:prstGeom prst="ellipse">
              <a:avLst/>
            </a:prstGeom>
            <a:solidFill>
              <a:srgbClr val="CDD4EA"/>
            </a:solidFill>
            <a:ln w="38100" cap="flat">
              <a:solidFill>
                <a:srgbClr val="3D67B1"/>
              </a:solidFill>
              <a:prstDash val="solid"/>
              <a:miter lim="800000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defTabSz="182880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6" name="Grupo"/>
            <p:cNvSpPr txBox="1"/>
            <p:nvPr/>
          </p:nvSpPr>
          <p:spPr>
            <a:xfrm>
              <a:off x="577465" y="2911002"/>
              <a:ext cx="18170963" cy="128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2400" tIns="152400" rIns="152400" bIns="152400" numCol="1" anchor="ctr">
              <a:spAutoFit/>
            </a:bodyPr>
            <a:lstStyle/>
            <a:p>
              <a:pPr indent="806450" defTabSz="1778000">
                <a:defRPr sz="4000" b="1">
                  <a:solidFill>
                    <a:srgbClr val="2F5597"/>
                  </a:solidFill>
                  <a:latin typeface="Work Sans"/>
                  <a:ea typeface="Work Sans"/>
                  <a:cs typeface="Work Sans"/>
                  <a:sym typeface="Work Sans"/>
                </a:defRPr>
              </a:pPr>
              <a:r>
                <a:t>Actividades Productivas</a:t>
              </a:r>
              <a:endParaRPr>
                <a:solidFill>
                  <a:srgbClr val="FFFFFF"/>
                </a:solidFill>
              </a:endParaRPr>
            </a:p>
            <a:p>
              <a:pPr lvl="2" indent="806450" defTabSz="1778000">
                <a:defRPr sz="2400">
                  <a:solidFill>
                    <a:srgbClr val="002060"/>
                  </a:solidFill>
                  <a:latin typeface="Work Sans"/>
                  <a:ea typeface="Work Sans"/>
                  <a:cs typeface="Work Sans"/>
                  <a:sym typeface="Work Sans"/>
                </a:defRPr>
              </a:pPr>
              <a:r>
                <a:t>Optimización de cultivos establecidos e implementación de nuevas líneas productivas </a:t>
              </a:r>
            </a:p>
          </p:txBody>
        </p:sp>
        <p:sp>
          <p:nvSpPr>
            <p:cNvPr id="1677" name="Círculo"/>
            <p:cNvSpPr/>
            <p:nvPr/>
          </p:nvSpPr>
          <p:spPr>
            <a:xfrm>
              <a:off x="-1" y="2955874"/>
              <a:ext cx="1284049" cy="1261913"/>
            </a:xfrm>
            <a:prstGeom prst="ellipse">
              <a:avLst/>
            </a:prstGeom>
            <a:solidFill>
              <a:srgbClr val="CDD4EA"/>
            </a:solidFill>
            <a:ln w="38100" cap="flat">
              <a:solidFill>
                <a:srgbClr val="3D67B1"/>
              </a:solidFill>
              <a:prstDash val="solid"/>
              <a:miter lim="800000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defTabSz="182880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80" name="Grupo"/>
            <p:cNvGrpSpPr/>
            <p:nvPr/>
          </p:nvGrpSpPr>
          <p:grpSpPr>
            <a:xfrm>
              <a:off x="347917" y="4470779"/>
              <a:ext cx="18176514" cy="1488413"/>
              <a:chOff x="1" y="0"/>
              <a:chExt cx="18176512" cy="1488411"/>
            </a:xfrm>
          </p:grpSpPr>
          <p:sp>
            <p:nvSpPr>
              <p:cNvPr id="1678" name="Figura"/>
              <p:cNvSpPr/>
              <p:nvPr/>
            </p:nvSpPr>
            <p:spPr>
              <a:xfrm rot="10800000">
                <a:off x="1" y="0"/>
                <a:ext cx="18176514" cy="1488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699" y="0"/>
                    </a:lnTo>
                    <a:lnTo>
                      <a:pt x="21600" y="10800"/>
                    </a:lnTo>
                    <a:lnTo>
                      <a:pt x="206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EFEFE"/>
              </a:solidFill>
              <a:ln w="38100" cap="flat">
                <a:solidFill>
                  <a:srgbClr val="3D67B1"/>
                </a:solidFill>
                <a:prstDash val="solid"/>
                <a:miter lim="8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defTabSz="1778000">
                  <a:lnSpc>
                    <a:spcPct val="90000"/>
                  </a:lnSpc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9" name="Comercialización…"/>
              <p:cNvSpPr txBox="1"/>
              <p:nvPr/>
            </p:nvSpPr>
            <p:spPr>
              <a:xfrm>
                <a:off x="87792" y="100465"/>
                <a:ext cx="12574863" cy="1221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2400" tIns="152400" rIns="152400" bIns="152400" numCol="1" anchor="ctr">
                <a:spAutoFit/>
              </a:bodyPr>
              <a:lstStyle/>
              <a:p>
                <a:pPr indent="898524" defTabSz="1778000">
                  <a:lnSpc>
                    <a:spcPct val="90000"/>
                  </a:lnSpc>
                  <a:defRPr sz="4000" b="1">
                    <a:solidFill>
                      <a:srgbClr val="2F5597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pPr>
                <a:r>
                  <a:t>Comercialización y concreción de aliados</a:t>
                </a:r>
              </a:p>
              <a:p>
                <a:pPr indent="898524" defTabSz="1778000">
                  <a:lnSpc>
                    <a:spcPct val="90000"/>
                  </a:lnSpc>
                  <a:defRPr sz="2400">
                    <a:solidFill>
                      <a:srgbClr val="002060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pPr>
                <a:r>
                  <a:t>Fortalecimiento Socio empresarial, Organizacional y Comercial</a:t>
                </a:r>
              </a:p>
            </p:txBody>
          </p:sp>
        </p:grpSp>
        <p:sp>
          <p:nvSpPr>
            <p:cNvPr id="1681" name="Círculo"/>
            <p:cNvSpPr/>
            <p:nvPr/>
          </p:nvSpPr>
          <p:spPr>
            <a:xfrm>
              <a:off x="-1" y="4588763"/>
              <a:ext cx="1284049" cy="1261917"/>
            </a:xfrm>
            <a:prstGeom prst="ellipse">
              <a:avLst/>
            </a:prstGeom>
            <a:solidFill>
              <a:srgbClr val="CDD4EA"/>
            </a:solidFill>
            <a:ln w="38100" cap="flat">
              <a:solidFill>
                <a:srgbClr val="3D67B1"/>
              </a:solidFill>
              <a:prstDash val="solid"/>
              <a:miter lim="800000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defTabSz="182880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84" name="Grupo"/>
            <p:cNvGrpSpPr/>
            <p:nvPr/>
          </p:nvGrpSpPr>
          <p:grpSpPr>
            <a:xfrm>
              <a:off x="292466" y="6101772"/>
              <a:ext cx="18231417" cy="1281690"/>
              <a:chOff x="0" y="0"/>
              <a:chExt cx="18231415" cy="1281689"/>
            </a:xfrm>
          </p:grpSpPr>
          <p:sp>
            <p:nvSpPr>
              <p:cNvPr id="1682" name="Figura"/>
              <p:cNvSpPr/>
              <p:nvPr/>
            </p:nvSpPr>
            <p:spPr>
              <a:xfrm rot="10800000">
                <a:off x="0" y="0"/>
                <a:ext cx="18231417" cy="1281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565" y="0"/>
                    </a:lnTo>
                    <a:lnTo>
                      <a:pt x="21600" y="10800"/>
                    </a:lnTo>
                    <a:lnTo>
                      <a:pt x="20565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3D67B1"/>
                </a:solidFill>
                <a:prstDash val="solid"/>
                <a:miter lim="8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defTabSz="17780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3" name="Infraestructura social, productiva y vías de acceso."/>
              <p:cNvSpPr txBox="1"/>
              <p:nvPr/>
            </p:nvSpPr>
            <p:spPr>
              <a:xfrm>
                <a:off x="315405" y="599018"/>
                <a:ext cx="14474344" cy="673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2400" tIns="152400" rIns="152400" bIns="152400" numCol="1" anchor="ctr">
                <a:spAutoFit/>
              </a:bodyPr>
              <a:lstStyle>
                <a:lvl1pPr indent="806450" defTabSz="1778000">
                  <a:defRPr sz="2400">
                    <a:solidFill>
                      <a:srgbClr val="002060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Infraestructura social, productiva y vial.</a:t>
                </a:r>
              </a:p>
            </p:txBody>
          </p:sp>
        </p:grpSp>
        <p:sp>
          <p:nvSpPr>
            <p:cNvPr id="1685" name="Círculo"/>
            <p:cNvSpPr/>
            <p:nvPr/>
          </p:nvSpPr>
          <p:spPr>
            <a:xfrm>
              <a:off x="-1" y="6120810"/>
              <a:ext cx="1284049" cy="1261917"/>
            </a:xfrm>
            <a:prstGeom prst="ellipse">
              <a:avLst/>
            </a:prstGeom>
            <a:solidFill>
              <a:srgbClr val="CDD4EA"/>
            </a:solidFill>
            <a:ln w="38100" cap="flat">
              <a:solidFill>
                <a:srgbClr val="3D67B1"/>
              </a:solidFill>
              <a:prstDash val="solid"/>
              <a:miter lim="800000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defTabSz="182880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88" name="Grupo"/>
            <p:cNvGrpSpPr/>
            <p:nvPr/>
          </p:nvGrpSpPr>
          <p:grpSpPr>
            <a:xfrm>
              <a:off x="292465" y="9004731"/>
              <a:ext cx="18231421" cy="1449922"/>
              <a:chOff x="-1" y="0"/>
              <a:chExt cx="18231420" cy="1449921"/>
            </a:xfrm>
          </p:grpSpPr>
          <p:sp>
            <p:nvSpPr>
              <p:cNvPr id="1686" name="Figura"/>
              <p:cNvSpPr/>
              <p:nvPr/>
            </p:nvSpPr>
            <p:spPr>
              <a:xfrm rot="10800000">
                <a:off x="-2" y="0"/>
                <a:ext cx="18231422" cy="1449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565" y="0"/>
                    </a:lnTo>
                    <a:lnTo>
                      <a:pt x="21600" y="10800"/>
                    </a:lnTo>
                    <a:lnTo>
                      <a:pt x="20565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3D67B1"/>
                </a:solidFill>
                <a:prstDash val="solid"/>
                <a:miter lim="8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defTabSz="177800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7" name="Verificación de Erradicación y no resiembra"/>
              <p:cNvSpPr txBox="1"/>
              <p:nvPr/>
            </p:nvSpPr>
            <p:spPr>
              <a:xfrm>
                <a:off x="374196" y="568279"/>
                <a:ext cx="14484131" cy="673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2400" tIns="152400" rIns="152400" bIns="152400" numCol="1" anchor="ctr">
                <a:spAutoFit/>
              </a:bodyPr>
              <a:lstStyle>
                <a:lvl1pPr indent="806450" defTabSz="1778000">
                  <a:defRPr sz="2400">
                    <a:solidFill>
                      <a:srgbClr val="002060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</a:lstStyle>
              <a:p>
                <a:r>
                  <a:t>Verificación de Erradicación y no resiembra</a:t>
                </a:r>
              </a:p>
            </p:txBody>
          </p:sp>
        </p:grpSp>
        <p:sp>
          <p:nvSpPr>
            <p:cNvPr id="1689" name="Círculo"/>
            <p:cNvSpPr/>
            <p:nvPr/>
          </p:nvSpPr>
          <p:spPr>
            <a:xfrm>
              <a:off x="-1" y="9080215"/>
              <a:ext cx="1284049" cy="1261917"/>
            </a:xfrm>
            <a:prstGeom prst="ellipse">
              <a:avLst/>
            </a:prstGeom>
            <a:solidFill>
              <a:srgbClr val="CDD4EA"/>
            </a:solidFill>
            <a:ln w="38100" cap="flat">
              <a:solidFill>
                <a:srgbClr val="3D67B1"/>
              </a:solidFill>
              <a:prstDash val="solid"/>
              <a:miter lim="800000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defTabSz="1828800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0" name="Buscar"/>
            <p:cNvSpPr/>
            <p:nvPr/>
          </p:nvSpPr>
          <p:spPr>
            <a:xfrm>
              <a:off x="315538" y="9353638"/>
              <a:ext cx="652891" cy="75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502" extrusionOk="0">
                  <a:moveTo>
                    <a:pt x="7928" y="4"/>
                  </a:moveTo>
                  <a:cubicBezTo>
                    <a:pt x="6343" y="54"/>
                    <a:pt x="4758" y="513"/>
                    <a:pt x="3383" y="1414"/>
                  </a:cubicBezTo>
                  <a:cubicBezTo>
                    <a:pt x="-286" y="3816"/>
                    <a:pt x="-1098" y="8454"/>
                    <a:pt x="1573" y="11753"/>
                  </a:cubicBezTo>
                  <a:cubicBezTo>
                    <a:pt x="3866" y="14587"/>
                    <a:pt x="8102" y="15587"/>
                    <a:pt x="11645" y="14130"/>
                  </a:cubicBezTo>
                  <a:lnTo>
                    <a:pt x="11895" y="14028"/>
                  </a:lnTo>
                  <a:lnTo>
                    <a:pt x="12039" y="14238"/>
                  </a:lnTo>
                  <a:cubicBezTo>
                    <a:pt x="12051" y="14256"/>
                    <a:pt x="12060" y="14269"/>
                    <a:pt x="12071" y="14282"/>
                  </a:cubicBezTo>
                  <a:lnTo>
                    <a:pt x="17686" y="21218"/>
                  </a:lnTo>
                  <a:cubicBezTo>
                    <a:pt x="17806" y="21366"/>
                    <a:pt x="17984" y="21464"/>
                    <a:pt x="18188" y="21493"/>
                  </a:cubicBezTo>
                  <a:cubicBezTo>
                    <a:pt x="18392" y="21522"/>
                    <a:pt x="18597" y="21479"/>
                    <a:pt x="18762" y="21371"/>
                  </a:cubicBezTo>
                  <a:lnTo>
                    <a:pt x="20082" y="20505"/>
                  </a:lnTo>
                  <a:cubicBezTo>
                    <a:pt x="20425" y="20281"/>
                    <a:pt x="20502" y="19847"/>
                    <a:pt x="20252" y="19538"/>
                  </a:cubicBezTo>
                  <a:lnTo>
                    <a:pt x="14637" y="12602"/>
                  </a:lnTo>
                  <a:cubicBezTo>
                    <a:pt x="14613" y="12572"/>
                    <a:pt x="14586" y="12546"/>
                    <a:pt x="14559" y="12521"/>
                  </a:cubicBezTo>
                  <a:lnTo>
                    <a:pt x="14359" y="12340"/>
                  </a:lnTo>
                  <a:lnTo>
                    <a:pt x="14540" y="12143"/>
                  </a:lnTo>
                  <a:cubicBezTo>
                    <a:pt x="16964" y="9533"/>
                    <a:pt x="17103" y="5790"/>
                    <a:pt x="14878" y="3042"/>
                  </a:cubicBezTo>
                  <a:cubicBezTo>
                    <a:pt x="13209" y="980"/>
                    <a:pt x="10569" y="-78"/>
                    <a:pt x="7928" y="4"/>
                  </a:cubicBezTo>
                  <a:close/>
                  <a:moveTo>
                    <a:pt x="7952" y="1548"/>
                  </a:moveTo>
                  <a:cubicBezTo>
                    <a:pt x="8377" y="1533"/>
                    <a:pt x="8807" y="1556"/>
                    <a:pt x="9237" y="1617"/>
                  </a:cubicBezTo>
                  <a:cubicBezTo>
                    <a:pt x="10956" y="1861"/>
                    <a:pt x="12466" y="2690"/>
                    <a:pt x="13488" y="3952"/>
                  </a:cubicBezTo>
                  <a:cubicBezTo>
                    <a:pt x="15601" y="6562"/>
                    <a:pt x="14959" y="10231"/>
                    <a:pt x="12058" y="12131"/>
                  </a:cubicBezTo>
                  <a:cubicBezTo>
                    <a:pt x="10904" y="12887"/>
                    <a:pt x="9563" y="13250"/>
                    <a:pt x="8234" y="13250"/>
                  </a:cubicBezTo>
                  <a:cubicBezTo>
                    <a:pt x="6221" y="13250"/>
                    <a:pt x="4235" y="12415"/>
                    <a:pt x="2963" y="10843"/>
                  </a:cubicBezTo>
                  <a:cubicBezTo>
                    <a:pt x="850" y="8233"/>
                    <a:pt x="1491" y="4565"/>
                    <a:pt x="4393" y="2665"/>
                  </a:cubicBezTo>
                  <a:cubicBezTo>
                    <a:pt x="5446" y="1976"/>
                    <a:pt x="6677" y="1593"/>
                    <a:pt x="7952" y="1548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1828800">
                <a:defRPr sz="3200">
                  <a:latin typeface="Arial Hebrew Scholar"/>
                  <a:ea typeface="Arial Hebrew Scholar"/>
                  <a:cs typeface="Arial Hebrew Scholar"/>
                  <a:sym typeface="Arial Hebrew Scholar"/>
                </a:defRPr>
              </a:pPr>
              <a:endParaRPr/>
            </a:p>
          </p:txBody>
        </p:sp>
      </p:grpSp>
      <p:pic>
        <p:nvPicPr>
          <p:cNvPr id="1692" name="Imagen 21" descr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54" y="7490644"/>
            <a:ext cx="743783" cy="743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3" name="Imagen 22" descr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776" y="4390013"/>
            <a:ext cx="743783" cy="743783"/>
          </a:xfrm>
          <a:prstGeom prst="rect">
            <a:avLst/>
          </a:prstGeom>
          <a:ln w="12700">
            <a:miter lim="400000"/>
          </a:ln>
        </p:spPr>
      </p:pic>
      <p:sp>
        <p:nvSpPr>
          <p:cNvPr id="1694" name="object 235"/>
          <p:cNvSpPr txBox="1"/>
          <p:nvPr/>
        </p:nvSpPr>
        <p:spPr>
          <a:xfrm>
            <a:off x="3325807" y="3895085"/>
            <a:ext cx="926277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1828800">
              <a:defRPr sz="8800" b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1695" name="object 235"/>
          <p:cNvSpPr txBox="1"/>
          <p:nvPr/>
        </p:nvSpPr>
        <p:spPr>
          <a:xfrm>
            <a:off x="3329914" y="5388043"/>
            <a:ext cx="926277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1828800">
              <a:defRPr sz="8800" b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3</a:t>
            </a:r>
          </a:p>
        </p:txBody>
      </p:sp>
      <p:sp>
        <p:nvSpPr>
          <p:cNvPr id="1696" name="object 235"/>
          <p:cNvSpPr txBox="1"/>
          <p:nvPr/>
        </p:nvSpPr>
        <p:spPr>
          <a:xfrm>
            <a:off x="3338059" y="6961178"/>
            <a:ext cx="926281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1828800">
              <a:defRPr sz="8800" b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4</a:t>
            </a:r>
          </a:p>
        </p:txBody>
      </p:sp>
      <p:sp>
        <p:nvSpPr>
          <p:cNvPr id="1697" name="object 235"/>
          <p:cNvSpPr txBox="1"/>
          <p:nvPr/>
        </p:nvSpPr>
        <p:spPr>
          <a:xfrm>
            <a:off x="3286547" y="8664440"/>
            <a:ext cx="926277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1828800">
              <a:defRPr sz="8800" b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5</a:t>
            </a:r>
          </a:p>
        </p:txBody>
      </p:sp>
      <p:pic>
        <p:nvPicPr>
          <p:cNvPr id="1698" name="Imagen 27" descr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878" y="5820231"/>
            <a:ext cx="743783" cy="743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9" name="Imagen 34" descr="Imagen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704" y="9025762"/>
            <a:ext cx="743783" cy="743783"/>
          </a:xfrm>
          <a:prstGeom prst="rect">
            <a:avLst/>
          </a:prstGeom>
          <a:ln w="12700">
            <a:miter lim="400000"/>
          </a:ln>
        </p:spPr>
      </p:pic>
      <p:sp>
        <p:nvSpPr>
          <p:cNvPr id="1700" name="object 235"/>
          <p:cNvSpPr txBox="1"/>
          <p:nvPr/>
        </p:nvSpPr>
        <p:spPr>
          <a:xfrm>
            <a:off x="3389577" y="2451212"/>
            <a:ext cx="92627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1828800">
              <a:defRPr sz="8800" b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1</a:t>
            </a:r>
          </a:p>
        </p:txBody>
      </p:sp>
      <p:sp>
        <p:nvSpPr>
          <p:cNvPr id="1701" name="Signo de multiplicación"/>
          <p:cNvSpPr/>
          <p:nvPr/>
        </p:nvSpPr>
        <p:spPr>
          <a:xfrm>
            <a:off x="4924160" y="2886101"/>
            <a:ext cx="692983" cy="692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extrusionOk="0">
                <a:moveTo>
                  <a:pt x="3397" y="0"/>
                </a:moveTo>
                <a:cubicBezTo>
                  <a:pt x="3367" y="0"/>
                  <a:pt x="3337" y="11"/>
                  <a:pt x="3314" y="34"/>
                </a:cubicBezTo>
                <a:lnTo>
                  <a:pt x="34" y="3314"/>
                </a:lnTo>
                <a:cubicBezTo>
                  <a:pt x="-12" y="3360"/>
                  <a:pt x="-12" y="3433"/>
                  <a:pt x="34" y="3479"/>
                </a:cubicBezTo>
                <a:lnTo>
                  <a:pt x="7289" y="10732"/>
                </a:lnTo>
                <a:cubicBezTo>
                  <a:pt x="7319" y="10763"/>
                  <a:pt x="7319" y="10812"/>
                  <a:pt x="7289" y="10842"/>
                </a:cubicBezTo>
                <a:lnTo>
                  <a:pt x="34" y="18097"/>
                </a:lnTo>
                <a:cubicBezTo>
                  <a:pt x="-12" y="18143"/>
                  <a:pt x="-12" y="18216"/>
                  <a:pt x="34" y="18262"/>
                </a:cubicBezTo>
                <a:lnTo>
                  <a:pt x="3314" y="21542"/>
                </a:lnTo>
                <a:cubicBezTo>
                  <a:pt x="3360" y="21588"/>
                  <a:pt x="3433" y="21588"/>
                  <a:pt x="3479" y="21542"/>
                </a:cubicBezTo>
                <a:lnTo>
                  <a:pt x="10732" y="14287"/>
                </a:lnTo>
                <a:cubicBezTo>
                  <a:pt x="10763" y="14257"/>
                  <a:pt x="10813" y="14257"/>
                  <a:pt x="10844" y="14287"/>
                </a:cubicBezTo>
                <a:lnTo>
                  <a:pt x="18097" y="21542"/>
                </a:lnTo>
                <a:cubicBezTo>
                  <a:pt x="18143" y="21588"/>
                  <a:pt x="18216" y="21588"/>
                  <a:pt x="18262" y="21542"/>
                </a:cubicBezTo>
                <a:lnTo>
                  <a:pt x="21542" y="18262"/>
                </a:lnTo>
                <a:cubicBezTo>
                  <a:pt x="21588" y="18216"/>
                  <a:pt x="21588" y="18143"/>
                  <a:pt x="21542" y="18097"/>
                </a:cubicBezTo>
                <a:lnTo>
                  <a:pt x="14287" y="10844"/>
                </a:lnTo>
                <a:cubicBezTo>
                  <a:pt x="14257" y="10813"/>
                  <a:pt x="14257" y="10763"/>
                  <a:pt x="14287" y="10732"/>
                </a:cubicBezTo>
                <a:lnTo>
                  <a:pt x="21542" y="3479"/>
                </a:lnTo>
                <a:cubicBezTo>
                  <a:pt x="21587" y="3433"/>
                  <a:pt x="21587" y="3359"/>
                  <a:pt x="21542" y="3314"/>
                </a:cubicBezTo>
                <a:lnTo>
                  <a:pt x="18262" y="34"/>
                </a:lnTo>
                <a:cubicBezTo>
                  <a:pt x="18216" y="-12"/>
                  <a:pt x="18143" y="-12"/>
                  <a:pt x="18097" y="34"/>
                </a:cubicBezTo>
                <a:lnTo>
                  <a:pt x="10844" y="7289"/>
                </a:lnTo>
                <a:cubicBezTo>
                  <a:pt x="10813" y="7319"/>
                  <a:pt x="10764" y="7319"/>
                  <a:pt x="10734" y="7289"/>
                </a:cubicBezTo>
                <a:lnTo>
                  <a:pt x="3479" y="34"/>
                </a:lnTo>
                <a:cubicBezTo>
                  <a:pt x="3456" y="11"/>
                  <a:pt x="3427" y="0"/>
                  <a:pt x="3397" y="0"/>
                </a:cubicBez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lIns="91436" tIns="91436" rIns="91436" bIns="91436" anchor="ctr"/>
          <a:lstStyle/>
          <a:p>
            <a:pPr defTabSz="1828800">
              <a:defRPr sz="3200">
                <a:latin typeface="Arial Hebrew Scholar"/>
                <a:ea typeface="Arial Hebrew Scholar"/>
                <a:cs typeface="Arial Hebrew Scholar"/>
                <a:sym typeface="Arial Hebrew Scholar"/>
              </a:defRPr>
            </a:pPr>
            <a:endParaRPr/>
          </a:p>
        </p:txBody>
      </p:sp>
      <p:sp>
        <p:nvSpPr>
          <p:cNvPr id="1702" name="Huertas Caseras - Seguridad Alimentaria"/>
          <p:cNvSpPr txBox="1"/>
          <p:nvPr/>
        </p:nvSpPr>
        <p:spPr>
          <a:xfrm>
            <a:off x="5203364" y="4707755"/>
            <a:ext cx="17554692" cy="551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indent="898524" defTabSz="1778000">
              <a:defRPr sz="24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Huertas Caseras – Generación de ingresos </a:t>
            </a:r>
          </a:p>
        </p:txBody>
      </p:sp>
      <p:sp>
        <p:nvSpPr>
          <p:cNvPr id="1703" name="object 235"/>
          <p:cNvSpPr txBox="1"/>
          <p:nvPr/>
        </p:nvSpPr>
        <p:spPr>
          <a:xfrm>
            <a:off x="3325805" y="10139362"/>
            <a:ext cx="926277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1828800">
              <a:defRPr sz="8800" b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6</a:t>
            </a:r>
          </a:p>
        </p:txBody>
      </p:sp>
      <p:sp>
        <p:nvSpPr>
          <p:cNvPr id="1704" name="Infraestructura Social y Productiva"/>
          <p:cNvSpPr txBox="1"/>
          <p:nvPr/>
        </p:nvSpPr>
        <p:spPr>
          <a:xfrm>
            <a:off x="5235399" y="8831010"/>
            <a:ext cx="8573729" cy="728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6" tIns="91436" rIns="91436" bIns="91436" anchor="ctr">
            <a:spAutoFit/>
          </a:bodyPr>
          <a:lstStyle>
            <a:lvl1pPr indent="806450" defTabSz="1778000">
              <a:defRPr sz="3600" b="1">
                <a:solidFill>
                  <a:srgbClr val="2F5597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Infraestructura Social y Productiva</a:t>
            </a:r>
          </a:p>
        </p:txBody>
      </p:sp>
      <p:sp>
        <p:nvSpPr>
          <p:cNvPr id="1705" name="Monitoreo, Verificación y Seguimiento."/>
          <p:cNvSpPr txBox="1"/>
          <p:nvPr/>
        </p:nvSpPr>
        <p:spPr>
          <a:xfrm>
            <a:off x="5300586" y="11709061"/>
            <a:ext cx="9411109" cy="728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6" tIns="91436" rIns="91436" bIns="91436" anchor="ctr">
            <a:spAutoFit/>
          </a:bodyPr>
          <a:lstStyle>
            <a:lvl1pPr indent="806450" defTabSz="1778000">
              <a:defRPr sz="3600" b="1">
                <a:solidFill>
                  <a:srgbClr val="2F5597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Monitoreo, Verificación y Seguimiento.</a:t>
            </a:r>
          </a:p>
        </p:txBody>
      </p:sp>
      <p:sp>
        <p:nvSpPr>
          <p:cNvPr id="1706" name="Figura"/>
          <p:cNvSpPr/>
          <p:nvPr/>
        </p:nvSpPr>
        <p:spPr>
          <a:xfrm rot="10800000">
            <a:off x="4946362" y="10146655"/>
            <a:ext cx="18231417" cy="128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565" y="0"/>
                </a:lnTo>
                <a:lnTo>
                  <a:pt x="21600" y="10800"/>
                </a:lnTo>
                <a:lnTo>
                  <a:pt x="2056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3D67B1"/>
            </a:solidFill>
            <a:miter/>
          </a:ln>
        </p:spPr>
        <p:txBody>
          <a:bodyPr lIns="91436" tIns="91436" rIns="91436" bIns="91436" anchor="ctr"/>
          <a:lstStyle/>
          <a:p>
            <a:pPr defTabSz="177800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7" name="Círculo"/>
          <p:cNvSpPr/>
          <p:nvPr/>
        </p:nvSpPr>
        <p:spPr>
          <a:xfrm>
            <a:off x="4591744" y="10166784"/>
            <a:ext cx="1284049" cy="1261917"/>
          </a:xfrm>
          <a:prstGeom prst="ellipse">
            <a:avLst/>
          </a:prstGeom>
          <a:solidFill>
            <a:srgbClr val="CDD4EA"/>
          </a:solidFill>
          <a:ln w="38100">
            <a:solidFill>
              <a:srgbClr val="3D67B1"/>
            </a:solidFill>
            <a:miter/>
          </a:ln>
        </p:spPr>
        <p:txBody>
          <a:bodyPr lIns="91436" tIns="91436" rIns="91436" bIns="91436"/>
          <a:lstStyle/>
          <a:p>
            <a:pPr defTabSz="1828800">
              <a:defRPr sz="3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8" name="object 235"/>
          <p:cNvSpPr txBox="1"/>
          <p:nvPr/>
        </p:nvSpPr>
        <p:spPr>
          <a:xfrm>
            <a:off x="3355180" y="11614284"/>
            <a:ext cx="926277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1828800">
              <a:defRPr sz="8800" b="1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7</a:t>
            </a:r>
          </a:p>
        </p:txBody>
      </p:sp>
      <p:sp>
        <p:nvSpPr>
          <p:cNvPr id="1709" name="Infraestructura Social y Productiva"/>
          <p:cNvSpPr txBox="1"/>
          <p:nvPr/>
        </p:nvSpPr>
        <p:spPr>
          <a:xfrm>
            <a:off x="6211347" y="10150471"/>
            <a:ext cx="1658388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defTabSz="1778000">
              <a:defRPr sz="3600" b="1">
                <a:solidFill>
                  <a:srgbClr val="2F5597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Generación de Cambios Culturales de no permisividad frente a los cultivos ilícitos  </a:t>
            </a:r>
          </a:p>
        </p:txBody>
      </p:sp>
      <p:pic>
        <p:nvPicPr>
          <p:cNvPr id="1710" name="Imagen 5" descr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792" y="10285196"/>
            <a:ext cx="1013915" cy="1013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6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" name="Picture 2" descr="Picture 2"/>
          <p:cNvPicPr>
            <a:picLocks noChangeAspect="1"/>
          </p:cNvPicPr>
          <p:nvPr/>
        </p:nvPicPr>
        <p:blipFill>
          <a:blip r:embed="rId2">
            <a:alphaModFix amt="54508"/>
          </a:blip>
          <a:srcRect b="13840"/>
          <a:stretch>
            <a:fillRect/>
          </a:stretch>
        </p:blipFill>
        <p:spPr>
          <a:xfrm>
            <a:off x="2895600" y="-103190"/>
            <a:ext cx="21599527" cy="13922382"/>
          </a:xfrm>
          <a:prstGeom prst="rect">
            <a:avLst/>
          </a:prstGeom>
          <a:ln w="12700">
            <a:miter lim="400000"/>
          </a:ln>
        </p:spPr>
      </p:pic>
      <p:sp>
        <p:nvSpPr>
          <p:cNvPr id="1713" name="Rectángulo 1"/>
          <p:cNvSpPr/>
          <p:nvPr/>
        </p:nvSpPr>
        <p:spPr>
          <a:xfrm>
            <a:off x="2859083" y="488948"/>
            <a:ext cx="8678868" cy="170021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4" name="CuadroTexto 3"/>
          <p:cNvSpPr txBox="1"/>
          <p:nvPr/>
        </p:nvSpPr>
        <p:spPr>
          <a:xfrm>
            <a:off x="11249014" y="326071"/>
            <a:ext cx="12366631" cy="204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indent="358774" algn="ctr" defTabSz="1828800">
              <a:lnSpc>
                <a:spcPct val="90000"/>
              </a:lnSpc>
              <a:defRPr sz="6400" b="1">
                <a:solidFill>
                  <a:srgbClr val="1F4E79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Avances en las Estrategias</a:t>
            </a:r>
          </a:p>
          <a:p>
            <a:pPr indent="358774" algn="ctr" defTabSz="1828800">
              <a:lnSpc>
                <a:spcPct val="90000"/>
              </a:lnSpc>
              <a:defRPr sz="6400" b="1">
                <a:solidFill>
                  <a:srgbClr val="1F4E79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 Hecho a La Medida</a:t>
            </a:r>
          </a:p>
        </p:txBody>
      </p:sp>
      <p:pic>
        <p:nvPicPr>
          <p:cNvPr id="1715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65" y="550876"/>
            <a:ext cx="8382001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6" name="Antioquia – Valdivia…"/>
          <p:cNvSpPr txBox="1"/>
          <p:nvPr/>
        </p:nvSpPr>
        <p:spPr>
          <a:xfrm>
            <a:off x="4726194" y="3900715"/>
            <a:ext cx="18549214" cy="6821798"/>
          </a:xfrm>
          <a:prstGeom prst="rect">
            <a:avLst/>
          </a:prstGeom>
          <a:solidFill>
            <a:srgbClr val="FEFEFE"/>
          </a:solidFill>
          <a:ln>
            <a:solidFill>
              <a:srgbClr val="002060"/>
            </a:solidFill>
          </a:ln>
          <a:effectLst>
            <a:outerShdw blurRad="508000" dist="254000" dir="162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ctr" defTabSz="1828800">
              <a:defRPr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Antioquia – </a:t>
            </a:r>
            <a:r>
              <a:rPr b="0"/>
              <a:t>Valdivia, Ituango y Campamento</a:t>
            </a:r>
          </a:p>
          <a:p>
            <a:pPr algn="ctr" defTabSz="1828800">
              <a:defRPr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Norte de Santander – </a:t>
            </a:r>
            <a:r>
              <a:rPr b="0"/>
              <a:t>Sardinata</a:t>
            </a:r>
            <a:endParaRPr sz="5200" b="0"/>
          </a:p>
          <a:p>
            <a:pPr algn="ctr" defTabSz="1828800">
              <a:defRPr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Vichada – </a:t>
            </a:r>
            <a:r>
              <a:rPr b="0"/>
              <a:t>Cumaribo</a:t>
            </a:r>
          </a:p>
          <a:p>
            <a:pPr algn="ctr" defTabSz="1828800">
              <a:defRPr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Bolívar – </a:t>
            </a:r>
            <a:r>
              <a:rPr b="0"/>
              <a:t>Morales y San Pablo</a:t>
            </a:r>
            <a:endParaRPr sz="5200"/>
          </a:p>
          <a:p>
            <a:pPr algn="ctr" defTabSz="1828800">
              <a:defRPr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Nariño – </a:t>
            </a:r>
            <a:r>
              <a:rPr b="0"/>
              <a:t>Policarpa y Samaniego</a:t>
            </a:r>
            <a:endParaRPr sz="5200"/>
          </a:p>
          <a:p>
            <a:pPr algn="ctr" defTabSz="1828800">
              <a:defRPr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Córdoba – </a:t>
            </a:r>
            <a:r>
              <a:rPr b="0"/>
              <a:t>Puerto Libertador, San José de Uré, Montelíbano, Tierralta y Valencia</a:t>
            </a:r>
            <a:endParaRPr sz="5200" b="0"/>
          </a:p>
          <a:p>
            <a:pPr algn="ctr" defTabSz="1828800">
              <a:defRPr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Meta – </a:t>
            </a:r>
            <a:r>
              <a:rPr b="0"/>
              <a:t>Vista Hermosa, Macarena y Puerto Rico</a:t>
            </a:r>
            <a:endParaRPr sz="5200" b="0"/>
          </a:p>
          <a:p>
            <a:pPr algn="ctr" defTabSz="1828800">
              <a:defRPr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Cauca - Timbiquí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8" name="Picture 2" descr="Picture 2"/>
          <p:cNvPicPr>
            <a:picLocks noChangeAspect="1"/>
          </p:cNvPicPr>
          <p:nvPr/>
        </p:nvPicPr>
        <p:blipFill>
          <a:blip r:embed="rId2">
            <a:alphaModFix amt="32580"/>
          </a:blip>
          <a:srcRect b="13842"/>
          <a:stretch>
            <a:fillRect/>
          </a:stretch>
        </p:blipFill>
        <p:spPr>
          <a:xfrm>
            <a:off x="2895600" y="-103188"/>
            <a:ext cx="21599525" cy="13922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9" name="Marcador de posición de imagen 4" descr="Marcador de posición de imagen 4"/>
          <p:cNvPicPr>
            <a:picLocks noChangeAspect="1"/>
          </p:cNvPicPr>
          <p:nvPr/>
        </p:nvPicPr>
        <p:blipFill>
          <a:blip r:embed="rId3"/>
          <a:srcRect l="3334" t="8861" r="23141" b="18874"/>
          <a:stretch>
            <a:fillRect/>
          </a:stretch>
        </p:blipFill>
        <p:spPr>
          <a:xfrm>
            <a:off x="9838" y="-91282"/>
            <a:ext cx="12377303" cy="1389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0" name="CuadroTexto 3"/>
          <p:cNvSpPr txBox="1"/>
          <p:nvPr/>
        </p:nvSpPr>
        <p:spPr>
          <a:xfrm>
            <a:off x="13175698" y="6372862"/>
            <a:ext cx="10266389" cy="970273"/>
          </a:xfrm>
          <a:prstGeom prst="rect">
            <a:avLst/>
          </a:prstGeom>
          <a:solidFill>
            <a:srgbClr val="FEFEF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defRPr sz="52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Instancias de Participación</a:t>
            </a:r>
          </a:p>
        </p:txBody>
      </p:sp>
      <p:sp>
        <p:nvSpPr>
          <p:cNvPr id="1721" name="CuadroTexto 13"/>
          <p:cNvSpPr txBox="1"/>
          <p:nvPr/>
        </p:nvSpPr>
        <p:spPr>
          <a:xfrm>
            <a:off x="13121258" y="7371557"/>
            <a:ext cx="10375270" cy="665473"/>
          </a:xfrm>
          <a:prstGeom prst="rect">
            <a:avLst/>
          </a:prstGeom>
          <a:solidFill>
            <a:srgbClr val="A8D6FF">
              <a:alpha val="37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lnSpc>
                <a:spcPct val="80000"/>
              </a:lnSpc>
              <a:defRPr sz="3200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Decreto 362 de 2018.</a:t>
            </a:r>
          </a:p>
        </p:txBody>
      </p:sp>
      <p:pic>
        <p:nvPicPr>
          <p:cNvPr id="1722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445" y="10965326"/>
            <a:ext cx="2860678" cy="2860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3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7891" y="1408159"/>
            <a:ext cx="83820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5" name="Picture 2" descr="Picture 2"/>
          <p:cNvPicPr>
            <a:picLocks noChangeAspect="1"/>
          </p:cNvPicPr>
          <p:nvPr/>
        </p:nvPicPr>
        <p:blipFill>
          <a:blip r:embed="rId2">
            <a:alphaModFix amt="50587"/>
          </a:blip>
          <a:srcRect b="14385"/>
          <a:stretch>
            <a:fillRect/>
          </a:stretch>
        </p:blipFill>
        <p:spPr>
          <a:xfrm>
            <a:off x="2899300" y="107963"/>
            <a:ext cx="21599530" cy="13834330"/>
          </a:xfrm>
          <a:prstGeom prst="rect">
            <a:avLst/>
          </a:prstGeom>
          <a:ln w="12700">
            <a:miter lim="400000"/>
          </a:ln>
        </p:spPr>
      </p:pic>
      <p:sp>
        <p:nvSpPr>
          <p:cNvPr id="1726" name="Avance de la Sustitución"/>
          <p:cNvSpPr txBox="1"/>
          <p:nvPr/>
        </p:nvSpPr>
        <p:spPr>
          <a:xfrm>
            <a:off x="9317218" y="630872"/>
            <a:ext cx="14648827" cy="127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 indent="179999" algn="r" defTabSz="1828800">
              <a:lnSpc>
                <a:spcPct val="90000"/>
              </a:lnSpc>
              <a:defRPr sz="7200" b="1">
                <a:solidFill>
                  <a:srgbClr val="1F4E7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Instancias de Participación</a:t>
            </a:r>
          </a:p>
        </p:txBody>
      </p:sp>
      <p:sp>
        <p:nvSpPr>
          <p:cNvPr id="1727" name="Instancia de Articulación entre los niveles nacional y territorial del PNIS. Los CAT se componen de autoridades nacionales, regionales y locales; representantes de las FARC-EP, voceros de las comunidades que hacen parte de los Consejos Municipales de Pla"/>
          <p:cNvSpPr txBox="1"/>
          <p:nvPr/>
        </p:nvSpPr>
        <p:spPr>
          <a:xfrm>
            <a:off x="4539334" y="7091175"/>
            <a:ext cx="18309968" cy="1828801"/>
          </a:xfrm>
          <a:prstGeom prst="rect">
            <a:avLst/>
          </a:prstGeom>
          <a:solidFill>
            <a:srgbClr val="A8D6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331470" algn="ctr" defTabSz="449580">
              <a:defRPr sz="28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Instancia de </a:t>
            </a:r>
            <a:r>
              <a:rPr b="1"/>
              <a:t>Articulación entre los niveles nacional y territorial del PNIS</a:t>
            </a:r>
            <a:r>
              <a:t>. Los CAT se componen de autoridades nacionales, regionales y locales; representantes de las FARC-EP, voceros de las comunidades que hacen parte de los Consejos Municipales de Planeación Participativa de los territorios afectados por presencia de cultivos ilícitos.</a:t>
            </a:r>
          </a:p>
        </p:txBody>
      </p:sp>
      <p:sp>
        <p:nvSpPr>
          <p:cNvPr id="1728" name="TextBox 56"/>
          <p:cNvSpPr txBox="1"/>
          <p:nvPr/>
        </p:nvSpPr>
        <p:spPr>
          <a:xfrm>
            <a:off x="4545187" y="6423645"/>
            <a:ext cx="18320174" cy="637537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331470" algn="ctr" defTabSz="449580">
              <a:spcBef>
                <a:spcPts val="500"/>
              </a:spcBef>
              <a:defRPr sz="36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Consejos Asesores Territoriales (CAT)</a:t>
            </a:r>
          </a:p>
        </p:txBody>
      </p:sp>
      <p:sp>
        <p:nvSpPr>
          <p:cNvPr id="1729" name="Instancia de Seguimiento y Evaluación de PISDA y PAI. Presenta informes a las Asambleas Comunitarias, a las Comisiones Municipales de Planeación Participativa y al Consejo Asesor Territorial."/>
          <p:cNvSpPr txBox="1"/>
          <p:nvPr/>
        </p:nvSpPr>
        <p:spPr>
          <a:xfrm>
            <a:off x="4547365" y="9891866"/>
            <a:ext cx="18309967" cy="965201"/>
          </a:xfrm>
          <a:prstGeom prst="rect">
            <a:avLst/>
          </a:prstGeom>
          <a:solidFill>
            <a:srgbClr val="A8D6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331470" algn="ctr" defTabSz="449580">
              <a:defRPr sz="28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Instancia de </a:t>
            </a:r>
            <a:r>
              <a:rPr b="1"/>
              <a:t>Seguimiento y Evaluación</a:t>
            </a:r>
            <a:r>
              <a:t> de PISDA y PAI. Presenta informes a las Asambleas Comunitarias, a las Comisiones Municipales de Planeación Participativa y al Consejo Asesor Territorial.</a:t>
            </a:r>
          </a:p>
        </p:txBody>
      </p:sp>
      <p:sp>
        <p:nvSpPr>
          <p:cNvPr id="1730" name="TextBox 56"/>
          <p:cNvSpPr txBox="1"/>
          <p:nvPr/>
        </p:nvSpPr>
        <p:spPr>
          <a:xfrm>
            <a:off x="4547368" y="9126301"/>
            <a:ext cx="18297316" cy="637537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331470" algn="ctr" defTabSz="449580">
              <a:spcBef>
                <a:spcPts val="500"/>
              </a:spcBef>
              <a:defRPr sz="36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Consejos Municipales de Evaluación y Seguimiento (CMES)</a:t>
            </a:r>
          </a:p>
        </p:txBody>
      </p:sp>
      <p:sp>
        <p:nvSpPr>
          <p:cNvPr id="1731" name="En cada municipio donde se desarrolle el Programa, la Comisión Municipal de Planeación Participativa será la instancia de coordinación entre las Asambleas Comunitarias y el PNIS, para la construcción de los PISDA"/>
          <p:cNvSpPr txBox="1"/>
          <p:nvPr/>
        </p:nvSpPr>
        <p:spPr>
          <a:xfrm>
            <a:off x="4545186" y="11801679"/>
            <a:ext cx="18309967" cy="965201"/>
          </a:xfrm>
          <a:prstGeom prst="rect">
            <a:avLst/>
          </a:prstGeom>
          <a:solidFill>
            <a:srgbClr val="A8D6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331470" algn="just" defTabSz="449580">
              <a:defRPr sz="28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En cada municipio donde se desarrolle el Programa, la Comisión Municipal de Planeación Participativa será la instancia de </a:t>
            </a:r>
            <a:r>
              <a:rPr b="1"/>
              <a:t>coordinación entre las Asambleas Comunitarias y el PNIS</a:t>
            </a:r>
            <a:r>
              <a:t>, para la construcción de los PISDA</a:t>
            </a:r>
          </a:p>
        </p:txBody>
      </p:sp>
      <p:sp>
        <p:nvSpPr>
          <p:cNvPr id="1732" name="TextBox 56"/>
          <p:cNvSpPr txBox="1"/>
          <p:nvPr/>
        </p:nvSpPr>
        <p:spPr>
          <a:xfrm>
            <a:off x="4545185" y="11037740"/>
            <a:ext cx="18298266" cy="637537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331470" algn="ctr" defTabSz="449580">
              <a:spcBef>
                <a:spcPts val="500"/>
              </a:spcBef>
              <a:defRPr sz="36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Comisiones Municipales de Planeación Participativa (CMPP) </a:t>
            </a:r>
          </a:p>
        </p:txBody>
      </p:sp>
      <p:sp>
        <p:nvSpPr>
          <p:cNvPr id="1733" name="Escenario de diálogo. Orienta, evalúa y monitorea la gestión e implementación del PNIS en concordancia con el Acuerdo Final para la Terminación del Conflicto y la Construcción de una Paz Estable y Duradera."/>
          <p:cNvSpPr/>
          <p:nvPr/>
        </p:nvSpPr>
        <p:spPr>
          <a:xfrm>
            <a:off x="6941842" y="-3474612"/>
            <a:ext cx="20269715" cy="533404"/>
          </a:xfrm>
          <a:prstGeom prst="rect">
            <a:avLst/>
          </a:prstGeom>
          <a:solidFill>
            <a:srgbClr val="A8D6FF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R="331470" defTabSz="449580">
              <a:defRPr sz="28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/>
          </a:p>
        </p:txBody>
      </p:sp>
      <p:sp>
        <p:nvSpPr>
          <p:cNvPr id="1734" name="TextBox 56"/>
          <p:cNvSpPr txBox="1"/>
          <p:nvPr/>
        </p:nvSpPr>
        <p:spPr>
          <a:xfrm>
            <a:off x="7047485" y="-4358176"/>
            <a:ext cx="18341495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331470" algn="ctr" defTabSz="449580">
              <a:spcBef>
                <a:spcPts val="500"/>
              </a:spcBef>
              <a:defRPr sz="36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Junta de Direccionamiento Estratégico </a:t>
            </a:r>
          </a:p>
        </p:txBody>
      </p:sp>
      <p:sp>
        <p:nvSpPr>
          <p:cNvPr id="1735" name="Instancia de ejecución. Espacio de participación enfocado al apoyo de la Dirección de Sustitución de Cultivos Ilícitos como por ejemplo, asesorar a la Dirección en la preparación del acercamiento y estrategias de entrada a los territorios, a través de an"/>
          <p:cNvSpPr/>
          <p:nvPr/>
        </p:nvSpPr>
        <p:spPr>
          <a:xfrm>
            <a:off x="6955997" y="-1403634"/>
            <a:ext cx="20283735" cy="533402"/>
          </a:xfrm>
          <a:prstGeom prst="rect">
            <a:avLst/>
          </a:prstGeom>
          <a:solidFill>
            <a:srgbClr val="A8D6FF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R="331470" defTabSz="449580">
              <a:spcBef>
                <a:spcPts val="500"/>
              </a:spcBef>
              <a:defRPr sz="28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/>
          </a:p>
        </p:txBody>
      </p:sp>
      <p:sp>
        <p:nvSpPr>
          <p:cNvPr id="1736" name="TextBox 56"/>
          <p:cNvSpPr txBox="1"/>
          <p:nvPr/>
        </p:nvSpPr>
        <p:spPr>
          <a:xfrm>
            <a:off x="6927095" y="-2463713"/>
            <a:ext cx="18582277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331470" algn="ctr" defTabSz="449580">
              <a:spcBef>
                <a:spcPts val="500"/>
              </a:spcBef>
              <a:defRPr sz="36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Consejo Permanente de Dirección</a:t>
            </a:r>
          </a:p>
        </p:txBody>
      </p:sp>
      <p:sp>
        <p:nvSpPr>
          <p:cNvPr id="1737" name="Escenario de diálogo. Orienta, evalúa y monitorea la gestión e implementación del PNIS en concordancia con el Acuerdo Final para la Terminación del Conflicto y la Construcción de una Paz Estable y Duradera."/>
          <p:cNvSpPr txBox="1"/>
          <p:nvPr/>
        </p:nvSpPr>
        <p:spPr>
          <a:xfrm>
            <a:off x="4544438" y="3367306"/>
            <a:ext cx="18309967" cy="965201"/>
          </a:xfrm>
          <a:prstGeom prst="rect">
            <a:avLst/>
          </a:prstGeom>
          <a:solidFill>
            <a:srgbClr val="A8D6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331470" algn="ctr" defTabSz="449580">
              <a:defRPr sz="28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Escenario de diálogo. </a:t>
            </a:r>
            <a:r>
              <a:rPr b="1"/>
              <a:t>Orienta, evalúa y monitorea</a:t>
            </a:r>
            <a:r>
              <a:t> la gestión e implementación del PNIS en concordancia con el Acuerdo Final para la Terminación del Conflicto y la Construcción de una Paz Estable y Duradera.</a:t>
            </a:r>
          </a:p>
        </p:txBody>
      </p:sp>
      <p:sp>
        <p:nvSpPr>
          <p:cNvPr id="1738" name="TextBox 56"/>
          <p:cNvSpPr txBox="1"/>
          <p:nvPr/>
        </p:nvSpPr>
        <p:spPr>
          <a:xfrm>
            <a:off x="4534231" y="2601740"/>
            <a:ext cx="18320174" cy="637537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331470" algn="ctr" defTabSz="449580">
              <a:spcBef>
                <a:spcPts val="500"/>
              </a:spcBef>
              <a:defRPr sz="36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Junta de Direccionamiento Estratégico</a:t>
            </a:r>
          </a:p>
        </p:txBody>
      </p:sp>
      <p:sp>
        <p:nvSpPr>
          <p:cNvPr id="1739" name="Instancia de ejecución. Espacio de participación enfocado al apoyo de la Dirección de Sustitución de Cultivos Ilícitos como por ejemplo, asesorar a la Dirección en la preparación del acercamiento y estrategias de entrada a los territorios, a través de an"/>
          <p:cNvSpPr txBox="1"/>
          <p:nvPr/>
        </p:nvSpPr>
        <p:spPr>
          <a:xfrm>
            <a:off x="4545901" y="4755146"/>
            <a:ext cx="18309968" cy="1397001"/>
          </a:xfrm>
          <a:prstGeom prst="rect">
            <a:avLst/>
          </a:prstGeom>
          <a:solidFill>
            <a:srgbClr val="A8D6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331470" algn="ctr" defTabSz="449580">
              <a:defRPr sz="28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Instancia de ejecución. Espacio de participación </a:t>
            </a:r>
            <a:r>
              <a:rPr b="1"/>
              <a:t>enfocado al apoyo</a:t>
            </a:r>
            <a:r>
              <a:t> de la Dirección de Sustitución de Cultivos Ilícitos como por ejemplo, asesorar a la Dirección en la preparación del acercamiento y estrategias de entrada a los territorios, a través de análisis del entorno estratégico en el que se implementará el PNIS.</a:t>
            </a:r>
          </a:p>
        </p:txBody>
      </p:sp>
      <p:sp>
        <p:nvSpPr>
          <p:cNvPr id="1740" name="TextBox 56"/>
          <p:cNvSpPr txBox="1"/>
          <p:nvPr/>
        </p:nvSpPr>
        <p:spPr>
          <a:xfrm>
            <a:off x="4532769" y="4588264"/>
            <a:ext cx="18320172" cy="637537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331470" algn="ctr" defTabSz="449580">
              <a:spcBef>
                <a:spcPts val="500"/>
              </a:spcBef>
              <a:defRPr sz="36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Consejo Permanente de Dirección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" name="Captura de Pantalla 2020-10-29 a la(s) 8.17.16 a. m..png" descr="Captura de Pantalla 2020-10-29 a la(s) 8.17.16 a. m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815" y="-185738"/>
            <a:ext cx="24673630" cy="13901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2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" y="226226"/>
            <a:ext cx="8466979" cy="1667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" name="Picture 2" descr="Picture 2"/>
          <p:cNvPicPr>
            <a:picLocks noChangeAspect="1"/>
          </p:cNvPicPr>
          <p:nvPr/>
        </p:nvPicPr>
        <p:blipFill>
          <a:blip r:embed="rId2">
            <a:alphaModFix amt="50587"/>
          </a:blip>
          <a:srcRect b="14385"/>
          <a:stretch>
            <a:fillRect/>
          </a:stretch>
        </p:blipFill>
        <p:spPr>
          <a:xfrm>
            <a:off x="2895600" y="-128588"/>
            <a:ext cx="21599525" cy="13834332"/>
          </a:xfrm>
          <a:prstGeom prst="rect">
            <a:avLst/>
          </a:prstGeom>
          <a:ln w="12700">
            <a:miter lim="400000"/>
          </a:ln>
        </p:spPr>
      </p:pic>
      <p:sp>
        <p:nvSpPr>
          <p:cNvPr id="1743" name="A pesar de la contingencia del COVID-19, La DSCI ha continuado con las metas y procesos en el componente participativo representado por las Instancias de Coordinación y Gestión del Programa Nacional Integral de Sustitución de Cultivos Ilícitos."/>
          <p:cNvSpPr txBox="1"/>
          <p:nvPr/>
        </p:nvSpPr>
        <p:spPr>
          <a:xfrm>
            <a:off x="3686455" y="3118008"/>
            <a:ext cx="19705492" cy="1663701"/>
          </a:xfrm>
          <a:prstGeom prst="rect">
            <a:avLst/>
          </a:prstGeom>
          <a:solidFill>
            <a:srgbClr val="A8D6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331470" algn="ctr" defTabSz="449580">
              <a:spcBef>
                <a:spcPts val="500"/>
              </a:spcBef>
              <a:defRPr sz="34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A pesar de la contingencia del COVID-19, </a:t>
            </a:r>
            <a:r>
              <a:rPr b="1"/>
              <a:t>La DSCI ha continuado con las metas y procesos en el componente participativo</a:t>
            </a:r>
            <a:r>
              <a:t> representado por las Instancias de Coordinación y Gestión del Programa Nacional Integral de Sustitución de Cultivos Ilícitos.</a:t>
            </a:r>
          </a:p>
        </p:txBody>
      </p:sp>
      <p:sp>
        <p:nvSpPr>
          <p:cNvPr id="1744" name="TextBox 56"/>
          <p:cNvSpPr txBox="1"/>
          <p:nvPr/>
        </p:nvSpPr>
        <p:spPr>
          <a:xfrm>
            <a:off x="5171592" y="9782037"/>
            <a:ext cx="7203266" cy="1920237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331470" algn="ctr" defTabSz="449580">
              <a:spcBef>
                <a:spcPts val="500"/>
              </a:spcBef>
              <a:defRPr sz="4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Consejos Municipales de Evaluación y Seguimiento (CMES)</a:t>
            </a:r>
          </a:p>
        </p:txBody>
      </p:sp>
      <p:sp>
        <p:nvSpPr>
          <p:cNvPr id="1745" name="TextBox 56"/>
          <p:cNvSpPr txBox="1"/>
          <p:nvPr/>
        </p:nvSpPr>
        <p:spPr>
          <a:xfrm>
            <a:off x="5162794" y="5477562"/>
            <a:ext cx="7220864" cy="1310637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331470" algn="ctr" defTabSz="449580">
              <a:spcBef>
                <a:spcPts val="500"/>
              </a:spcBef>
              <a:defRPr sz="4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Consejos Asesores Territoriales (CAT)</a:t>
            </a:r>
          </a:p>
        </p:txBody>
      </p:sp>
      <p:sp>
        <p:nvSpPr>
          <p:cNvPr id="1746" name="TextBox 56"/>
          <p:cNvSpPr txBox="1"/>
          <p:nvPr/>
        </p:nvSpPr>
        <p:spPr>
          <a:xfrm>
            <a:off x="5162794" y="7306254"/>
            <a:ext cx="7220864" cy="1920237"/>
          </a:xfrm>
          <a:prstGeom prst="rect">
            <a:avLst/>
          </a:prstGeom>
          <a:solidFill>
            <a:srgbClr val="055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331470" algn="ctr" defTabSz="449580">
              <a:spcBef>
                <a:spcPts val="500"/>
              </a:spcBef>
              <a:defRPr sz="4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Comisiones Municipales de Planeación Participativa (CMPP)</a:t>
            </a:r>
          </a:p>
        </p:txBody>
      </p:sp>
      <p:sp>
        <p:nvSpPr>
          <p:cNvPr id="1747" name="Instancias…"/>
          <p:cNvSpPr txBox="1"/>
          <p:nvPr/>
        </p:nvSpPr>
        <p:spPr>
          <a:xfrm rot="16200000">
            <a:off x="1336759" y="7882447"/>
            <a:ext cx="6090038" cy="1384301"/>
          </a:xfrm>
          <a:prstGeom prst="rect">
            <a:avLst/>
          </a:prstGeom>
          <a:solidFill>
            <a:srgbClr val="A8D6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331470" algn="ctr" defTabSz="449580">
              <a:spcBef>
                <a:spcPts val="500"/>
              </a:spcBef>
              <a:defRPr sz="4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Instancias</a:t>
            </a:r>
          </a:p>
          <a:p>
            <a:pPr marR="331470" algn="ctr" defTabSz="449580">
              <a:spcBef>
                <a:spcPts val="500"/>
              </a:spcBef>
              <a:defRPr sz="4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Participativas</a:t>
            </a:r>
          </a:p>
        </p:txBody>
      </p:sp>
      <p:sp>
        <p:nvSpPr>
          <p:cNvPr id="1748" name="Avance de la Sustitución"/>
          <p:cNvSpPr txBox="1"/>
          <p:nvPr/>
        </p:nvSpPr>
        <p:spPr>
          <a:xfrm>
            <a:off x="11328685" y="630872"/>
            <a:ext cx="12637362" cy="127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 indent="179999" algn="r" defTabSz="1828800">
              <a:lnSpc>
                <a:spcPct val="90000"/>
              </a:lnSpc>
              <a:defRPr sz="7200" b="1">
                <a:solidFill>
                  <a:srgbClr val="1F4E79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Instancias de Participación</a:t>
            </a:r>
          </a:p>
        </p:txBody>
      </p:sp>
      <p:sp>
        <p:nvSpPr>
          <p:cNvPr id="1749" name="Entre enero al 31 de julio de 2020 se convocaron y realizaron en los municipios e intervención del PNIS:…"/>
          <p:cNvSpPr txBox="1"/>
          <p:nvPr/>
        </p:nvSpPr>
        <p:spPr>
          <a:xfrm>
            <a:off x="12672196" y="5475797"/>
            <a:ext cx="10719943" cy="6197601"/>
          </a:xfrm>
          <a:prstGeom prst="rect">
            <a:avLst/>
          </a:prstGeom>
          <a:solidFill>
            <a:srgbClr val="A8D6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2436810">
              <a:defRPr sz="4000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br/>
            <a:r>
              <a:t>Entre </a:t>
            </a:r>
            <a:r>
              <a:rPr b="1"/>
              <a:t>enero al 25 de noviembre de 2020 </a:t>
            </a:r>
            <a:r>
              <a:t>se han realizado 65 sesiones:</a:t>
            </a:r>
            <a:endParaRPr b="1"/>
          </a:p>
          <a:p>
            <a:pPr algn="ctr" defTabSz="243681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 b="1"/>
          </a:p>
          <a:p>
            <a:pPr algn="ctr" defTabSz="243681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CAT:      10</a:t>
            </a:r>
          </a:p>
          <a:p>
            <a:pPr algn="ctr" defTabSz="243681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CMPP:  73</a:t>
            </a:r>
          </a:p>
          <a:p>
            <a:pPr algn="ctr" defTabSz="243681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CMES: 32</a:t>
            </a:r>
          </a:p>
          <a:p>
            <a:pPr algn="ctr" defTabSz="243681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/>
          </a:p>
          <a:p>
            <a:pPr algn="ctr" defTabSz="243681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/>
          </a:p>
        </p:txBody>
      </p:sp>
      <p:pic>
        <p:nvPicPr>
          <p:cNvPr id="1750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65" y="550876"/>
            <a:ext cx="83820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2" name="Picture 2" descr="Picture 2"/>
          <p:cNvPicPr>
            <a:picLocks noChangeAspect="1"/>
          </p:cNvPicPr>
          <p:nvPr/>
        </p:nvPicPr>
        <p:blipFill>
          <a:blip r:embed="rId2"/>
          <a:srcRect l="16425" t="14068" r="13377" b="16148"/>
          <a:stretch>
            <a:fillRect/>
          </a:stretch>
        </p:blipFill>
        <p:spPr>
          <a:xfrm>
            <a:off x="-9" y="4432"/>
            <a:ext cx="24384016" cy="13634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9193" y="5470522"/>
            <a:ext cx="8523294" cy="2674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4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805516"/>
            <a:ext cx="8382000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5" name="Picture 1" descr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4725" y="9741633"/>
            <a:ext cx="4154493" cy="4154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4" name="Picture 2" descr="Picture 2"/>
          <p:cNvPicPr>
            <a:picLocks noChangeAspect="1"/>
          </p:cNvPicPr>
          <p:nvPr/>
        </p:nvPicPr>
        <p:blipFill>
          <a:blip r:embed="rId2">
            <a:alphaModFix amt="43238"/>
          </a:blip>
          <a:srcRect b="13840"/>
          <a:stretch>
            <a:fillRect/>
          </a:stretch>
        </p:blipFill>
        <p:spPr>
          <a:xfrm>
            <a:off x="2895600" y="-103188"/>
            <a:ext cx="21599527" cy="13922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5" name="image.png" descr="image.png"/>
          <p:cNvPicPr>
            <a:picLocks noChangeAspect="1"/>
          </p:cNvPicPr>
          <p:nvPr/>
        </p:nvPicPr>
        <p:blipFill>
          <a:blip r:embed="rId3"/>
          <a:srcRect l="8758" t="5547" r="3623" b="5547"/>
          <a:stretch>
            <a:fillRect/>
          </a:stretch>
        </p:blipFill>
        <p:spPr>
          <a:xfrm>
            <a:off x="-256308" y="-184941"/>
            <a:ext cx="13522743" cy="13900235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1276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021" y="221780"/>
            <a:ext cx="7427722" cy="1463037"/>
          </a:xfrm>
          <a:prstGeom prst="rect">
            <a:avLst/>
          </a:prstGeom>
          <a:ln w="12700">
            <a:miter lim="400000"/>
          </a:ln>
        </p:spPr>
      </p:pic>
      <p:sp>
        <p:nvSpPr>
          <p:cNvPr id="1277" name="Métodos para combatir y disminuir cultivos de coca en Colombia"/>
          <p:cNvSpPr txBox="1"/>
          <p:nvPr/>
        </p:nvSpPr>
        <p:spPr>
          <a:xfrm>
            <a:off x="12244974" y="527528"/>
            <a:ext cx="11497173" cy="2303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 defTabSz="1828800">
              <a:lnSpc>
                <a:spcPct val="80000"/>
              </a:lnSpc>
              <a:defRPr sz="56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Métodos para combatir y disminuir cultivos de coca en Colombia</a:t>
            </a:r>
          </a:p>
        </p:txBody>
      </p:sp>
      <p:sp>
        <p:nvSpPr>
          <p:cNvPr id="1278" name="SUSTITUCIÓN VOLUNTARIA"/>
          <p:cNvSpPr txBox="1"/>
          <p:nvPr/>
        </p:nvSpPr>
        <p:spPr>
          <a:xfrm>
            <a:off x="1311848" y="6351113"/>
            <a:ext cx="9300067" cy="828037"/>
          </a:xfrm>
          <a:prstGeom prst="rect">
            <a:avLst/>
          </a:prstGeom>
          <a:solidFill>
            <a:srgbClr val="6761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828800">
              <a:lnSpc>
                <a:spcPct val="80000"/>
              </a:lnSpc>
              <a:defRPr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SUSTITUCIÓN VOLUNTARIA </a:t>
            </a:r>
          </a:p>
        </p:txBody>
      </p:sp>
      <p:sp>
        <p:nvSpPr>
          <p:cNvPr id="1279" name="ERRADICACIÓN FORZOSA"/>
          <p:cNvSpPr txBox="1"/>
          <p:nvPr/>
        </p:nvSpPr>
        <p:spPr>
          <a:xfrm>
            <a:off x="14970039" y="6351113"/>
            <a:ext cx="8018366" cy="828037"/>
          </a:xfrm>
          <a:prstGeom prst="rect">
            <a:avLst/>
          </a:prstGeom>
          <a:solidFill>
            <a:srgbClr val="6761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828800">
              <a:lnSpc>
                <a:spcPct val="80000"/>
              </a:lnSpc>
              <a:defRPr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ERRADICACIÓN FORZOSA</a:t>
            </a:r>
          </a:p>
        </p:txBody>
      </p:sp>
      <p:sp>
        <p:nvSpPr>
          <p:cNvPr id="1280" name="Manual y aspersión aérea"/>
          <p:cNvSpPr txBox="1"/>
          <p:nvPr/>
        </p:nvSpPr>
        <p:spPr>
          <a:xfrm>
            <a:off x="16495211" y="7348631"/>
            <a:ext cx="4955320" cy="640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6" tIns="91436" rIns="91436" bIns="91436" anchor="ctr">
            <a:spAutoFit/>
          </a:bodyPr>
          <a:lstStyle>
            <a:lvl1pPr defTabSz="1828800">
              <a:defRPr sz="3600">
                <a:solidFill>
                  <a:srgbClr val="67611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Manual y aspersión aérea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Picture 2" descr="Picture 2"/>
          <p:cNvPicPr>
            <a:picLocks noChangeAspect="1"/>
          </p:cNvPicPr>
          <p:nvPr/>
        </p:nvPicPr>
        <p:blipFill>
          <a:blip r:embed="rId2">
            <a:alphaModFix amt="58768"/>
          </a:blip>
          <a:srcRect b="13840"/>
          <a:stretch>
            <a:fillRect/>
          </a:stretch>
        </p:blipFill>
        <p:spPr>
          <a:xfrm>
            <a:off x="2895600" y="-103188"/>
            <a:ext cx="21599527" cy="13922380"/>
          </a:xfrm>
          <a:prstGeom prst="rect">
            <a:avLst/>
          </a:prstGeom>
          <a:ln w="12700">
            <a:miter lim="400000"/>
          </a:ln>
        </p:spPr>
      </p:pic>
      <p:sp>
        <p:nvSpPr>
          <p:cNvPr id="1283" name="Rectángulo 1"/>
          <p:cNvSpPr/>
          <p:nvPr/>
        </p:nvSpPr>
        <p:spPr>
          <a:xfrm>
            <a:off x="2859083" y="488948"/>
            <a:ext cx="8678868" cy="170021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84" name="CuadroTexto 2"/>
          <p:cNvSpPr txBox="1"/>
          <p:nvPr/>
        </p:nvSpPr>
        <p:spPr>
          <a:xfrm>
            <a:off x="4997898" y="6262683"/>
            <a:ext cx="17394929" cy="3013068"/>
          </a:xfrm>
          <a:prstGeom prst="rect">
            <a:avLst/>
          </a:prstGeom>
          <a:solidFill>
            <a:srgbClr val="FFFFFF"/>
          </a:solidFill>
          <a:ln w="3175">
            <a:solidFill>
              <a:srgbClr val="676112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1828800">
              <a:lnSpc>
                <a:spcPct val="80000"/>
              </a:lnSpc>
              <a:defRPr sz="4400" b="1">
                <a:solidFill>
                  <a:srgbClr val="676112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PROGRAMA NACIONAL INTEGRAL DE SUSTITUCIÓN DE CULTIVOS ILÍCITOS (PNIS)</a:t>
            </a:r>
          </a:p>
          <a:p>
            <a:pPr defTabSz="1828800">
              <a:lnSpc>
                <a:spcPct val="80000"/>
              </a:lnSpc>
              <a:defRPr sz="4400" b="1">
                <a:solidFill>
                  <a:srgbClr val="676112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/>
          </a:p>
          <a:p>
            <a:pPr defTabSz="1828800">
              <a:lnSpc>
                <a:spcPct val="80000"/>
              </a:lnSpc>
              <a:defRPr sz="4400" b="1">
                <a:solidFill>
                  <a:srgbClr val="676112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endParaRPr/>
          </a:p>
          <a:p>
            <a:pPr defTabSz="1828800">
              <a:lnSpc>
                <a:spcPct val="80000"/>
              </a:lnSpc>
              <a:defRPr sz="4400" b="1">
                <a:solidFill>
                  <a:srgbClr val="676112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NUEVAS ESTRATEGIAS DE SUSTITUCIÓN</a:t>
            </a:r>
          </a:p>
        </p:txBody>
      </p:sp>
      <p:pic>
        <p:nvPicPr>
          <p:cNvPr id="1285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62" y="442912"/>
            <a:ext cx="8382001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6" name="Sustitución Voluntaria…"/>
          <p:cNvSpPr txBox="1"/>
          <p:nvPr/>
        </p:nvSpPr>
        <p:spPr>
          <a:xfrm>
            <a:off x="15333100" y="376874"/>
            <a:ext cx="8345866" cy="1737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 defTabSz="1828800">
              <a:lnSpc>
                <a:spcPct val="80000"/>
              </a:lnSpc>
              <a:defRPr sz="6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Sustitución Voluntaria </a:t>
            </a:r>
          </a:p>
          <a:p>
            <a:pPr algn="r" defTabSz="1828800">
              <a:lnSpc>
                <a:spcPct val="80000"/>
              </a:lnSpc>
              <a:defRPr sz="6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de Cultivos Ilícitos</a:t>
            </a:r>
          </a:p>
        </p:txBody>
      </p:sp>
      <p:sp>
        <p:nvSpPr>
          <p:cNvPr id="1287" name="Las acciones y estrategias alternativas para la sustitución voluntaria de cultivos de coca en Colombia son manejadas a través de la Dirección de Sustitución de Cultivos Ilícitos de la Agencia de Renovación del Territorio."/>
          <p:cNvSpPr txBox="1"/>
          <p:nvPr/>
        </p:nvSpPr>
        <p:spPr>
          <a:xfrm>
            <a:off x="3719645" y="3336925"/>
            <a:ext cx="19259936" cy="1679572"/>
          </a:xfrm>
          <a:prstGeom prst="rect">
            <a:avLst/>
          </a:prstGeom>
          <a:solidFill>
            <a:srgbClr val="676112"/>
          </a:solidFill>
          <a:ln w="3175">
            <a:solidFill>
              <a:srgbClr val="676112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1828800">
              <a:lnSpc>
                <a:spcPct val="80000"/>
              </a:lnSpc>
              <a:defRPr sz="40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Las acciones y estrategias alternativas para la sustitución voluntaria de cultivos de coca en Colombia son manejadas a través de la Dirección de Sustitución de Cultivos Ilícitos de la Agencia de Renovación del Territorio.</a:t>
            </a:r>
          </a:p>
        </p:txBody>
      </p:sp>
      <p:sp>
        <p:nvSpPr>
          <p:cNvPr id="1288" name="Hoja"/>
          <p:cNvSpPr/>
          <p:nvPr/>
        </p:nvSpPr>
        <p:spPr>
          <a:xfrm>
            <a:off x="4452325" y="6283179"/>
            <a:ext cx="547215" cy="1528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93" h="21217" extrusionOk="0">
                <a:moveTo>
                  <a:pt x="10933" y="0"/>
                </a:moveTo>
                <a:cubicBezTo>
                  <a:pt x="-4426" y="5413"/>
                  <a:pt x="-1243" y="13502"/>
                  <a:pt x="6156" y="16481"/>
                </a:cubicBezTo>
                <a:cubicBezTo>
                  <a:pt x="6053" y="18357"/>
                  <a:pt x="6196" y="20047"/>
                  <a:pt x="6853" y="20912"/>
                </a:cubicBezTo>
                <a:cubicBezTo>
                  <a:pt x="7205" y="21600"/>
                  <a:pt x="9849" y="20972"/>
                  <a:pt x="9495" y="20530"/>
                </a:cubicBezTo>
                <a:cubicBezTo>
                  <a:pt x="9277" y="20257"/>
                  <a:pt x="7814" y="19339"/>
                  <a:pt x="7648" y="16469"/>
                </a:cubicBezTo>
                <a:cubicBezTo>
                  <a:pt x="10014" y="15780"/>
                  <a:pt x="16336" y="13638"/>
                  <a:pt x="16668" y="10353"/>
                </a:cubicBezTo>
                <a:cubicBezTo>
                  <a:pt x="17174" y="5343"/>
                  <a:pt x="9883" y="5481"/>
                  <a:pt x="10933" y="0"/>
                </a:cubicBezTo>
                <a:close/>
              </a:path>
            </a:pathLst>
          </a:custGeom>
          <a:solidFill>
            <a:srgbClr val="676112"/>
          </a:solidFill>
          <a:ln w="25400">
            <a:solidFill>
              <a:srgbClr val="FEFEFE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676112"/>
                </a:solidFill>
              </a:defRPr>
            </a:pPr>
            <a:endParaRPr/>
          </a:p>
        </p:txBody>
      </p:sp>
      <p:sp>
        <p:nvSpPr>
          <p:cNvPr id="1289" name="Hoja"/>
          <p:cNvSpPr/>
          <p:nvPr/>
        </p:nvSpPr>
        <p:spPr>
          <a:xfrm>
            <a:off x="4452325" y="8274008"/>
            <a:ext cx="547215" cy="1528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93" h="21217" extrusionOk="0">
                <a:moveTo>
                  <a:pt x="10933" y="0"/>
                </a:moveTo>
                <a:cubicBezTo>
                  <a:pt x="-4426" y="5413"/>
                  <a:pt x="-1243" y="13502"/>
                  <a:pt x="6156" y="16481"/>
                </a:cubicBezTo>
                <a:cubicBezTo>
                  <a:pt x="6053" y="18357"/>
                  <a:pt x="6196" y="20047"/>
                  <a:pt x="6853" y="20912"/>
                </a:cubicBezTo>
                <a:cubicBezTo>
                  <a:pt x="7205" y="21600"/>
                  <a:pt x="9849" y="20972"/>
                  <a:pt x="9495" y="20530"/>
                </a:cubicBezTo>
                <a:cubicBezTo>
                  <a:pt x="9277" y="20257"/>
                  <a:pt x="7814" y="19339"/>
                  <a:pt x="7648" y="16469"/>
                </a:cubicBezTo>
                <a:cubicBezTo>
                  <a:pt x="10014" y="15780"/>
                  <a:pt x="16336" y="13638"/>
                  <a:pt x="16668" y="10353"/>
                </a:cubicBezTo>
                <a:cubicBezTo>
                  <a:pt x="17174" y="5343"/>
                  <a:pt x="9883" y="5481"/>
                  <a:pt x="10933" y="0"/>
                </a:cubicBezTo>
                <a:close/>
              </a:path>
            </a:pathLst>
          </a:custGeom>
          <a:solidFill>
            <a:srgbClr val="676112"/>
          </a:solidFill>
          <a:ln w="25400">
            <a:solidFill>
              <a:srgbClr val="FEFEFE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676112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" name="Imagen 5" descr="Imagen 5"/>
          <p:cNvPicPr>
            <a:picLocks noChangeAspect="1"/>
          </p:cNvPicPr>
          <p:nvPr/>
        </p:nvPicPr>
        <p:blipFill>
          <a:blip r:embed="rId2"/>
          <a:srcRect l="29364" t="9249" r="7044" b="38879"/>
          <a:stretch>
            <a:fillRect/>
          </a:stretch>
        </p:blipFill>
        <p:spPr>
          <a:xfrm flipH="1">
            <a:off x="-84435" y="-195052"/>
            <a:ext cx="24474688" cy="13859552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292" name="Rectángulo"/>
          <p:cNvSpPr/>
          <p:nvPr/>
        </p:nvSpPr>
        <p:spPr>
          <a:xfrm>
            <a:off x="12182646" y="3304"/>
            <a:ext cx="12224077" cy="13607792"/>
          </a:xfrm>
          <a:prstGeom prst="rect">
            <a:avLst/>
          </a:prstGeom>
          <a:solidFill>
            <a:srgbClr val="676112">
              <a:alpha val="50650"/>
            </a:srgbClr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293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0775" y="925066"/>
            <a:ext cx="6599866" cy="1299975"/>
          </a:xfrm>
          <a:prstGeom prst="rect">
            <a:avLst/>
          </a:prstGeom>
          <a:ln w="12700">
            <a:miter lim="400000"/>
          </a:ln>
        </p:spPr>
      </p:pic>
      <p:sp>
        <p:nvSpPr>
          <p:cNvPr id="1294" name="CuadroTexto 2"/>
          <p:cNvSpPr txBox="1"/>
          <p:nvPr/>
        </p:nvSpPr>
        <p:spPr>
          <a:xfrm>
            <a:off x="12915419" y="5013281"/>
            <a:ext cx="11399708" cy="2560314"/>
          </a:xfrm>
          <a:prstGeom prst="rect">
            <a:avLst/>
          </a:prstGeom>
          <a:ln w="12700">
            <a:miter lim="400000"/>
          </a:ln>
          <a:effectLst>
            <a:outerShdw blurRad="1270000" dist="254000" dir="16200000" rotWithShape="0">
              <a:srgbClr val="FEFEFE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lnSpc>
                <a:spcPct val="80000"/>
              </a:lnSpc>
              <a:defRPr sz="60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PROGRAMA NACIONAL INTEGRAL DE SUSTITUCIÓN DE CULTIVOS ILÍCITOS (PNIS)</a:t>
            </a:r>
          </a:p>
        </p:txBody>
      </p:sp>
      <p:sp>
        <p:nvSpPr>
          <p:cNvPr id="1295" name="DIRECCIÓN DE SUSTITUCIÓN DE CULTIVOS ILÍCITOS"/>
          <p:cNvSpPr txBox="1"/>
          <p:nvPr/>
        </p:nvSpPr>
        <p:spPr>
          <a:xfrm>
            <a:off x="13659132" y="7914223"/>
            <a:ext cx="9258406" cy="52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solidFill>
                  <a:srgbClr val="FEFEFE"/>
                </a:solidFill>
              </a:defRPr>
            </a:lvl1pPr>
          </a:lstStyle>
          <a:p>
            <a:r>
              <a:t>DIRECCIÓN DE SUSTITUCIÓN DE CULTIVOS ILÍCITOS</a:t>
            </a:r>
          </a:p>
        </p:txBody>
      </p:sp>
      <p:sp>
        <p:nvSpPr>
          <p:cNvPr id="1296" name="Línea"/>
          <p:cNvSpPr/>
          <p:nvPr/>
        </p:nvSpPr>
        <p:spPr>
          <a:xfrm>
            <a:off x="13255220" y="7635364"/>
            <a:ext cx="10720107" cy="1"/>
          </a:xfrm>
          <a:prstGeom prst="line">
            <a:avLst/>
          </a:prstGeom>
          <a:ln w="25400">
            <a:solidFill>
              <a:srgbClr val="FEFEFE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97" name="Imagen 6" descr="Imagen 6"/>
          <p:cNvPicPr>
            <a:picLocks noChangeAspect="1"/>
          </p:cNvPicPr>
          <p:nvPr/>
        </p:nvPicPr>
        <p:blipFill>
          <a:blip r:embed="rId4">
            <a:alphaModFix amt="55448"/>
          </a:blip>
          <a:stretch>
            <a:fillRect/>
          </a:stretch>
        </p:blipFill>
        <p:spPr>
          <a:xfrm>
            <a:off x="21630764" y="11252484"/>
            <a:ext cx="2339352" cy="2337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8" name="Imagen 9" descr="Imagen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661767" y="12298605"/>
            <a:ext cx="2664002" cy="664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" name="Picture 2" descr="Picture 2"/>
          <p:cNvPicPr>
            <a:picLocks noChangeAspect="1"/>
          </p:cNvPicPr>
          <p:nvPr/>
        </p:nvPicPr>
        <p:blipFill>
          <a:blip r:embed="rId2">
            <a:alphaModFix amt="39644"/>
          </a:blip>
          <a:srcRect b="13840"/>
          <a:stretch>
            <a:fillRect/>
          </a:stretch>
        </p:blipFill>
        <p:spPr>
          <a:xfrm>
            <a:off x="2895600" y="-103188"/>
            <a:ext cx="21599527" cy="13922380"/>
          </a:xfrm>
          <a:prstGeom prst="rect">
            <a:avLst/>
          </a:prstGeom>
          <a:ln w="12700">
            <a:miter lim="400000"/>
          </a:ln>
        </p:spPr>
      </p:pic>
      <p:sp>
        <p:nvSpPr>
          <p:cNvPr id="1301" name="Rectángulo 1"/>
          <p:cNvSpPr/>
          <p:nvPr/>
        </p:nvSpPr>
        <p:spPr>
          <a:xfrm>
            <a:off x="2859083" y="488948"/>
            <a:ext cx="8678868" cy="170021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02" name="CuadroTexto 2"/>
          <p:cNvSpPr txBox="1"/>
          <p:nvPr/>
        </p:nvSpPr>
        <p:spPr>
          <a:xfrm>
            <a:off x="9603998" y="413542"/>
            <a:ext cx="14249830" cy="2230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r" defTabSz="1828800">
              <a:lnSpc>
                <a:spcPct val="80000"/>
              </a:lnSpc>
              <a:defRPr sz="5200" b="1">
                <a:solidFill>
                  <a:srgbClr val="676112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PROGRAMA NACIONAL INTEGRAL DE SUSTITUCIÓN DE CULTIVOS ILÍCITOS </a:t>
            </a:r>
            <a:r>
              <a:rPr>
                <a:solidFill>
                  <a:srgbClr val="4484C5"/>
                </a:solidFill>
              </a:rPr>
              <a:t>(PNIS)</a:t>
            </a:r>
          </a:p>
        </p:txBody>
      </p:sp>
      <p:pic>
        <p:nvPicPr>
          <p:cNvPr id="1303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62" y="442912"/>
            <a:ext cx="8382001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4" name="Promover la sustitución voluntaria de cultivos ilícitos, a través del desarrollo de programas y proyectos para contribuir a la superación de condiciones de pobreza y marginalidad de las familias campesinas que derivan su subsistencia de los cultivos de u"/>
          <p:cNvSpPr txBox="1"/>
          <p:nvPr/>
        </p:nvSpPr>
        <p:spPr>
          <a:xfrm>
            <a:off x="14065053" y="8127742"/>
            <a:ext cx="9544937" cy="4361812"/>
          </a:xfrm>
          <a:prstGeom prst="rect">
            <a:avLst/>
          </a:prstGeom>
          <a:solidFill>
            <a:srgbClr val="FFFFFF"/>
          </a:solidFill>
          <a:ln w="3175">
            <a:solidFill>
              <a:srgbClr val="676112"/>
            </a:solidFill>
          </a:ln>
          <a:effectLst>
            <a:outerShdw blurRad="101600" dist="1270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000">
                <a:solidFill>
                  <a:srgbClr val="05548B"/>
                </a:solidFill>
              </a:defRPr>
            </a:lvl1pPr>
          </a:lstStyle>
          <a:p>
            <a:r>
              <a:t>Promover la sustitución voluntaria de cultivos ilícitos, a través del desarrollo de programas y proyectos para contribuir a la superación de condiciones de pobreza y marginalidad de las familias campesinas que derivan su subsistencia de los cultivos de uso ilícito.</a:t>
            </a:r>
          </a:p>
        </p:txBody>
      </p:sp>
      <p:pic>
        <p:nvPicPr>
          <p:cNvPr id="1305" name="Picture 1" descr="Picture 1"/>
          <p:cNvPicPr>
            <a:picLocks noChangeAspect="1"/>
          </p:cNvPicPr>
          <p:nvPr/>
        </p:nvPicPr>
        <p:blipFill>
          <a:blip r:embed="rId4"/>
          <a:srcRect l="13924" t="8827" r="16256" b="20076"/>
          <a:stretch>
            <a:fillRect/>
          </a:stretch>
        </p:blipFill>
        <p:spPr>
          <a:xfrm>
            <a:off x="2947300" y="2418109"/>
            <a:ext cx="10264715" cy="10833796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306" name="OBJETIVO"/>
          <p:cNvSpPr txBox="1"/>
          <p:nvPr/>
        </p:nvSpPr>
        <p:spPr>
          <a:xfrm>
            <a:off x="17529344" y="7137974"/>
            <a:ext cx="2616355" cy="701037"/>
          </a:xfrm>
          <a:prstGeom prst="rect">
            <a:avLst/>
          </a:prstGeom>
          <a:solidFill>
            <a:srgbClr val="6761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>
                <a:solidFill>
                  <a:srgbClr val="FEFEFE"/>
                </a:solidFill>
              </a:defRPr>
            </a:lvl1pPr>
          </a:lstStyle>
          <a:p>
            <a:r>
              <a:t>OBJETIVO</a:t>
            </a:r>
          </a:p>
        </p:txBody>
      </p:sp>
      <p:sp>
        <p:nvSpPr>
          <p:cNvPr id="1307" name="El Acuerdo Final para la terminación del conflicto y la construcción de una paz estable y duradera incluyó en el Punto 4 del Acuerdo Final “Solución al problema de las drogas”."/>
          <p:cNvSpPr txBox="1"/>
          <p:nvPr/>
        </p:nvSpPr>
        <p:spPr>
          <a:xfrm>
            <a:off x="14065053" y="3194305"/>
            <a:ext cx="9544937" cy="3142612"/>
          </a:xfrm>
          <a:prstGeom prst="rect">
            <a:avLst/>
          </a:prstGeom>
          <a:solidFill>
            <a:srgbClr val="FFFFFF"/>
          </a:solidFill>
          <a:ln w="3175">
            <a:solidFill>
              <a:srgbClr val="676112"/>
            </a:solidFill>
          </a:ln>
          <a:effectLst>
            <a:outerShdw blurRad="101600" dist="1270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000">
                <a:solidFill>
                  <a:srgbClr val="05548B"/>
                </a:solidFill>
              </a:defRPr>
            </a:lvl1pPr>
          </a:lstStyle>
          <a:p>
            <a:r>
              <a:t>El Acuerdo Final para la terminación del conflicto y la construcción de una paz estable y duradera incluyó en el Punto 4 del Acuerdo Final “Solución al problema de las drogas”.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" name="Picture 2" descr="Picture 2"/>
          <p:cNvPicPr>
            <a:picLocks noChangeAspect="1"/>
          </p:cNvPicPr>
          <p:nvPr/>
        </p:nvPicPr>
        <p:blipFill>
          <a:blip r:embed="rId2">
            <a:alphaModFix amt="55516"/>
          </a:blip>
          <a:srcRect b="13842"/>
          <a:stretch>
            <a:fillRect/>
          </a:stretch>
        </p:blipFill>
        <p:spPr>
          <a:xfrm>
            <a:off x="2895600" y="-103188"/>
            <a:ext cx="21599525" cy="13922377"/>
          </a:xfrm>
          <a:prstGeom prst="rect">
            <a:avLst/>
          </a:prstGeom>
          <a:ln w="12700">
            <a:miter lim="400000"/>
          </a:ln>
        </p:spPr>
      </p:pic>
      <p:sp>
        <p:nvSpPr>
          <p:cNvPr id="1310" name="Rectángulo 1"/>
          <p:cNvSpPr/>
          <p:nvPr/>
        </p:nvSpPr>
        <p:spPr>
          <a:xfrm>
            <a:off x="2859083" y="488948"/>
            <a:ext cx="8678868" cy="170021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11" name="CuadroTexto 3"/>
          <p:cNvSpPr txBox="1"/>
          <p:nvPr/>
        </p:nvSpPr>
        <p:spPr>
          <a:xfrm>
            <a:off x="3566755" y="2463172"/>
            <a:ext cx="20257215" cy="1262373"/>
          </a:xfrm>
          <a:prstGeom prst="rect">
            <a:avLst/>
          </a:prstGeom>
          <a:solidFill>
            <a:srgbClr val="2D6F9C"/>
          </a:solidFill>
          <a:ln w="38100">
            <a:solidFill>
              <a:srgbClr val="FFFFFF"/>
            </a:solidFill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defRPr sz="3400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LA DIRECCIÓN DE SUSTITUCIÓN DE CULTIVOS ILÍCITOS LOGRÓ UNA PLANEACIÓN MÁS ORGANIZADA PARA CUMPLIRLE A LAS FAMILIAS QUE LE APOSTARON A LA LEGALIDAD.</a:t>
            </a:r>
          </a:p>
        </p:txBody>
      </p:sp>
      <p:sp>
        <p:nvSpPr>
          <p:cNvPr id="1312" name="Conector fuera de página 53"/>
          <p:cNvSpPr/>
          <p:nvPr/>
        </p:nvSpPr>
        <p:spPr>
          <a:xfrm rot="16200000">
            <a:off x="2974725" y="4310815"/>
            <a:ext cx="250831" cy="414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0" y="0"/>
                </a:lnTo>
                <a:close/>
              </a:path>
            </a:pathLst>
          </a:custGeom>
          <a:solidFill>
            <a:srgbClr val="0554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2436809"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313" name="Conector fuera de página 53"/>
          <p:cNvSpPr/>
          <p:nvPr/>
        </p:nvSpPr>
        <p:spPr>
          <a:xfrm rot="16200000">
            <a:off x="2975518" y="5881327"/>
            <a:ext cx="249243" cy="414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0" y="0"/>
                </a:lnTo>
                <a:close/>
              </a:path>
            </a:pathLst>
          </a:custGeom>
          <a:solidFill>
            <a:srgbClr val="0554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2436809"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314" name="Conector fuera de página 53"/>
          <p:cNvSpPr/>
          <p:nvPr/>
        </p:nvSpPr>
        <p:spPr>
          <a:xfrm rot="16200000">
            <a:off x="2974725" y="7198490"/>
            <a:ext cx="250831" cy="41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0" y="0"/>
                </a:lnTo>
                <a:close/>
              </a:path>
            </a:pathLst>
          </a:custGeom>
          <a:solidFill>
            <a:srgbClr val="0554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2436809"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315" name="CuadroTexto 2"/>
          <p:cNvSpPr txBox="1"/>
          <p:nvPr/>
        </p:nvSpPr>
        <p:spPr>
          <a:xfrm>
            <a:off x="14379672" y="249602"/>
            <a:ext cx="9628193" cy="1828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r" defTabSz="1828800">
              <a:lnSpc>
                <a:spcPct val="80000"/>
              </a:lnSpc>
              <a:defRPr sz="60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Planeación orientada</a:t>
            </a:r>
          </a:p>
          <a:p>
            <a:pPr algn="r" defTabSz="1828800">
              <a:lnSpc>
                <a:spcPct val="80000"/>
              </a:lnSpc>
              <a:defRPr sz="6000" b="1">
                <a:solidFill>
                  <a:srgbClr val="4484C5"/>
                </a:solidFill>
                <a:latin typeface="Work Sans"/>
                <a:ea typeface="Work Sans"/>
                <a:cs typeface="Work Sans"/>
                <a:sym typeface="Work Sans"/>
              </a:defRPr>
            </a:pPr>
            <a:r>
              <a:t>a resultados</a:t>
            </a:r>
          </a:p>
        </p:txBody>
      </p:sp>
      <p:sp>
        <p:nvSpPr>
          <p:cNvPr id="1316" name="Conector fuera de página 53"/>
          <p:cNvSpPr/>
          <p:nvPr/>
        </p:nvSpPr>
        <p:spPr>
          <a:xfrm rot="16200000">
            <a:off x="2974724" y="8998960"/>
            <a:ext cx="250831" cy="414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0" y="0"/>
                </a:lnTo>
                <a:close/>
              </a:path>
            </a:pathLst>
          </a:custGeom>
          <a:solidFill>
            <a:srgbClr val="0554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2436809"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317" name="Conector fuera de página 53"/>
          <p:cNvSpPr/>
          <p:nvPr/>
        </p:nvSpPr>
        <p:spPr>
          <a:xfrm rot="16200000">
            <a:off x="2974724" y="12545935"/>
            <a:ext cx="250831" cy="414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0" y="0"/>
                </a:lnTo>
                <a:close/>
              </a:path>
            </a:pathLst>
          </a:custGeom>
          <a:solidFill>
            <a:srgbClr val="0554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2436809"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318" name="Ruta de atención ajustada para el mejoramiento de la operación:"/>
          <p:cNvSpPr txBox="1"/>
          <p:nvPr/>
        </p:nvSpPr>
        <p:spPr>
          <a:xfrm>
            <a:off x="3600183" y="4205568"/>
            <a:ext cx="20190358" cy="7137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ffectLst>
            <a:outerShdw blurRad="254000" dist="127000" dir="16200000" rotWithShape="0">
              <a:srgbClr val="000000">
                <a:alpha val="2971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82880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Ruta de atención ajustada para el mejoramiento de la operación:</a:t>
            </a:r>
          </a:p>
        </p:txBody>
      </p:sp>
      <p:sp>
        <p:nvSpPr>
          <p:cNvPr id="1319" name="Lineamientos de operación definidos:"/>
          <p:cNvSpPr txBox="1"/>
          <p:nvPr/>
        </p:nvSpPr>
        <p:spPr>
          <a:xfrm>
            <a:off x="3596838" y="5734592"/>
            <a:ext cx="20197048" cy="7137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ffectLst>
            <a:outerShdw blurRad="254000" dist="127000" dir="16200000" rotWithShape="0">
              <a:srgbClr val="000000">
                <a:alpha val="2971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82880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Lineamientos de operación definidos: </a:t>
            </a:r>
          </a:p>
        </p:txBody>
      </p:sp>
      <p:sp>
        <p:nvSpPr>
          <p:cNvPr id="1320" name="Sistema de información detallados y avanzados:"/>
          <p:cNvSpPr txBox="1"/>
          <p:nvPr/>
        </p:nvSpPr>
        <p:spPr>
          <a:xfrm>
            <a:off x="3584138" y="7052826"/>
            <a:ext cx="20222448" cy="7137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ffectLst>
            <a:outerShdw blurRad="254000" dist="127000" dir="16200000" rotWithShape="0">
              <a:srgbClr val="000000">
                <a:alpha val="2971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82880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Sistema de información detallados y avanzados:</a:t>
            </a:r>
          </a:p>
        </p:txBody>
      </p:sp>
      <p:sp>
        <p:nvSpPr>
          <p:cNvPr id="1321" name="Esquema de supervisión y seguimiento de contratos mejorado:"/>
          <p:cNvSpPr txBox="1"/>
          <p:nvPr/>
        </p:nvSpPr>
        <p:spPr>
          <a:xfrm>
            <a:off x="3584138" y="8828261"/>
            <a:ext cx="20222448" cy="7137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ffectLst>
            <a:outerShdw blurRad="254000" dist="127000" dir="16200000" rotWithShape="0">
              <a:srgbClr val="000000">
                <a:alpha val="2971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82880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Esquema de supervisión y seguimiento de contratos mejorado:</a:t>
            </a:r>
          </a:p>
        </p:txBody>
      </p:sp>
      <p:sp>
        <p:nvSpPr>
          <p:cNvPr id="1322" name="Estructura operativa fortalecida:"/>
          <p:cNvSpPr txBox="1"/>
          <p:nvPr/>
        </p:nvSpPr>
        <p:spPr>
          <a:xfrm>
            <a:off x="3566755" y="10603694"/>
            <a:ext cx="20257217" cy="7137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ffectLst>
            <a:outerShdw blurRad="254000" dist="127000" dir="16200000" rotWithShape="0">
              <a:srgbClr val="000000">
                <a:alpha val="2971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82880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Estructura operativa fortalecida: </a:t>
            </a:r>
          </a:p>
        </p:txBody>
      </p:sp>
      <p:sp>
        <p:nvSpPr>
          <p:cNvPr id="1323" name="Nuevos Modelos de Sustitución:"/>
          <p:cNvSpPr txBox="1"/>
          <p:nvPr/>
        </p:nvSpPr>
        <p:spPr>
          <a:xfrm>
            <a:off x="3584138" y="12379128"/>
            <a:ext cx="20222448" cy="7137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  <a:effectLst>
            <a:outerShdw blurRad="254000" dist="127000" dir="16200000" rotWithShape="0">
              <a:srgbClr val="000000">
                <a:alpha val="2971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828800">
              <a:defRPr sz="4000" b="1">
                <a:solidFill>
                  <a:srgbClr val="00206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Nuevos Modelos de Sustitución:</a:t>
            </a:r>
          </a:p>
        </p:txBody>
      </p:sp>
      <p:sp>
        <p:nvSpPr>
          <p:cNvPr id="1324" name="Conector fuera de página 53"/>
          <p:cNvSpPr/>
          <p:nvPr/>
        </p:nvSpPr>
        <p:spPr>
          <a:xfrm rot="16200000">
            <a:off x="2974724" y="10708943"/>
            <a:ext cx="250831" cy="414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0" y="0"/>
                </a:lnTo>
                <a:close/>
              </a:path>
            </a:pathLst>
          </a:custGeom>
          <a:solidFill>
            <a:srgbClr val="0554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2436809"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pic>
        <p:nvPicPr>
          <p:cNvPr id="1325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13" y="338498"/>
            <a:ext cx="83820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Picture 2" descr="Picture 2"/>
          <p:cNvPicPr>
            <a:picLocks noChangeAspect="1"/>
          </p:cNvPicPr>
          <p:nvPr/>
        </p:nvPicPr>
        <p:blipFill>
          <a:blip r:embed="rId2">
            <a:alphaModFix amt="29570"/>
          </a:blip>
          <a:srcRect b="13842"/>
          <a:stretch>
            <a:fillRect/>
          </a:stretch>
        </p:blipFill>
        <p:spPr>
          <a:xfrm>
            <a:off x="2767583" y="-212916"/>
            <a:ext cx="21599526" cy="13922377"/>
          </a:xfrm>
          <a:prstGeom prst="rect">
            <a:avLst/>
          </a:prstGeom>
          <a:ln w="12700">
            <a:miter lim="400000"/>
          </a:ln>
        </p:spPr>
      </p:pic>
      <p:sp>
        <p:nvSpPr>
          <p:cNvPr id="1328" name="CuadroTexto 36"/>
          <p:cNvSpPr txBox="1"/>
          <p:nvPr/>
        </p:nvSpPr>
        <p:spPr>
          <a:xfrm rot="16200000">
            <a:off x="-1066364" y="8878225"/>
            <a:ext cx="3344329" cy="614679"/>
          </a:xfrm>
          <a:prstGeom prst="rect">
            <a:avLst/>
          </a:prstGeom>
          <a:solidFill>
            <a:srgbClr val="218F2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>
            <a:lvl1pPr algn="ctr" defTabSz="1828800">
              <a:defRPr sz="28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 REALIDAD</a:t>
            </a:r>
          </a:p>
        </p:txBody>
      </p:sp>
      <p:sp>
        <p:nvSpPr>
          <p:cNvPr id="1329" name="Rectángulo"/>
          <p:cNvSpPr/>
          <p:nvPr/>
        </p:nvSpPr>
        <p:spPr>
          <a:xfrm>
            <a:off x="26934" y="1844532"/>
            <a:ext cx="24330134" cy="4600257"/>
          </a:xfrm>
          <a:prstGeom prst="rect">
            <a:avLst/>
          </a:prstGeom>
          <a:solidFill>
            <a:srgbClr val="E31202">
              <a:alpha val="18907"/>
            </a:srgbClr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graphicFrame>
        <p:nvGraphicFramePr>
          <p:cNvPr id="1330" name="Tabla 73"/>
          <p:cNvGraphicFramePr/>
          <p:nvPr/>
        </p:nvGraphicFramePr>
        <p:xfrm>
          <a:off x="128281" y="6460268"/>
          <a:ext cx="1393288" cy="145079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8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9048"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048"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31" name="Tabla 6"/>
          <p:cNvGraphicFramePr/>
          <p:nvPr/>
        </p:nvGraphicFramePr>
        <p:xfrm>
          <a:off x="920135" y="6460268"/>
          <a:ext cx="14345461" cy="145079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33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9048"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048"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32" name="Tabla 16"/>
          <p:cNvGraphicFramePr/>
          <p:nvPr/>
        </p:nvGraphicFramePr>
        <p:xfrm>
          <a:off x="8893794" y="6460268"/>
          <a:ext cx="14345462" cy="145079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33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332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9048"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048"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33" name="Tabla 18"/>
          <p:cNvGraphicFramePr/>
          <p:nvPr/>
        </p:nvGraphicFramePr>
        <p:xfrm>
          <a:off x="16867457" y="6460268"/>
          <a:ext cx="12906319" cy="145079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3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9048"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048"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/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828800">
                        <a:defRPr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22426" marR="22426" marT="22426" marB="22426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762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4" name="Rectángulo 94"/>
          <p:cNvSpPr txBox="1"/>
          <p:nvPr/>
        </p:nvSpPr>
        <p:spPr>
          <a:xfrm>
            <a:off x="22303644" y="9280418"/>
            <a:ext cx="2012270" cy="195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 defTabSz="1828800">
              <a:defRPr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Proyecto Productivo de Sustitución </a:t>
            </a:r>
          </a:p>
          <a:p>
            <a:pPr algn="ctr" defTabSz="1828800">
              <a:defRPr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(14 meses más) </a:t>
            </a:r>
          </a:p>
        </p:txBody>
      </p:sp>
      <p:sp>
        <p:nvSpPr>
          <p:cNvPr id="1335" name="Rectángulo 52"/>
          <p:cNvSpPr txBox="1"/>
          <p:nvPr/>
        </p:nvSpPr>
        <p:spPr>
          <a:xfrm>
            <a:off x="9400878" y="8078592"/>
            <a:ext cx="7466983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 defTabSz="1828800">
              <a:defRPr sz="3200" b="1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Huerta</a:t>
            </a:r>
            <a:r>
              <a:rPr sz="2800"/>
              <a:t> </a:t>
            </a:r>
            <a:r>
              <a:rPr sz="2800" b="0"/>
              <a:t>(Autosostenimiento y Seguridad Alimentaria)</a:t>
            </a:r>
          </a:p>
        </p:txBody>
      </p:sp>
      <p:sp>
        <p:nvSpPr>
          <p:cNvPr id="1336" name="Abrir llave 72"/>
          <p:cNvSpPr/>
          <p:nvPr/>
        </p:nvSpPr>
        <p:spPr>
          <a:xfrm rot="16200000">
            <a:off x="9890458" y="-2799288"/>
            <a:ext cx="3634842" cy="23110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685"/>
                  <a:pt x="10800" y="19557"/>
                </a:cubicBezTo>
                <a:lnTo>
                  <a:pt x="10800" y="13169"/>
                </a:lnTo>
                <a:cubicBezTo>
                  <a:pt x="10800" y="12040"/>
                  <a:pt x="5965" y="11126"/>
                  <a:pt x="0" y="11126"/>
                </a:cubicBezTo>
                <a:cubicBezTo>
                  <a:pt x="5965" y="11126"/>
                  <a:pt x="10800" y="10211"/>
                  <a:pt x="10800" y="9083"/>
                </a:cubicBezTo>
                <a:lnTo>
                  <a:pt x="10800" y="2043"/>
                </a:lnTo>
                <a:cubicBezTo>
                  <a:pt x="10800" y="915"/>
                  <a:pt x="15635" y="0"/>
                  <a:pt x="21600" y="0"/>
                </a:cubicBezTo>
              </a:path>
            </a:pathLst>
          </a:custGeom>
          <a:ln w="25400">
            <a:solidFill>
              <a:srgbClr val="2E75B6"/>
            </a:solidFill>
            <a:prstDash val="dash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37" name="Rectángulo 75"/>
          <p:cNvSpPr txBox="1"/>
          <p:nvPr/>
        </p:nvSpPr>
        <p:spPr>
          <a:xfrm>
            <a:off x="8799103" y="10526479"/>
            <a:ext cx="6630478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 defTabSz="1828800">
              <a:defRPr sz="3200" b="1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Pagos</a:t>
            </a:r>
            <a:r>
              <a:rPr sz="2800"/>
              <a:t> </a:t>
            </a:r>
            <a:r>
              <a:rPr sz="2800" b="0"/>
              <a:t>(Asistencia Alimentaria Inmediata)</a:t>
            </a:r>
          </a:p>
        </p:txBody>
      </p:sp>
      <p:sp>
        <p:nvSpPr>
          <p:cNvPr id="1338" name="CuadroTexto 46"/>
          <p:cNvSpPr txBox="1"/>
          <p:nvPr/>
        </p:nvSpPr>
        <p:spPr>
          <a:xfrm>
            <a:off x="8460633" y="2665096"/>
            <a:ext cx="2401797" cy="6527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>
            <a:lvl1pPr algn="ctr" defTabSz="18288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Mayo 2019</a:t>
            </a:r>
          </a:p>
        </p:txBody>
      </p:sp>
      <p:sp>
        <p:nvSpPr>
          <p:cNvPr id="1339" name="Conector recto 61"/>
          <p:cNvSpPr/>
          <p:nvPr/>
        </p:nvSpPr>
        <p:spPr>
          <a:xfrm flipV="1">
            <a:off x="9661532" y="3491624"/>
            <a:ext cx="2" cy="3336893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40" name="Abrir llave 32"/>
          <p:cNvSpPr/>
          <p:nvPr/>
        </p:nvSpPr>
        <p:spPr>
          <a:xfrm rot="16200000">
            <a:off x="12806381" y="-2265225"/>
            <a:ext cx="893366" cy="19910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339"/>
                  <a:pt x="10800" y="21017"/>
                </a:cubicBezTo>
                <a:lnTo>
                  <a:pt x="10800" y="11362"/>
                </a:lnTo>
                <a:cubicBezTo>
                  <a:pt x="10800" y="11040"/>
                  <a:pt x="5965" y="10779"/>
                  <a:pt x="0" y="10779"/>
                </a:cubicBezTo>
                <a:cubicBezTo>
                  <a:pt x="5965" y="10779"/>
                  <a:pt x="10800" y="10518"/>
                  <a:pt x="10800" y="10196"/>
                </a:cubicBezTo>
                <a:lnTo>
                  <a:pt x="10800" y="583"/>
                </a:lnTo>
                <a:cubicBezTo>
                  <a:pt x="10800" y="261"/>
                  <a:pt x="15635" y="0"/>
                  <a:pt x="21600" y="0"/>
                </a:cubicBezTo>
              </a:path>
            </a:pathLst>
          </a:custGeom>
          <a:ln w="25400">
            <a:solidFill>
              <a:srgbClr val="00B050"/>
            </a:solidFill>
            <a:prstDash val="dash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1341" name="CuadroTexto 37"/>
          <p:cNvSpPr txBox="1"/>
          <p:nvPr/>
        </p:nvSpPr>
        <p:spPr>
          <a:xfrm rot="16200000">
            <a:off x="-1064923" y="3867823"/>
            <a:ext cx="3489033" cy="614679"/>
          </a:xfrm>
          <a:prstGeom prst="rect">
            <a:avLst/>
          </a:prstGeom>
          <a:solidFill>
            <a:srgbClr val="CB110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>
            <a:lvl1pPr algn="ctr" defTabSz="1828800">
              <a:defRPr sz="28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PLANEADO</a:t>
            </a:r>
          </a:p>
        </p:txBody>
      </p:sp>
      <p:sp>
        <p:nvSpPr>
          <p:cNvPr id="1342" name="CuadroTexto 38"/>
          <p:cNvSpPr txBox="1"/>
          <p:nvPr/>
        </p:nvSpPr>
        <p:spPr>
          <a:xfrm>
            <a:off x="3087990" y="10620409"/>
            <a:ext cx="2135292" cy="180847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>
            <a:lvl1pPr algn="ctr" defTabSz="1828800"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Gran inscripción Familias Mayo 2018</a:t>
            </a:r>
          </a:p>
        </p:txBody>
      </p:sp>
      <p:sp>
        <p:nvSpPr>
          <p:cNvPr id="1343" name="Conector recto 14"/>
          <p:cNvSpPr/>
          <p:nvPr/>
        </p:nvSpPr>
        <p:spPr>
          <a:xfrm>
            <a:off x="152399" y="6828515"/>
            <a:ext cx="3382882" cy="3791895"/>
          </a:xfrm>
          <a:prstGeom prst="line">
            <a:avLst/>
          </a:prstGeom>
          <a:ln w="3175">
            <a:solidFill>
              <a:srgbClr val="FFC00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44" name="Abrir llave 54"/>
          <p:cNvSpPr/>
          <p:nvPr/>
        </p:nvSpPr>
        <p:spPr>
          <a:xfrm rot="5400000">
            <a:off x="6020074" y="2818813"/>
            <a:ext cx="893366" cy="6389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787"/>
                  <a:pt x="10800" y="19784"/>
                </a:cubicBezTo>
                <a:lnTo>
                  <a:pt x="10800" y="12595"/>
                </a:lnTo>
                <a:cubicBezTo>
                  <a:pt x="10800" y="11592"/>
                  <a:pt x="5965" y="10779"/>
                  <a:pt x="0" y="10779"/>
                </a:cubicBezTo>
                <a:cubicBezTo>
                  <a:pt x="5965" y="10779"/>
                  <a:pt x="10800" y="9966"/>
                  <a:pt x="10800" y="8963"/>
                </a:cubicBezTo>
                <a:lnTo>
                  <a:pt x="10800" y="1816"/>
                </a:lnTo>
                <a:cubicBezTo>
                  <a:pt x="10800" y="813"/>
                  <a:pt x="15635" y="0"/>
                  <a:pt x="21600" y="0"/>
                </a:cubicBezTo>
              </a:path>
            </a:pathLst>
          </a:custGeom>
          <a:ln w="25400">
            <a:solidFill>
              <a:srgbClr val="218F21"/>
            </a:solidFill>
            <a:prstDash val="dash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1345" name="Rectángulo 55"/>
          <p:cNvSpPr txBox="1"/>
          <p:nvPr/>
        </p:nvSpPr>
        <p:spPr>
          <a:xfrm>
            <a:off x="2553227" y="5041903"/>
            <a:ext cx="8069138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 defTabSz="1828800">
              <a:defRPr sz="3200" b="1">
                <a:solidFill>
                  <a:srgbClr val="218F21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Huerta</a:t>
            </a:r>
            <a:r>
              <a:rPr sz="2800"/>
              <a:t> </a:t>
            </a:r>
            <a:r>
              <a:rPr sz="2800" b="0"/>
              <a:t>(Autosostenimiento y Seguridad Alimentaria)</a:t>
            </a:r>
          </a:p>
        </p:txBody>
      </p:sp>
      <p:sp>
        <p:nvSpPr>
          <p:cNvPr id="1346" name="Abrir llave 59"/>
          <p:cNvSpPr/>
          <p:nvPr/>
        </p:nvSpPr>
        <p:spPr>
          <a:xfrm rot="5400000">
            <a:off x="3235896" y="47056"/>
            <a:ext cx="3375517" cy="9542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19543"/>
                  <a:pt x="10800" y="17006"/>
                </a:cubicBezTo>
                <a:lnTo>
                  <a:pt x="10800" y="15720"/>
                </a:lnTo>
                <a:cubicBezTo>
                  <a:pt x="10800" y="13183"/>
                  <a:pt x="5965" y="11126"/>
                  <a:pt x="0" y="11126"/>
                </a:cubicBezTo>
                <a:cubicBezTo>
                  <a:pt x="5965" y="11126"/>
                  <a:pt x="10800" y="9069"/>
                  <a:pt x="10800" y="6532"/>
                </a:cubicBezTo>
                <a:lnTo>
                  <a:pt x="10800" y="4594"/>
                </a:lnTo>
                <a:cubicBezTo>
                  <a:pt x="10800" y="2057"/>
                  <a:pt x="15635" y="0"/>
                  <a:pt x="21600" y="0"/>
                </a:cubicBezTo>
              </a:path>
            </a:pathLst>
          </a:custGeom>
          <a:ln w="25400">
            <a:solidFill>
              <a:srgbClr val="002060"/>
            </a:solidFill>
            <a:prstDash val="dash"/>
          </a:ln>
        </p:spPr>
        <p:txBody>
          <a:bodyPr lIns="50800" tIns="50800" rIns="50800" bIns="50800" anchor="ctr"/>
          <a:lstStyle/>
          <a:p>
            <a:pPr algn="ctr" defTabSz="1828800">
              <a:defRPr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47" name="Rectángulo 60"/>
          <p:cNvSpPr txBox="1"/>
          <p:nvPr/>
        </p:nvSpPr>
        <p:spPr>
          <a:xfrm>
            <a:off x="1750192" y="2421052"/>
            <a:ext cx="6477031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 defTabSz="1828800">
              <a:defRPr sz="3200" b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Pagos</a:t>
            </a:r>
            <a:r>
              <a:rPr sz="2800"/>
              <a:t> </a:t>
            </a:r>
            <a:r>
              <a:rPr sz="2800" b="0"/>
              <a:t>(Asistencia Alimentaria Inmediata)</a:t>
            </a:r>
          </a:p>
        </p:txBody>
      </p:sp>
      <p:sp>
        <p:nvSpPr>
          <p:cNvPr id="1348" name="Abrir llave 62"/>
          <p:cNvSpPr/>
          <p:nvPr/>
        </p:nvSpPr>
        <p:spPr>
          <a:xfrm rot="16200000" flipH="1">
            <a:off x="15539135" y="-1279204"/>
            <a:ext cx="1896338" cy="13552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798"/>
                  <a:pt x="10800" y="19808"/>
                </a:cubicBezTo>
                <a:lnTo>
                  <a:pt x="10800" y="12664"/>
                </a:lnTo>
                <a:cubicBezTo>
                  <a:pt x="10800" y="11675"/>
                  <a:pt x="5965" y="10872"/>
                  <a:pt x="0" y="10872"/>
                </a:cubicBezTo>
                <a:cubicBezTo>
                  <a:pt x="5965" y="10872"/>
                  <a:pt x="10800" y="10070"/>
                  <a:pt x="10800" y="9081"/>
                </a:cubicBezTo>
                <a:lnTo>
                  <a:pt x="10800" y="1792"/>
                </a:lnTo>
                <a:cubicBezTo>
                  <a:pt x="10800" y="802"/>
                  <a:pt x="15635" y="0"/>
                  <a:pt x="21600" y="0"/>
                </a:cubicBezTo>
              </a:path>
            </a:pathLst>
          </a:custGeom>
          <a:ln w="25400">
            <a:solidFill>
              <a:srgbClr val="800080"/>
            </a:solidFill>
            <a:prstDash val="dash"/>
          </a:ln>
        </p:spPr>
        <p:txBody>
          <a:bodyPr lIns="50800" tIns="50800" rIns="50800" bIns="50800" anchor="ctr"/>
          <a:lstStyle/>
          <a:p>
            <a:pPr algn="ctr" defTabSz="1828800">
              <a:defRPr sz="36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1349" name="Rectángulo 63"/>
          <p:cNvSpPr txBox="1"/>
          <p:nvPr/>
        </p:nvSpPr>
        <p:spPr>
          <a:xfrm>
            <a:off x="13590843" y="3947617"/>
            <a:ext cx="6219032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>
            <a:lvl1pPr algn="ctr" defTabSz="1828800">
              <a:defRPr sz="3200" b="1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Proyecto Productivo de Sustitución </a:t>
            </a:r>
          </a:p>
        </p:txBody>
      </p:sp>
      <p:sp>
        <p:nvSpPr>
          <p:cNvPr id="1350" name="Conector recto de flecha 39"/>
          <p:cNvSpPr/>
          <p:nvPr/>
        </p:nvSpPr>
        <p:spPr>
          <a:xfrm>
            <a:off x="22610626" y="9083087"/>
            <a:ext cx="1275287" cy="1"/>
          </a:xfrm>
          <a:prstGeom prst="line">
            <a:avLst/>
          </a:prstGeom>
          <a:ln w="101600">
            <a:solidFill>
              <a:srgbClr val="FF0000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51" name="CuadroTexto 65"/>
          <p:cNvSpPr txBox="1"/>
          <p:nvPr/>
        </p:nvSpPr>
        <p:spPr>
          <a:xfrm>
            <a:off x="21399481" y="11710367"/>
            <a:ext cx="2012270" cy="99567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>
            <a:lvl1pPr algn="ctr" defTabSz="1828800"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Septiembre 2020</a:t>
            </a:r>
          </a:p>
        </p:txBody>
      </p:sp>
      <p:sp>
        <p:nvSpPr>
          <p:cNvPr id="1352" name="Conector recto 66"/>
          <p:cNvSpPr/>
          <p:nvPr/>
        </p:nvSpPr>
        <p:spPr>
          <a:xfrm>
            <a:off x="22395832" y="6680084"/>
            <a:ext cx="9786" cy="5030284"/>
          </a:xfrm>
          <a:prstGeom prst="line">
            <a:avLst/>
          </a:prstGeom>
          <a:ln w="3175">
            <a:solidFill>
              <a:srgbClr val="FFC00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53" name="CuadroTexto 90"/>
          <p:cNvSpPr txBox="1"/>
          <p:nvPr/>
        </p:nvSpPr>
        <p:spPr>
          <a:xfrm>
            <a:off x="21984515" y="2913196"/>
            <a:ext cx="2527508" cy="6527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>
            <a:lvl1pPr algn="ctr" defTabSz="18288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Octubre 2020</a:t>
            </a:r>
          </a:p>
        </p:txBody>
      </p:sp>
      <p:sp>
        <p:nvSpPr>
          <p:cNvPr id="1354" name="Conector recto 91"/>
          <p:cNvSpPr/>
          <p:nvPr/>
        </p:nvSpPr>
        <p:spPr>
          <a:xfrm>
            <a:off x="23248267" y="4261341"/>
            <a:ext cx="2" cy="2213906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55" name="Text Box 2"/>
          <p:cNvSpPr txBox="1"/>
          <p:nvPr/>
        </p:nvSpPr>
        <p:spPr>
          <a:xfrm>
            <a:off x="14394436" y="178270"/>
            <a:ext cx="9580610" cy="1275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r" defTabSz="1828800">
              <a:defRPr sz="7200" b="1">
                <a:solidFill>
                  <a:srgbClr val="05548B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Hoja de Ruta PNIS</a:t>
            </a:r>
          </a:p>
        </p:txBody>
      </p:sp>
      <p:pic>
        <p:nvPicPr>
          <p:cNvPr id="1356" name="Imagen 8" descr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33" y="143034"/>
            <a:ext cx="1893356" cy="1313135"/>
          </a:xfrm>
          <a:prstGeom prst="rect">
            <a:avLst/>
          </a:prstGeom>
          <a:ln w="12700">
            <a:miter lim="400000"/>
          </a:ln>
        </p:spPr>
      </p:pic>
      <p:sp>
        <p:nvSpPr>
          <p:cNvPr id="1357" name="CuadroTexto 3"/>
          <p:cNvSpPr txBox="1"/>
          <p:nvPr/>
        </p:nvSpPr>
        <p:spPr>
          <a:xfrm>
            <a:off x="1985734" y="12950077"/>
            <a:ext cx="20257217" cy="754373"/>
          </a:xfrm>
          <a:prstGeom prst="rect">
            <a:avLst/>
          </a:prstGeom>
          <a:solidFill>
            <a:srgbClr val="2D6F9C"/>
          </a:solidFill>
          <a:ln w="25400">
            <a:solidFill>
              <a:srgbClr val="FFFFFF"/>
            </a:solidFill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defRPr sz="3600" b="1">
                <a:solidFill>
                  <a:srgbClr val="FEFEFE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r>
              <a:t>Universo de familias:  99.097</a:t>
            </a:r>
          </a:p>
        </p:txBody>
      </p:sp>
      <p:pic>
        <p:nvPicPr>
          <p:cNvPr id="1358" name="Captura de Pantalla 2020-10-06 a la(s) 9.19.34 a. m..png" descr="Captura de Pantalla 2020-10-06 a la(s) 9.19.34 a. m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364" y="-9693"/>
            <a:ext cx="83820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8F8F8F"/>
      </a:accent3>
      <a:accent4>
        <a:srgbClr val="70707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681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243681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8F8F8F"/>
      </a:accent3>
      <a:accent4>
        <a:srgbClr val="70707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681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243681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033349C955DF499E1CF673D342881A" ma:contentTypeVersion="1" ma:contentTypeDescription="Crear nuevo documento." ma:contentTypeScope="" ma:versionID="613ba5a5d11106dc14b471613c62d361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6d99b8e97536b24545a4edb6c24f8b5a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2TV4CCKVFCYA-871573773-182</_dlc_DocId>
    <_dlc_DocIdUrl xmlns="81cc8fc0-8d1e-4295-8f37-5d076116407c">
      <Url>https://www.minjusticia.gov.co/programas-co/ODC/_layouts/15/DocIdRedir.aspx?ID=2TV4CCKVFCYA-871573773-182</Url>
      <Description>2TV4CCKVFCYA-871573773-182</Description>
    </_dlc_DocIdUrl>
  </documentManagement>
</p:properties>
</file>

<file path=customXml/itemProps1.xml><?xml version="1.0" encoding="utf-8"?>
<ds:datastoreItem xmlns:ds="http://schemas.openxmlformats.org/officeDocument/2006/customXml" ds:itemID="{7502747F-BE67-4F3E-8019-57BEB33844C8}"/>
</file>

<file path=customXml/itemProps2.xml><?xml version="1.0" encoding="utf-8"?>
<ds:datastoreItem xmlns:ds="http://schemas.openxmlformats.org/officeDocument/2006/customXml" ds:itemID="{A3C0E8AE-601B-4264-AAEE-451E669A5AD7}"/>
</file>

<file path=customXml/itemProps3.xml><?xml version="1.0" encoding="utf-8"?>
<ds:datastoreItem xmlns:ds="http://schemas.openxmlformats.org/officeDocument/2006/customXml" ds:itemID="{3A20435F-DD56-47B7-8320-920C45D59F1C}"/>
</file>

<file path=customXml/itemProps4.xml><?xml version="1.0" encoding="utf-8"?>
<ds:datastoreItem xmlns:ds="http://schemas.openxmlformats.org/officeDocument/2006/customXml" ds:itemID="{075ED27E-6B96-4DAC-A46F-0C7447C1A6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2067</Words>
  <Application>Microsoft Macintosh PowerPoint</Application>
  <PresentationFormat>Personalizado</PresentationFormat>
  <Paragraphs>387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5" baseType="lpstr">
      <vt:lpstr>Arial</vt:lpstr>
      <vt:lpstr>Arial Hebrew Scholar</vt:lpstr>
      <vt:lpstr>Arial Narrow</vt:lpstr>
      <vt:lpstr>Calibri</vt:lpstr>
      <vt:lpstr>Calibri Light</vt:lpstr>
      <vt:lpstr>Canela Bold</vt:lpstr>
      <vt:lpstr>Canela Text Regular</vt:lpstr>
      <vt:lpstr>Helvetica</vt:lpstr>
      <vt:lpstr>Helvetica Neue</vt:lpstr>
      <vt:lpstr>Open Sans</vt:lpstr>
      <vt:lpstr>Route 159 SemiBold</vt:lpstr>
      <vt:lpstr>Route 159 UltraLight</vt:lpstr>
      <vt:lpstr>Work Sans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Ba4746</cp:lastModifiedBy>
  <cp:revision>1</cp:revision>
  <dcterms:modified xsi:type="dcterms:W3CDTF">2020-12-01T12:16:14Z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0x0101005B033349C955DF499E1CF673D342881A</vt:lpwstr>
  </property>
  <property fmtid="{D5CDD505-2E9C-101B-9397-08002B2CF9AE}" pid="3" name="_dlc_DocIdItemGuid">
    <vt:lpwstr>300344da-e552-4a2d-90bf-1f605e1703a7</vt:lpwstr>
  </property>
</Properties>
</file>